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ssistant Medium"/>
      <p:regular r:id="rId29"/>
      <p:bold r:id="rId30"/>
    </p:embeddedFont>
    <p:embeddedFont>
      <p:font typeface="DM Sans Medium"/>
      <p:regular r:id="rId31"/>
      <p:bold r:id="rId32"/>
      <p:italic r:id="rId33"/>
      <p:boldItalic r:id="rId34"/>
    </p:embeddedFont>
    <p:embeddedFont>
      <p:font typeface="Assistant SemiBold"/>
      <p:regular r:id="rId35"/>
      <p:bold r:id="rId36"/>
    </p:embeddedFont>
    <p:embeddedFont>
      <p:font typeface="Palanquin Dark"/>
      <p:regular r:id="rId37"/>
      <p:bold r:id="rId38"/>
    </p:embeddedFont>
    <p:embeddedFont>
      <p:font typeface="Assistant"/>
      <p:regular r:id="rId39"/>
      <p:bold r:id="rId40"/>
    </p:embeddedFont>
    <p:embeddedFont>
      <p:font typeface="DM Sans SemiBold"/>
      <p:regular r:id="rId41"/>
      <p:bold r:id="rId42"/>
      <p:italic r:id="rId43"/>
      <p:boldItalic r:id="rId44"/>
    </p:embeddedFont>
    <p:embeddedFont>
      <p:font typeface="Allerta"/>
      <p:regular r:id="rId45"/>
    </p:embeddedFont>
    <p:embeddedFont>
      <p:font typeface="DM Sans"/>
      <p:regular r:id="rId46"/>
      <p:bold r:id="rId47"/>
      <p:italic r:id="rId48"/>
      <p:boldItalic r:id="rId49"/>
    </p:embeddedFont>
    <p:embeddedFont>
      <p:font typeface="Merriweather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1B822B-C370-4906-9AE4-6C90B65A7DEB}">
  <a:tblStyle styleId="{681B822B-C370-4906-9AE4-6C90B65A7DE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FE1D69F-2F63-4FF4-8498-87FE95D7DDE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ssistant-bold.fntdata"/><Relationship Id="rId42" Type="http://schemas.openxmlformats.org/officeDocument/2006/relationships/font" Target="fonts/DMSansSemiBold-bold.fntdata"/><Relationship Id="rId41" Type="http://schemas.openxmlformats.org/officeDocument/2006/relationships/font" Target="fonts/DMSansSemiBold-regular.fntdata"/><Relationship Id="rId44" Type="http://schemas.openxmlformats.org/officeDocument/2006/relationships/font" Target="fonts/DMSansSemiBold-boldItalic.fntdata"/><Relationship Id="rId43" Type="http://schemas.openxmlformats.org/officeDocument/2006/relationships/font" Target="fonts/DMSansSemiBold-italic.fntdata"/><Relationship Id="rId46" Type="http://schemas.openxmlformats.org/officeDocument/2006/relationships/font" Target="fonts/DMSans-regular.fntdata"/><Relationship Id="rId45" Type="http://schemas.openxmlformats.org/officeDocument/2006/relationships/font" Target="fonts/Allert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MSans-italic.fntdata"/><Relationship Id="rId47" Type="http://schemas.openxmlformats.org/officeDocument/2006/relationships/font" Target="fonts/DMSans-bold.fntdata"/><Relationship Id="rId49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Medium-regular.fntdata"/><Relationship Id="rId30" Type="http://schemas.openxmlformats.org/officeDocument/2006/relationships/font" Target="fonts/AssistantMedium-bold.fntdata"/><Relationship Id="rId33" Type="http://schemas.openxmlformats.org/officeDocument/2006/relationships/font" Target="fonts/DMSansMedium-italic.fntdata"/><Relationship Id="rId32" Type="http://schemas.openxmlformats.org/officeDocument/2006/relationships/font" Target="fonts/DMSansMedium-bold.fntdata"/><Relationship Id="rId35" Type="http://schemas.openxmlformats.org/officeDocument/2006/relationships/font" Target="fonts/AssistantSemiBold-regular.fntdata"/><Relationship Id="rId34" Type="http://schemas.openxmlformats.org/officeDocument/2006/relationships/font" Target="fonts/DMSansMedium-boldItalic.fntdata"/><Relationship Id="rId37" Type="http://schemas.openxmlformats.org/officeDocument/2006/relationships/font" Target="fonts/PalanquinDark-regular.fntdata"/><Relationship Id="rId36" Type="http://schemas.openxmlformats.org/officeDocument/2006/relationships/font" Target="fonts/AssistantSemiBold-bold.fntdata"/><Relationship Id="rId39" Type="http://schemas.openxmlformats.org/officeDocument/2006/relationships/font" Target="fonts/Assistant-regular.fntdata"/><Relationship Id="rId38" Type="http://schemas.openxmlformats.org/officeDocument/2006/relationships/font" Target="fonts/PalanquinDark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font" Target="fonts/AssistantMedium-regular.fntdata"/><Relationship Id="rId51" Type="http://schemas.openxmlformats.org/officeDocument/2006/relationships/font" Target="fonts/Merriweather-bold.fntdata"/><Relationship Id="rId50" Type="http://schemas.openxmlformats.org/officeDocument/2006/relationships/font" Target="fonts/Merriweather-regular.fntdata"/><Relationship Id="rId53" Type="http://schemas.openxmlformats.org/officeDocument/2006/relationships/font" Target="fonts/Merriweather-boldItalic.fntdata"/><Relationship Id="rId52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5ba1aaa0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35ba1aaa0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5a26c1443e_3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5a26c1443e_3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5a26c1443e_4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5a26c1443e_4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5aab624aec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5aab624aec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348a0a4125_0_5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348a0a4125_0_5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9012f5ad3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29012f5ad3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348a0a4125_0_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348a0a4125_0_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5aab624ae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5aab624ae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5a26c1443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5a26c1443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c6ac5e8787_2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c6ac5e8787_2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348a0a4125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348a0a4125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59e2f44ef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59e2f44ef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5aab624aec_6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5aab624aec_6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barbara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85cf8b5f36_0_6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85cf8b5f36_0_6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348a0a4125_0_1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348a0a4125_0_1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348a0a4125_0_1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348a0a4125_0_1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5a26c1443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5a26c1443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c6ac5e8787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c6ac5e8787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5aab624aec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5aab624aec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5a654b5b70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5a654b5b70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348a0a4125_0_1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348a0a4125_0_1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5a26c1443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5a26c144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5a26c1443e_3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5a26c1443e_3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11" name="Google Shape;11;p2"/>
              <p:cNvSpPr/>
              <p:nvPr/>
            </p:nvSpPr>
            <p:spPr>
              <a:xfrm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flipH="1"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" name="Google Shape;13;p2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2"/>
          <p:cNvSpPr txBox="1"/>
          <p:nvPr>
            <p:ph type="ctrTitle"/>
          </p:nvPr>
        </p:nvSpPr>
        <p:spPr>
          <a:xfrm>
            <a:off x="722375" y="1084601"/>
            <a:ext cx="46974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22375" y="3581606"/>
            <a:ext cx="46974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1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99" name="Google Shape;99;p11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100" name="Google Shape;100;p11"/>
              <p:cNvSpPr/>
              <p:nvPr/>
            </p:nvSpPr>
            <p:spPr>
              <a:xfrm flipH="1" rot="-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1"/>
              <p:cNvSpPr/>
              <p:nvPr/>
            </p:nvSpPr>
            <p:spPr>
              <a:xfrm rot="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2" name="Google Shape;102;p11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1"/>
          <p:cNvSpPr txBox="1"/>
          <p:nvPr>
            <p:ph hasCustomPrompt="1" type="title"/>
          </p:nvPr>
        </p:nvSpPr>
        <p:spPr>
          <a:xfrm>
            <a:off x="1137975" y="1652600"/>
            <a:ext cx="68679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/>
          <p:nvPr>
            <p:ph idx="1" type="subTitle"/>
          </p:nvPr>
        </p:nvSpPr>
        <p:spPr>
          <a:xfrm flipH="1">
            <a:off x="1138125" y="2967425"/>
            <a:ext cx="68679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6_1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3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109" name="Google Shape;109;p13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110" name="Google Shape;110;p13"/>
              <p:cNvSpPr/>
              <p:nvPr/>
            </p:nvSpPr>
            <p:spPr>
              <a:xfrm rot="-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 rot="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" name="Google Shape;112;p13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3"/>
          <p:cNvSpPr txBox="1"/>
          <p:nvPr>
            <p:ph hasCustomPrompt="1" type="title"/>
          </p:nvPr>
        </p:nvSpPr>
        <p:spPr>
          <a:xfrm>
            <a:off x="844722" y="154150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1" type="subTitle"/>
          </p:nvPr>
        </p:nvSpPr>
        <p:spPr>
          <a:xfrm>
            <a:off x="1728514" y="1315448"/>
            <a:ext cx="264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2" type="subTitle"/>
          </p:nvPr>
        </p:nvSpPr>
        <p:spPr>
          <a:xfrm>
            <a:off x="1728525" y="1772435"/>
            <a:ext cx="2641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17" name="Google Shape;117;p13"/>
          <p:cNvSpPr txBox="1"/>
          <p:nvPr>
            <p:ph hasCustomPrompt="1" idx="3" type="title"/>
          </p:nvPr>
        </p:nvSpPr>
        <p:spPr>
          <a:xfrm>
            <a:off x="844722" y="3789132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/>
          <p:nvPr>
            <p:ph idx="4" type="subTitle"/>
          </p:nvPr>
        </p:nvSpPr>
        <p:spPr>
          <a:xfrm>
            <a:off x="1728514" y="3563071"/>
            <a:ext cx="264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9" name="Google Shape;119;p13"/>
          <p:cNvSpPr txBox="1"/>
          <p:nvPr>
            <p:ph idx="5" type="subTitle"/>
          </p:nvPr>
        </p:nvSpPr>
        <p:spPr>
          <a:xfrm>
            <a:off x="1728525" y="4020064"/>
            <a:ext cx="2641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0" name="Google Shape;120;p13"/>
          <p:cNvSpPr txBox="1"/>
          <p:nvPr>
            <p:ph hasCustomPrompt="1" idx="6" type="title"/>
          </p:nvPr>
        </p:nvSpPr>
        <p:spPr>
          <a:xfrm>
            <a:off x="4784972" y="154150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/>
          <p:nvPr>
            <p:ph idx="7" type="subTitle"/>
          </p:nvPr>
        </p:nvSpPr>
        <p:spPr>
          <a:xfrm>
            <a:off x="5668760" y="1315453"/>
            <a:ext cx="264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2" name="Google Shape;122;p13"/>
          <p:cNvSpPr txBox="1"/>
          <p:nvPr>
            <p:ph idx="8" type="subTitle"/>
          </p:nvPr>
        </p:nvSpPr>
        <p:spPr>
          <a:xfrm>
            <a:off x="5668758" y="1772435"/>
            <a:ext cx="2641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3" name="Google Shape;123;p13"/>
          <p:cNvSpPr txBox="1"/>
          <p:nvPr>
            <p:ph idx="9"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hasCustomPrompt="1" idx="13" type="title"/>
          </p:nvPr>
        </p:nvSpPr>
        <p:spPr>
          <a:xfrm>
            <a:off x="4784972" y="3789144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/>
          <p:nvPr>
            <p:ph idx="14" type="subTitle"/>
          </p:nvPr>
        </p:nvSpPr>
        <p:spPr>
          <a:xfrm>
            <a:off x="5668760" y="3563071"/>
            <a:ext cx="264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5" type="subTitle"/>
          </p:nvPr>
        </p:nvSpPr>
        <p:spPr>
          <a:xfrm>
            <a:off x="5668758" y="4020074"/>
            <a:ext cx="2641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7" name="Google Shape;127;p13"/>
          <p:cNvSpPr txBox="1"/>
          <p:nvPr>
            <p:ph hasCustomPrompt="1" idx="16" type="title"/>
          </p:nvPr>
        </p:nvSpPr>
        <p:spPr>
          <a:xfrm>
            <a:off x="844722" y="2665320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/>
          <p:nvPr>
            <p:ph idx="17" type="subTitle"/>
          </p:nvPr>
        </p:nvSpPr>
        <p:spPr>
          <a:xfrm>
            <a:off x="1728514" y="2439260"/>
            <a:ext cx="264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9" name="Google Shape;129;p13"/>
          <p:cNvSpPr txBox="1"/>
          <p:nvPr>
            <p:ph idx="18" type="subTitle"/>
          </p:nvPr>
        </p:nvSpPr>
        <p:spPr>
          <a:xfrm>
            <a:off x="1728525" y="2896238"/>
            <a:ext cx="2641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30" name="Google Shape;130;p13"/>
          <p:cNvSpPr txBox="1"/>
          <p:nvPr>
            <p:ph hasCustomPrompt="1" idx="19" type="title"/>
          </p:nvPr>
        </p:nvSpPr>
        <p:spPr>
          <a:xfrm>
            <a:off x="4784972" y="2665320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/>
          <p:nvPr>
            <p:ph idx="20" type="subTitle"/>
          </p:nvPr>
        </p:nvSpPr>
        <p:spPr>
          <a:xfrm>
            <a:off x="5668760" y="2439260"/>
            <a:ext cx="264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2" name="Google Shape;132;p13"/>
          <p:cNvSpPr txBox="1"/>
          <p:nvPr>
            <p:ph idx="21" type="subTitle"/>
          </p:nvPr>
        </p:nvSpPr>
        <p:spPr>
          <a:xfrm>
            <a:off x="5668758" y="2896238"/>
            <a:ext cx="2641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grpSp>
        <p:nvGrpSpPr>
          <p:cNvPr id="133" name="Google Shape;133;p13"/>
          <p:cNvGrpSpPr/>
          <p:nvPr/>
        </p:nvGrpSpPr>
        <p:grpSpPr>
          <a:xfrm>
            <a:off x="8409775" y="228600"/>
            <a:ext cx="505625" cy="498000"/>
            <a:chOff x="4546350" y="1694300"/>
            <a:chExt cx="505625" cy="498000"/>
          </a:xfrm>
        </p:grpSpPr>
        <p:sp>
          <p:nvSpPr>
            <p:cNvPr id="134" name="Google Shape;134;p13"/>
            <p:cNvSpPr/>
            <p:nvPr/>
          </p:nvSpPr>
          <p:spPr>
            <a:xfrm>
              <a:off x="454635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632975" y="1775550"/>
              <a:ext cx="300875" cy="311100"/>
            </a:xfrm>
            <a:custGeom>
              <a:rect b="b" l="l" r="r" t="t"/>
              <a:pathLst>
                <a:path extrusionOk="0" h="12444" w="12035">
                  <a:moveTo>
                    <a:pt x="8593" y="0"/>
                  </a:moveTo>
                  <a:cubicBezTo>
                    <a:pt x="6830" y="0"/>
                    <a:pt x="5330" y="3263"/>
                    <a:pt x="5659" y="3522"/>
                  </a:cubicBezTo>
                  <a:cubicBezTo>
                    <a:pt x="4837" y="2873"/>
                    <a:pt x="3332" y="1884"/>
                    <a:pt x="2154" y="1884"/>
                  </a:cubicBezTo>
                  <a:cubicBezTo>
                    <a:pt x="1434" y="1884"/>
                    <a:pt x="837" y="2253"/>
                    <a:pt x="593" y="3295"/>
                  </a:cubicBezTo>
                  <a:cubicBezTo>
                    <a:pt x="1" y="5815"/>
                    <a:pt x="2269" y="7126"/>
                    <a:pt x="3894" y="8562"/>
                  </a:cubicBezTo>
                  <a:cubicBezTo>
                    <a:pt x="4840" y="9394"/>
                    <a:pt x="5797" y="10200"/>
                    <a:pt x="6755" y="11019"/>
                  </a:cubicBezTo>
                  <a:cubicBezTo>
                    <a:pt x="6893" y="11132"/>
                    <a:pt x="8444" y="12271"/>
                    <a:pt x="8406" y="12441"/>
                  </a:cubicBezTo>
                  <a:lnTo>
                    <a:pt x="8406" y="12441"/>
                  </a:lnTo>
                  <a:cubicBezTo>
                    <a:pt x="8721" y="11245"/>
                    <a:pt x="9048" y="10048"/>
                    <a:pt x="9376" y="8865"/>
                  </a:cubicBezTo>
                  <a:cubicBezTo>
                    <a:pt x="10081" y="6281"/>
                    <a:pt x="12035" y="3245"/>
                    <a:pt x="10018" y="800"/>
                  </a:cubicBezTo>
                  <a:cubicBezTo>
                    <a:pt x="9544" y="228"/>
                    <a:pt x="9060" y="0"/>
                    <a:pt x="8593" y="0"/>
                  </a:cubicBezTo>
                  <a:close/>
                  <a:moveTo>
                    <a:pt x="8406" y="12441"/>
                  </a:moveTo>
                  <a:cubicBezTo>
                    <a:pt x="8406" y="12442"/>
                    <a:pt x="8406" y="12443"/>
                    <a:pt x="8406" y="12443"/>
                  </a:cubicBezTo>
                  <a:cubicBezTo>
                    <a:pt x="8406" y="12443"/>
                    <a:pt x="8406" y="12442"/>
                    <a:pt x="8406" y="124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8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4"/>
          <p:cNvGrpSpPr/>
          <p:nvPr/>
        </p:nvGrpSpPr>
        <p:grpSpPr>
          <a:xfrm flipH="1"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138" name="Google Shape;138;p14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139" name="Google Shape;139;p14"/>
              <p:cNvSpPr/>
              <p:nvPr/>
            </p:nvSpPr>
            <p:spPr>
              <a:xfrm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 rot="-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" name="Google Shape;141;p14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14"/>
          <p:cNvSpPr txBox="1"/>
          <p:nvPr>
            <p:ph type="title"/>
          </p:nvPr>
        </p:nvSpPr>
        <p:spPr>
          <a:xfrm>
            <a:off x="721475" y="3478100"/>
            <a:ext cx="36597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44" name="Google Shape;144;p14"/>
          <p:cNvSpPr txBox="1"/>
          <p:nvPr>
            <p:ph idx="1" type="subTitle"/>
          </p:nvPr>
        </p:nvSpPr>
        <p:spPr>
          <a:xfrm>
            <a:off x="721499" y="1202800"/>
            <a:ext cx="3659700" cy="21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3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5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147" name="Google Shape;147;p15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148" name="Google Shape;148;p15"/>
              <p:cNvSpPr/>
              <p:nvPr/>
            </p:nvSpPr>
            <p:spPr>
              <a:xfrm flipH="1" rot="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 rot="-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" name="Google Shape;150;p15"/>
            <p:cNvSpPr/>
            <p:nvPr/>
          </p:nvSpPr>
          <p:spPr>
            <a:xfrm flipH="1">
              <a:off x="8421665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 flipH="1">
              <a:off x="-202447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15"/>
          <p:cNvSpPr txBox="1"/>
          <p:nvPr>
            <p:ph idx="1" type="body"/>
          </p:nvPr>
        </p:nvSpPr>
        <p:spPr>
          <a:xfrm>
            <a:off x="4877725" y="1256250"/>
            <a:ext cx="3546300" cy="3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6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6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 sz="16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6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6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 sz="16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6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600"/>
            </a:lvl9pPr>
          </a:lstStyle>
          <a:p/>
        </p:txBody>
      </p:sp>
      <p:sp>
        <p:nvSpPr>
          <p:cNvPr id="153" name="Google Shape;153;p15"/>
          <p:cNvSpPr txBox="1"/>
          <p:nvPr>
            <p:ph idx="2" type="body"/>
          </p:nvPr>
        </p:nvSpPr>
        <p:spPr>
          <a:xfrm>
            <a:off x="720000" y="1256250"/>
            <a:ext cx="3546300" cy="3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6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6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 sz="16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6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6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 sz="16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6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600"/>
            </a:lvl9pPr>
          </a:lstStyle>
          <a:p/>
        </p:txBody>
      </p:sp>
      <p:sp>
        <p:nvSpPr>
          <p:cNvPr id="154" name="Google Shape;154;p15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3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 flipH="1"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157" name="Google Shape;157;p16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158" name="Google Shape;158;p16"/>
              <p:cNvSpPr/>
              <p:nvPr/>
            </p:nvSpPr>
            <p:spPr>
              <a:xfrm flipH="1"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 flipH="1" rot="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0" name="Google Shape;160;p16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228588" y="228599"/>
            <a:ext cx="505625" cy="498000"/>
            <a:chOff x="2272269" y="3248000"/>
            <a:chExt cx="505625" cy="498000"/>
          </a:xfrm>
        </p:grpSpPr>
        <p:sp>
          <p:nvSpPr>
            <p:cNvPr id="163" name="Google Shape;163;p16"/>
            <p:cNvSpPr/>
            <p:nvPr/>
          </p:nvSpPr>
          <p:spPr>
            <a:xfrm>
              <a:off x="2272269" y="32480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2399530" y="3360105"/>
              <a:ext cx="251102" cy="273789"/>
            </a:xfrm>
            <a:custGeom>
              <a:rect b="b" l="l" r="r" t="t"/>
              <a:pathLst>
                <a:path extrusionOk="0" h="9027" w="8279">
                  <a:moveTo>
                    <a:pt x="3280" y="546"/>
                  </a:moveTo>
                  <a:cubicBezTo>
                    <a:pt x="3422" y="546"/>
                    <a:pt x="3565" y="616"/>
                    <a:pt x="3654" y="767"/>
                  </a:cubicBezTo>
                  <a:cubicBezTo>
                    <a:pt x="3843" y="1032"/>
                    <a:pt x="3982" y="1334"/>
                    <a:pt x="4070" y="1649"/>
                  </a:cubicBezTo>
                  <a:cubicBezTo>
                    <a:pt x="4272" y="2418"/>
                    <a:pt x="4284" y="3225"/>
                    <a:pt x="4108" y="4006"/>
                  </a:cubicBezTo>
                  <a:cubicBezTo>
                    <a:pt x="4095" y="4056"/>
                    <a:pt x="4070" y="4119"/>
                    <a:pt x="4032" y="4270"/>
                  </a:cubicBezTo>
                  <a:cubicBezTo>
                    <a:pt x="3415" y="3464"/>
                    <a:pt x="2924" y="2708"/>
                    <a:pt x="2798" y="1750"/>
                  </a:cubicBezTo>
                  <a:cubicBezTo>
                    <a:pt x="2760" y="1473"/>
                    <a:pt x="2772" y="1196"/>
                    <a:pt x="2848" y="919"/>
                  </a:cubicBezTo>
                  <a:cubicBezTo>
                    <a:pt x="2885" y="683"/>
                    <a:pt x="3081" y="546"/>
                    <a:pt x="3280" y="546"/>
                  </a:cubicBezTo>
                  <a:close/>
                  <a:moveTo>
                    <a:pt x="6756" y="1079"/>
                  </a:moveTo>
                  <a:cubicBezTo>
                    <a:pt x="6927" y="1079"/>
                    <a:pt x="7077" y="1228"/>
                    <a:pt x="7057" y="1410"/>
                  </a:cubicBezTo>
                  <a:cubicBezTo>
                    <a:pt x="7069" y="1599"/>
                    <a:pt x="7057" y="1776"/>
                    <a:pt x="7006" y="1952"/>
                  </a:cubicBezTo>
                  <a:cubicBezTo>
                    <a:pt x="6943" y="2141"/>
                    <a:pt x="6855" y="2317"/>
                    <a:pt x="6742" y="2481"/>
                  </a:cubicBezTo>
                  <a:cubicBezTo>
                    <a:pt x="6176" y="3236"/>
                    <a:pt x="5446" y="3853"/>
                    <a:pt x="4604" y="4294"/>
                  </a:cubicBezTo>
                  <a:lnTo>
                    <a:pt x="4604" y="4294"/>
                  </a:lnTo>
                  <a:cubicBezTo>
                    <a:pt x="4664" y="4077"/>
                    <a:pt x="4689" y="3966"/>
                    <a:pt x="4726" y="3867"/>
                  </a:cubicBezTo>
                  <a:cubicBezTo>
                    <a:pt x="5028" y="3124"/>
                    <a:pt x="5406" y="2406"/>
                    <a:pt x="5860" y="1738"/>
                  </a:cubicBezTo>
                  <a:cubicBezTo>
                    <a:pt x="5998" y="1561"/>
                    <a:pt x="6162" y="1397"/>
                    <a:pt x="6326" y="1259"/>
                  </a:cubicBezTo>
                  <a:cubicBezTo>
                    <a:pt x="6414" y="1183"/>
                    <a:pt x="6515" y="1133"/>
                    <a:pt x="6628" y="1108"/>
                  </a:cubicBezTo>
                  <a:cubicBezTo>
                    <a:pt x="6671" y="1088"/>
                    <a:pt x="6714" y="1079"/>
                    <a:pt x="6756" y="1079"/>
                  </a:cubicBezTo>
                  <a:close/>
                  <a:moveTo>
                    <a:pt x="1390" y="3687"/>
                  </a:moveTo>
                  <a:cubicBezTo>
                    <a:pt x="1804" y="3687"/>
                    <a:pt x="2214" y="3776"/>
                    <a:pt x="2583" y="3955"/>
                  </a:cubicBezTo>
                  <a:cubicBezTo>
                    <a:pt x="2798" y="4056"/>
                    <a:pt x="3012" y="4182"/>
                    <a:pt x="3213" y="4308"/>
                  </a:cubicBezTo>
                  <a:cubicBezTo>
                    <a:pt x="3339" y="4384"/>
                    <a:pt x="3465" y="4485"/>
                    <a:pt x="3654" y="4623"/>
                  </a:cubicBezTo>
                  <a:cubicBezTo>
                    <a:pt x="3428" y="4674"/>
                    <a:pt x="3289" y="4724"/>
                    <a:pt x="3138" y="4749"/>
                  </a:cubicBezTo>
                  <a:cubicBezTo>
                    <a:pt x="2892" y="4775"/>
                    <a:pt x="2646" y="4787"/>
                    <a:pt x="2401" y="4787"/>
                  </a:cubicBezTo>
                  <a:cubicBezTo>
                    <a:pt x="2155" y="4787"/>
                    <a:pt x="1909" y="4775"/>
                    <a:pt x="1663" y="4749"/>
                  </a:cubicBezTo>
                  <a:cubicBezTo>
                    <a:pt x="1348" y="4724"/>
                    <a:pt x="1059" y="4623"/>
                    <a:pt x="807" y="4447"/>
                  </a:cubicBezTo>
                  <a:cubicBezTo>
                    <a:pt x="731" y="4384"/>
                    <a:pt x="668" y="4308"/>
                    <a:pt x="605" y="4233"/>
                  </a:cubicBezTo>
                  <a:cubicBezTo>
                    <a:pt x="517" y="4132"/>
                    <a:pt x="542" y="3968"/>
                    <a:pt x="655" y="3892"/>
                  </a:cubicBezTo>
                  <a:cubicBezTo>
                    <a:pt x="819" y="3766"/>
                    <a:pt x="1021" y="3691"/>
                    <a:pt x="1235" y="3691"/>
                  </a:cubicBezTo>
                  <a:cubicBezTo>
                    <a:pt x="1287" y="3688"/>
                    <a:pt x="1339" y="3687"/>
                    <a:pt x="1390" y="3687"/>
                  </a:cubicBezTo>
                  <a:close/>
                  <a:moveTo>
                    <a:pt x="6248" y="4382"/>
                  </a:moveTo>
                  <a:cubicBezTo>
                    <a:pt x="6278" y="4382"/>
                    <a:pt x="6308" y="4382"/>
                    <a:pt x="6338" y="4384"/>
                  </a:cubicBezTo>
                  <a:cubicBezTo>
                    <a:pt x="6704" y="4384"/>
                    <a:pt x="7044" y="4510"/>
                    <a:pt x="7309" y="4749"/>
                  </a:cubicBezTo>
                  <a:cubicBezTo>
                    <a:pt x="7422" y="4850"/>
                    <a:pt x="7510" y="4964"/>
                    <a:pt x="7586" y="5090"/>
                  </a:cubicBezTo>
                  <a:cubicBezTo>
                    <a:pt x="7699" y="5279"/>
                    <a:pt x="7599" y="5518"/>
                    <a:pt x="7397" y="5568"/>
                  </a:cubicBezTo>
                  <a:cubicBezTo>
                    <a:pt x="7324" y="5593"/>
                    <a:pt x="7250" y="5607"/>
                    <a:pt x="7181" y="5607"/>
                  </a:cubicBezTo>
                  <a:cubicBezTo>
                    <a:pt x="7142" y="5607"/>
                    <a:pt x="7105" y="5602"/>
                    <a:pt x="7069" y="5594"/>
                  </a:cubicBezTo>
                  <a:cubicBezTo>
                    <a:pt x="6301" y="5455"/>
                    <a:pt x="5570" y="5279"/>
                    <a:pt x="4889" y="4888"/>
                  </a:cubicBezTo>
                  <a:cubicBezTo>
                    <a:pt x="4839" y="4850"/>
                    <a:pt x="4801" y="4812"/>
                    <a:pt x="4763" y="4762"/>
                  </a:cubicBezTo>
                  <a:cubicBezTo>
                    <a:pt x="5286" y="4572"/>
                    <a:pt x="5753" y="4382"/>
                    <a:pt x="6248" y="4382"/>
                  </a:cubicBezTo>
                  <a:close/>
                  <a:moveTo>
                    <a:pt x="3869" y="5279"/>
                  </a:moveTo>
                  <a:lnTo>
                    <a:pt x="3869" y="5279"/>
                  </a:lnTo>
                  <a:cubicBezTo>
                    <a:pt x="3717" y="6085"/>
                    <a:pt x="3339" y="6828"/>
                    <a:pt x="2760" y="7408"/>
                  </a:cubicBezTo>
                  <a:cubicBezTo>
                    <a:pt x="2394" y="7786"/>
                    <a:pt x="2205" y="7874"/>
                    <a:pt x="1865" y="7900"/>
                  </a:cubicBezTo>
                  <a:cubicBezTo>
                    <a:pt x="1764" y="7761"/>
                    <a:pt x="1815" y="7622"/>
                    <a:pt x="1865" y="7484"/>
                  </a:cubicBezTo>
                  <a:cubicBezTo>
                    <a:pt x="2016" y="7043"/>
                    <a:pt x="2256" y="6652"/>
                    <a:pt x="2558" y="6299"/>
                  </a:cubicBezTo>
                  <a:cubicBezTo>
                    <a:pt x="2873" y="5934"/>
                    <a:pt x="3239" y="5619"/>
                    <a:pt x="3654" y="5354"/>
                  </a:cubicBezTo>
                  <a:cubicBezTo>
                    <a:pt x="3717" y="5329"/>
                    <a:pt x="3793" y="5291"/>
                    <a:pt x="3869" y="5279"/>
                  </a:cubicBezTo>
                  <a:close/>
                  <a:moveTo>
                    <a:pt x="4511" y="5216"/>
                  </a:moveTo>
                  <a:cubicBezTo>
                    <a:pt x="5330" y="5795"/>
                    <a:pt x="5809" y="6740"/>
                    <a:pt x="5797" y="7748"/>
                  </a:cubicBezTo>
                  <a:cubicBezTo>
                    <a:pt x="5784" y="7963"/>
                    <a:pt x="5746" y="8177"/>
                    <a:pt x="5671" y="8378"/>
                  </a:cubicBezTo>
                  <a:cubicBezTo>
                    <a:pt x="5654" y="8470"/>
                    <a:pt x="5577" y="8529"/>
                    <a:pt x="5493" y="8529"/>
                  </a:cubicBezTo>
                  <a:cubicBezTo>
                    <a:pt x="5451" y="8529"/>
                    <a:pt x="5407" y="8513"/>
                    <a:pt x="5368" y="8479"/>
                  </a:cubicBezTo>
                  <a:cubicBezTo>
                    <a:pt x="5230" y="8353"/>
                    <a:pt x="5091" y="8215"/>
                    <a:pt x="4978" y="8051"/>
                  </a:cubicBezTo>
                  <a:cubicBezTo>
                    <a:pt x="4776" y="7711"/>
                    <a:pt x="4650" y="7332"/>
                    <a:pt x="4612" y="6942"/>
                  </a:cubicBezTo>
                  <a:cubicBezTo>
                    <a:pt x="4549" y="6450"/>
                    <a:pt x="4524" y="5959"/>
                    <a:pt x="4473" y="5468"/>
                  </a:cubicBezTo>
                  <a:cubicBezTo>
                    <a:pt x="4486" y="5379"/>
                    <a:pt x="4499" y="5291"/>
                    <a:pt x="4511" y="5216"/>
                  </a:cubicBezTo>
                  <a:close/>
                  <a:moveTo>
                    <a:pt x="3103" y="1"/>
                  </a:moveTo>
                  <a:cubicBezTo>
                    <a:pt x="2827" y="1"/>
                    <a:pt x="2619" y="166"/>
                    <a:pt x="2483" y="503"/>
                  </a:cubicBezTo>
                  <a:cubicBezTo>
                    <a:pt x="2394" y="755"/>
                    <a:pt x="2344" y="1019"/>
                    <a:pt x="2344" y="1284"/>
                  </a:cubicBezTo>
                  <a:cubicBezTo>
                    <a:pt x="2344" y="1939"/>
                    <a:pt x="2495" y="2595"/>
                    <a:pt x="2772" y="3199"/>
                  </a:cubicBezTo>
                  <a:cubicBezTo>
                    <a:pt x="2823" y="3300"/>
                    <a:pt x="2911" y="3376"/>
                    <a:pt x="2848" y="3540"/>
                  </a:cubicBezTo>
                  <a:cubicBezTo>
                    <a:pt x="2722" y="3489"/>
                    <a:pt x="2583" y="3451"/>
                    <a:pt x="2457" y="3401"/>
                  </a:cubicBezTo>
                  <a:cubicBezTo>
                    <a:pt x="2131" y="3292"/>
                    <a:pt x="1796" y="3238"/>
                    <a:pt x="1454" y="3238"/>
                  </a:cubicBezTo>
                  <a:cubicBezTo>
                    <a:pt x="1360" y="3238"/>
                    <a:pt x="1267" y="3242"/>
                    <a:pt x="1172" y="3250"/>
                  </a:cubicBezTo>
                  <a:cubicBezTo>
                    <a:pt x="1008" y="3262"/>
                    <a:pt x="832" y="3300"/>
                    <a:pt x="668" y="3363"/>
                  </a:cubicBezTo>
                  <a:cubicBezTo>
                    <a:pt x="580" y="3388"/>
                    <a:pt x="492" y="3439"/>
                    <a:pt x="416" y="3502"/>
                  </a:cubicBezTo>
                  <a:cubicBezTo>
                    <a:pt x="63" y="3741"/>
                    <a:pt x="0" y="4233"/>
                    <a:pt x="290" y="4548"/>
                  </a:cubicBezTo>
                  <a:cubicBezTo>
                    <a:pt x="542" y="4863"/>
                    <a:pt x="895" y="5090"/>
                    <a:pt x="1298" y="5153"/>
                  </a:cubicBezTo>
                  <a:cubicBezTo>
                    <a:pt x="1651" y="5216"/>
                    <a:pt x="2004" y="5241"/>
                    <a:pt x="2344" y="5266"/>
                  </a:cubicBezTo>
                  <a:cubicBezTo>
                    <a:pt x="2508" y="5279"/>
                    <a:pt x="2659" y="5279"/>
                    <a:pt x="2886" y="5279"/>
                  </a:cubicBezTo>
                  <a:cubicBezTo>
                    <a:pt x="2735" y="5442"/>
                    <a:pt x="2634" y="5543"/>
                    <a:pt x="2533" y="5631"/>
                  </a:cubicBezTo>
                  <a:cubicBezTo>
                    <a:pt x="2105" y="6047"/>
                    <a:pt x="1764" y="6526"/>
                    <a:pt x="1525" y="7080"/>
                  </a:cubicBezTo>
                  <a:cubicBezTo>
                    <a:pt x="1437" y="7282"/>
                    <a:pt x="1386" y="7509"/>
                    <a:pt x="1374" y="7748"/>
                  </a:cubicBezTo>
                  <a:cubicBezTo>
                    <a:pt x="1352" y="8153"/>
                    <a:pt x="1574" y="8404"/>
                    <a:pt x="1917" y="8404"/>
                  </a:cubicBezTo>
                  <a:cubicBezTo>
                    <a:pt x="1980" y="8404"/>
                    <a:pt x="2047" y="8396"/>
                    <a:pt x="2117" y="8378"/>
                  </a:cubicBezTo>
                  <a:cubicBezTo>
                    <a:pt x="2319" y="8315"/>
                    <a:pt x="2508" y="8227"/>
                    <a:pt x="2672" y="8101"/>
                  </a:cubicBezTo>
                  <a:cubicBezTo>
                    <a:pt x="3163" y="7748"/>
                    <a:pt x="3566" y="7295"/>
                    <a:pt x="3843" y="6753"/>
                  </a:cubicBezTo>
                  <a:cubicBezTo>
                    <a:pt x="3894" y="6652"/>
                    <a:pt x="3906" y="6513"/>
                    <a:pt x="4058" y="6501"/>
                  </a:cubicBezTo>
                  <a:cubicBezTo>
                    <a:pt x="4108" y="6740"/>
                    <a:pt x="4146" y="6980"/>
                    <a:pt x="4196" y="7219"/>
                  </a:cubicBezTo>
                  <a:cubicBezTo>
                    <a:pt x="4272" y="7660"/>
                    <a:pt x="4436" y="8076"/>
                    <a:pt x="4688" y="8441"/>
                  </a:cubicBezTo>
                  <a:cubicBezTo>
                    <a:pt x="4814" y="8656"/>
                    <a:pt x="4990" y="8819"/>
                    <a:pt x="5217" y="8933"/>
                  </a:cubicBezTo>
                  <a:cubicBezTo>
                    <a:pt x="5313" y="8997"/>
                    <a:pt x="5420" y="9027"/>
                    <a:pt x="5526" y="9027"/>
                  </a:cubicBezTo>
                  <a:cubicBezTo>
                    <a:pt x="5751" y="9027"/>
                    <a:pt x="5971" y="8891"/>
                    <a:pt x="6074" y="8668"/>
                  </a:cubicBezTo>
                  <a:cubicBezTo>
                    <a:pt x="6149" y="8504"/>
                    <a:pt x="6200" y="8328"/>
                    <a:pt x="6225" y="8152"/>
                  </a:cubicBezTo>
                  <a:cubicBezTo>
                    <a:pt x="6313" y="7509"/>
                    <a:pt x="6225" y="6841"/>
                    <a:pt x="5948" y="6261"/>
                  </a:cubicBezTo>
                  <a:lnTo>
                    <a:pt x="5734" y="5770"/>
                  </a:lnTo>
                  <a:lnTo>
                    <a:pt x="5734" y="5770"/>
                  </a:lnTo>
                  <a:cubicBezTo>
                    <a:pt x="5822" y="5783"/>
                    <a:pt x="5910" y="5795"/>
                    <a:pt x="5998" y="5808"/>
                  </a:cubicBezTo>
                  <a:cubicBezTo>
                    <a:pt x="6238" y="5871"/>
                    <a:pt x="6464" y="5959"/>
                    <a:pt x="6691" y="6009"/>
                  </a:cubicBezTo>
                  <a:cubicBezTo>
                    <a:pt x="6857" y="6040"/>
                    <a:pt x="7032" y="6063"/>
                    <a:pt x="7201" y="6063"/>
                  </a:cubicBezTo>
                  <a:cubicBezTo>
                    <a:pt x="7237" y="6063"/>
                    <a:pt x="7273" y="6062"/>
                    <a:pt x="7309" y="6060"/>
                  </a:cubicBezTo>
                  <a:cubicBezTo>
                    <a:pt x="7964" y="6009"/>
                    <a:pt x="8279" y="5367"/>
                    <a:pt x="7939" y="4800"/>
                  </a:cubicBezTo>
                  <a:cubicBezTo>
                    <a:pt x="7851" y="4636"/>
                    <a:pt x="7737" y="4510"/>
                    <a:pt x="7599" y="4384"/>
                  </a:cubicBezTo>
                  <a:cubicBezTo>
                    <a:pt x="7296" y="4119"/>
                    <a:pt x="6905" y="3955"/>
                    <a:pt x="6490" y="3943"/>
                  </a:cubicBezTo>
                  <a:cubicBezTo>
                    <a:pt x="6457" y="3949"/>
                    <a:pt x="6425" y="3953"/>
                    <a:pt x="6392" y="3953"/>
                  </a:cubicBezTo>
                  <a:cubicBezTo>
                    <a:pt x="6299" y="3953"/>
                    <a:pt x="6208" y="3927"/>
                    <a:pt x="6124" y="3880"/>
                  </a:cubicBezTo>
                  <a:cubicBezTo>
                    <a:pt x="6389" y="3603"/>
                    <a:pt x="6641" y="3351"/>
                    <a:pt x="6880" y="3086"/>
                  </a:cubicBezTo>
                  <a:cubicBezTo>
                    <a:pt x="7183" y="2733"/>
                    <a:pt x="7409" y="2330"/>
                    <a:pt x="7510" y="1876"/>
                  </a:cubicBezTo>
                  <a:cubicBezTo>
                    <a:pt x="7586" y="1599"/>
                    <a:pt x="7561" y="1309"/>
                    <a:pt x="7447" y="1045"/>
                  </a:cubicBezTo>
                  <a:cubicBezTo>
                    <a:pt x="7335" y="769"/>
                    <a:pt x="7065" y="601"/>
                    <a:pt x="6772" y="601"/>
                  </a:cubicBezTo>
                  <a:cubicBezTo>
                    <a:pt x="6704" y="601"/>
                    <a:pt x="6634" y="610"/>
                    <a:pt x="6565" y="629"/>
                  </a:cubicBezTo>
                  <a:cubicBezTo>
                    <a:pt x="6212" y="730"/>
                    <a:pt x="5885" y="944"/>
                    <a:pt x="5658" y="1234"/>
                  </a:cubicBezTo>
                  <a:cubicBezTo>
                    <a:pt x="5507" y="1423"/>
                    <a:pt x="5368" y="1637"/>
                    <a:pt x="5242" y="1839"/>
                  </a:cubicBezTo>
                  <a:cubicBezTo>
                    <a:pt x="5116" y="2015"/>
                    <a:pt x="5015" y="2204"/>
                    <a:pt x="4877" y="2443"/>
                  </a:cubicBezTo>
                  <a:cubicBezTo>
                    <a:pt x="4839" y="2380"/>
                    <a:pt x="4814" y="2317"/>
                    <a:pt x="4801" y="2242"/>
                  </a:cubicBezTo>
                  <a:cubicBezTo>
                    <a:pt x="4663" y="1725"/>
                    <a:pt x="4473" y="1234"/>
                    <a:pt x="4221" y="767"/>
                  </a:cubicBezTo>
                  <a:cubicBezTo>
                    <a:pt x="4070" y="452"/>
                    <a:pt x="3780" y="200"/>
                    <a:pt x="3453" y="74"/>
                  </a:cubicBezTo>
                  <a:cubicBezTo>
                    <a:pt x="3327" y="25"/>
                    <a:pt x="3210" y="1"/>
                    <a:pt x="3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16"/>
          <p:cNvSpPr txBox="1"/>
          <p:nvPr>
            <p:ph idx="1" type="subTitle"/>
          </p:nvPr>
        </p:nvSpPr>
        <p:spPr>
          <a:xfrm>
            <a:off x="1254788" y="2695112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2" type="subTitle"/>
          </p:nvPr>
        </p:nvSpPr>
        <p:spPr>
          <a:xfrm>
            <a:off x="1254788" y="3027091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67" name="Google Shape;167;p16"/>
          <p:cNvSpPr txBox="1"/>
          <p:nvPr>
            <p:ph idx="3" type="subTitle"/>
          </p:nvPr>
        </p:nvSpPr>
        <p:spPr>
          <a:xfrm>
            <a:off x="5112413" y="2695112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4" type="subTitle"/>
          </p:nvPr>
        </p:nvSpPr>
        <p:spPr>
          <a:xfrm>
            <a:off x="5112413" y="3027091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69" name="Google Shape;169;p16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hasCustomPrompt="1" idx="5" type="title"/>
          </p:nvPr>
        </p:nvSpPr>
        <p:spPr>
          <a:xfrm>
            <a:off x="2200238" y="1865006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16"/>
          <p:cNvSpPr txBox="1"/>
          <p:nvPr>
            <p:ph hasCustomPrompt="1" idx="6" type="title"/>
          </p:nvPr>
        </p:nvSpPr>
        <p:spPr>
          <a:xfrm>
            <a:off x="6057863" y="1865006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_1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7"/>
          <p:cNvGrpSpPr/>
          <p:nvPr/>
        </p:nvGrpSpPr>
        <p:grpSpPr>
          <a:xfrm flipH="1"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174" name="Google Shape;174;p17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175" name="Google Shape;175;p17"/>
              <p:cNvSpPr/>
              <p:nvPr/>
            </p:nvSpPr>
            <p:spPr>
              <a:xfrm flipH="1"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7" name="Google Shape;177;p17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17"/>
          <p:cNvSpPr txBox="1"/>
          <p:nvPr>
            <p:ph idx="1" type="subTitle"/>
          </p:nvPr>
        </p:nvSpPr>
        <p:spPr>
          <a:xfrm>
            <a:off x="827227" y="2695112"/>
            <a:ext cx="2258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subTitle"/>
          </p:nvPr>
        </p:nvSpPr>
        <p:spPr>
          <a:xfrm>
            <a:off x="827227" y="3027091"/>
            <a:ext cx="22581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81" name="Google Shape;181;p17"/>
          <p:cNvSpPr txBox="1"/>
          <p:nvPr>
            <p:ph idx="3" type="subTitle"/>
          </p:nvPr>
        </p:nvSpPr>
        <p:spPr>
          <a:xfrm>
            <a:off x="3442950" y="2695112"/>
            <a:ext cx="2258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subTitle"/>
          </p:nvPr>
        </p:nvSpPr>
        <p:spPr>
          <a:xfrm>
            <a:off x="3442950" y="3027091"/>
            <a:ext cx="22581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83" name="Google Shape;183;p17"/>
          <p:cNvSpPr txBox="1"/>
          <p:nvPr>
            <p:ph idx="5" type="subTitle"/>
          </p:nvPr>
        </p:nvSpPr>
        <p:spPr>
          <a:xfrm>
            <a:off x="6058673" y="2695112"/>
            <a:ext cx="2258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subTitle"/>
          </p:nvPr>
        </p:nvSpPr>
        <p:spPr>
          <a:xfrm>
            <a:off x="6058673" y="3027091"/>
            <a:ext cx="22581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85" name="Google Shape;185;p17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186" name="Google Shape;186;p17"/>
          <p:cNvGrpSpPr/>
          <p:nvPr/>
        </p:nvGrpSpPr>
        <p:grpSpPr>
          <a:xfrm>
            <a:off x="228588" y="228599"/>
            <a:ext cx="505625" cy="498000"/>
            <a:chOff x="3674000" y="1694300"/>
            <a:chExt cx="505625" cy="498000"/>
          </a:xfrm>
        </p:grpSpPr>
        <p:sp>
          <p:nvSpPr>
            <p:cNvPr id="187" name="Google Shape;187;p17"/>
            <p:cNvSpPr/>
            <p:nvPr/>
          </p:nvSpPr>
          <p:spPr>
            <a:xfrm>
              <a:off x="367400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8" name="Google Shape;188;p17"/>
            <p:cNvGrpSpPr/>
            <p:nvPr/>
          </p:nvGrpSpPr>
          <p:grpSpPr>
            <a:xfrm>
              <a:off x="3762818" y="1788533"/>
              <a:ext cx="327990" cy="309534"/>
              <a:chOff x="4395375" y="3179050"/>
              <a:chExt cx="390650" cy="368625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4395375" y="3179050"/>
                <a:ext cx="390650" cy="368625"/>
              </a:xfrm>
              <a:custGeom>
                <a:rect b="b" l="l" r="r" t="t"/>
                <a:pathLst>
                  <a:path extrusionOk="0" h="14745" w="15626">
                    <a:moveTo>
                      <a:pt x="5700" y="1"/>
                    </a:moveTo>
                    <a:cubicBezTo>
                      <a:pt x="4697" y="1"/>
                      <a:pt x="4041" y="857"/>
                      <a:pt x="3731" y="1777"/>
                    </a:cubicBezTo>
                    <a:cubicBezTo>
                      <a:pt x="3391" y="2798"/>
                      <a:pt x="3391" y="3843"/>
                      <a:pt x="3907" y="4801"/>
                    </a:cubicBezTo>
                    <a:cubicBezTo>
                      <a:pt x="3932" y="4839"/>
                      <a:pt x="3958" y="4877"/>
                      <a:pt x="3983" y="4927"/>
                    </a:cubicBezTo>
                    <a:cubicBezTo>
                      <a:pt x="3827" y="4909"/>
                      <a:pt x="3672" y="4901"/>
                      <a:pt x="3518" y="4901"/>
                    </a:cubicBezTo>
                    <a:cubicBezTo>
                      <a:pt x="3237" y="4901"/>
                      <a:pt x="2957" y="4929"/>
                      <a:pt x="2672" y="4977"/>
                    </a:cubicBezTo>
                    <a:cubicBezTo>
                      <a:pt x="1715" y="5166"/>
                      <a:pt x="795" y="5734"/>
                      <a:pt x="392" y="6653"/>
                    </a:cubicBezTo>
                    <a:cubicBezTo>
                      <a:pt x="1" y="7498"/>
                      <a:pt x="177" y="8506"/>
                      <a:pt x="833" y="9174"/>
                    </a:cubicBezTo>
                    <a:cubicBezTo>
                      <a:pt x="1466" y="9807"/>
                      <a:pt x="2393" y="10105"/>
                      <a:pt x="3278" y="10105"/>
                    </a:cubicBezTo>
                    <a:cubicBezTo>
                      <a:pt x="3379" y="10105"/>
                      <a:pt x="3480" y="10101"/>
                      <a:pt x="3580" y="10093"/>
                    </a:cubicBezTo>
                    <a:cubicBezTo>
                      <a:pt x="3882" y="10068"/>
                      <a:pt x="4184" y="10005"/>
                      <a:pt x="4474" y="9917"/>
                    </a:cubicBezTo>
                    <a:lnTo>
                      <a:pt x="4474" y="9917"/>
                    </a:lnTo>
                    <a:cubicBezTo>
                      <a:pt x="4298" y="10144"/>
                      <a:pt x="4159" y="10383"/>
                      <a:pt x="4033" y="10635"/>
                    </a:cubicBezTo>
                    <a:cubicBezTo>
                      <a:pt x="3668" y="11505"/>
                      <a:pt x="3554" y="12462"/>
                      <a:pt x="3743" y="13395"/>
                    </a:cubicBezTo>
                    <a:cubicBezTo>
                      <a:pt x="3929" y="14171"/>
                      <a:pt x="4550" y="14744"/>
                      <a:pt x="5344" y="14744"/>
                    </a:cubicBezTo>
                    <a:cubicBezTo>
                      <a:pt x="5414" y="14744"/>
                      <a:pt x="5485" y="14740"/>
                      <a:pt x="5558" y="14731"/>
                    </a:cubicBezTo>
                    <a:cubicBezTo>
                      <a:pt x="6453" y="14630"/>
                      <a:pt x="7095" y="13924"/>
                      <a:pt x="7435" y="13118"/>
                    </a:cubicBezTo>
                    <a:cubicBezTo>
                      <a:pt x="7511" y="12916"/>
                      <a:pt x="7574" y="12727"/>
                      <a:pt x="7624" y="12525"/>
                    </a:cubicBezTo>
                    <a:cubicBezTo>
                      <a:pt x="7650" y="12563"/>
                      <a:pt x="7662" y="12601"/>
                      <a:pt x="7675" y="12626"/>
                    </a:cubicBezTo>
                    <a:cubicBezTo>
                      <a:pt x="8015" y="13307"/>
                      <a:pt x="8607" y="13836"/>
                      <a:pt x="9326" y="14088"/>
                    </a:cubicBezTo>
                    <a:cubicBezTo>
                      <a:pt x="9526" y="14152"/>
                      <a:pt x="9714" y="14182"/>
                      <a:pt x="9891" y="14182"/>
                    </a:cubicBezTo>
                    <a:cubicBezTo>
                      <a:pt x="11308" y="14182"/>
                      <a:pt x="11965" y="12278"/>
                      <a:pt x="11606" y="11001"/>
                    </a:cubicBezTo>
                    <a:cubicBezTo>
                      <a:pt x="11506" y="10648"/>
                      <a:pt x="11367" y="10320"/>
                      <a:pt x="11178" y="10005"/>
                    </a:cubicBezTo>
                    <a:lnTo>
                      <a:pt x="11178" y="10005"/>
                    </a:lnTo>
                    <a:cubicBezTo>
                      <a:pt x="11606" y="10207"/>
                      <a:pt x="12060" y="10358"/>
                      <a:pt x="12526" y="10446"/>
                    </a:cubicBezTo>
                    <a:cubicBezTo>
                      <a:pt x="12738" y="10481"/>
                      <a:pt x="12966" y="10502"/>
                      <a:pt x="13198" y="10502"/>
                    </a:cubicBezTo>
                    <a:cubicBezTo>
                      <a:pt x="13889" y="10502"/>
                      <a:pt x="14612" y="10319"/>
                      <a:pt x="15046" y="9791"/>
                    </a:cubicBezTo>
                    <a:cubicBezTo>
                      <a:pt x="15550" y="9174"/>
                      <a:pt x="15626" y="8317"/>
                      <a:pt x="15248" y="7624"/>
                    </a:cubicBezTo>
                    <a:cubicBezTo>
                      <a:pt x="14857" y="6868"/>
                      <a:pt x="14051" y="6414"/>
                      <a:pt x="13232" y="6275"/>
                    </a:cubicBezTo>
                    <a:cubicBezTo>
                      <a:pt x="13001" y="6238"/>
                      <a:pt x="12771" y="6215"/>
                      <a:pt x="12540" y="6215"/>
                    </a:cubicBezTo>
                    <a:cubicBezTo>
                      <a:pt x="12456" y="6215"/>
                      <a:pt x="12371" y="6218"/>
                      <a:pt x="12287" y="6225"/>
                    </a:cubicBezTo>
                    <a:cubicBezTo>
                      <a:pt x="12766" y="5834"/>
                      <a:pt x="13156" y="5343"/>
                      <a:pt x="13446" y="4788"/>
                    </a:cubicBezTo>
                    <a:cubicBezTo>
                      <a:pt x="13799" y="4032"/>
                      <a:pt x="13900" y="3163"/>
                      <a:pt x="13484" y="2407"/>
                    </a:cubicBezTo>
                    <a:cubicBezTo>
                      <a:pt x="13159" y="1781"/>
                      <a:pt x="12507" y="1392"/>
                      <a:pt x="11801" y="1392"/>
                    </a:cubicBezTo>
                    <a:cubicBezTo>
                      <a:pt x="11712" y="1392"/>
                      <a:pt x="11621" y="1399"/>
                      <a:pt x="11531" y="1411"/>
                    </a:cubicBezTo>
                    <a:cubicBezTo>
                      <a:pt x="10611" y="1563"/>
                      <a:pt x="9729" y="2306"/>
                      <a:pt x="9137" y="3012"/>
                    </a:cubicBezTo>
                    <a:cubicBezTo>
                      <a:pt x="8885" y="3314"/>
                      <a:pt x="8658" y="3642"/>
                      <a:pt x="8469" y="3995"/>
                    </a:cubicBezTo>
                    <a:cubicBezTo>
                      <a:pt x="8418" y="3402"/>
                      <a:pt x="8317" y="2835"/>
                      <a:pt x="8154" y="2268"/>
                    </a:cubicBezTo>
                    <a:cubicBezTo>
                      <a:pt x="7839" y="1235"/>
                      <a:pt x="7158" y="202"/>
                      <a:pt x="5999" y="25"/>
                    </a:cubicBezTo>
                    <a:cubicBezTo>
                      <a:pt x="5896" y="9"/>
                      <a:pt x="5796" y="1"/>
                      <a:pt x="5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4528000" y="3308450"/>
                <a:ext cx="115325" cy="114275"/>
              </a:xfrm>
              <a:custGeom>
                <a:rect b="b" l="l" r="r" t="t"/>
                <a:pathLst>
                  <a:path extrusionOk="0" h="4571" w="4613">
                    <a:moveTo>
                      <a:pt x="2332" y="1"/>
                    </a:moveTo>
                    <a:cubicBezTo>
                      <a:pt x="2005" y="1"/>
                      <a:pt x="1679" y="67"/>
                      <a:pt x="1374" y="205"/>
                    </a:cubicBezTo>
                    <a:cubicBezTo>
                      <a:pt x="707" y="507"/>
                      <a:pt x="240" y="1125"/>
                      <a:pt x="127" y="1843"/>
                    </a:cubicBezTo>
                    <a:cubicBezTo>
                      <a:pt x="1" y="2523"/>
                      <a:pt x="177" y="3216"/>
                      <a:pt x="606" y="3758"/>
                    </a:cubicBezTo>
                    <a:cubicBezTo>
                      <a:pt x="1027" y="4273"/>
                      <a:pt x="1654" y="4570"/>
                      <a:pt x="2316" y="4570"/>
                    </a:cubicBezTo>
                    <a:cubicBezTo>
                      <a:pt x="2367" y="4570"/>
                      <a:pt x="2419" y="4568"/>
                      <a:pt x="2471" y="4565"/>
                    </a:cubicBezTo>
                    <a:cubicBezTo>
                      <a:pt x="3151" y="4527"/>
                      <a:pt x="3781" y="4212"/>
                      <a:pt x="4210" y="3670"/>
                    </a:cubicBezTo>
                    <a:cubicBezTo>
                      <a:pt x="4449" y="3355"/>
                      <a:pt x="4588" y="2977"/>
                      <a:pt x="4575" y="2574"/>
                    </a:cubicBezTo>
                    <a:cubicBezTo>
                      <a:pt x="4613" y="2385"/>
                      <a:pt x="4613" y="2183"/>
                      <a:pt x="4600" y="1994"/>
                    </a:cubicBezTo>
                    <a:cubicBezTo>
                      <a:pt x="4537" y="1238"/>
                      <a:pt x="4084" y="570"/>
                      <a:pt x="3391" y="243"/>
                    </a:cubicBezTo>
                    <a:cubicBezTo>
                      <a:pt x="3059" y="83"/>
                      <a:pt x="2696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8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193" name="Google Shape;193;p18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194" name="Google Shape;194;p18"/>
              <p:cNvSpPr/>
              <p:nvPr/>
            </p:nvSpPr>
            <p:spPr>
              <a:xfrm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8"/>
              <p:cNvSpPr/>
              <p:nvPr/>
            </p:nvSpPr>
            <p:spPr>
              <a:xfrm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6" name="Google Shape;196;p18"/>
            <p:cNvSpPr/>
            <p:nvPr/>
          </p:nvSpPr>
          <p:spPr>
            <a:xfrm flipH="1">
              <a:off x="8421665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 flipH="1">
              <a:off x="-202447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18"/>
          <p:cNvSpPr txBox="1"/>
          <p:nvPr>
            <p:ph idx="1" type="subTitle"/>
          </p:nvPr>
        </p:nvSpPr>
        <p:spPr>
          <a:xfrm>
            <a:off x="827225" y="3344175"/>
            <a:ext cx="2081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idx="2" type="subTitle"/>
          </p:nvPr>
        </p:nvSpPr>
        <p:spPr>
          <a:xfrm>
            <a:off x="827225" y="3732400"/>
            <a:ext cx="20811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00" name="Google Shape;200;p18"/>
          <p:cNvSpPr txBox="1"/>
          <p:nvPr>
            <p:ph idx="3" type="subTitle"/>
          </p:nvPr>
        </p:nvSpPr>
        <p:spPr>
          <a:xfrm>
            <a:off x="3531513" y="3344175"/>
            <a:ext cx="2081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4" type="subTitle"/>
          </p:nvPr>
        </p:nvSpPr>
        <p:spPr>
          <a:xfrm>
            <a:off x="3531513" y="3732400"/>
            <a:ext cx="20811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02" name="Google Shape;202;p18"/>
          <p:cNvSpPr txBox="1"/>
          <p:nvPr>
            <p:ph idx="5" type="subTitle"/>
          </p:nvPr>
        </p:nvSpPr>
        <p:spPr>
          <a:xfrm>
            <a:off x="6235801" y="3344175"/>
            <a:ext cx="2081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idx="6" type="subTitle"/>
          </p:nvPr>
        </p:nvSpPr>
        <p:spPr>
          <a:xfrm>
            <a:off x="6235801" y="3732400"/>
            <a:ext cx="20811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04" name="Google Shape;204;p18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_4_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207" name="Google Shape;207;p19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208" name="Google Shape;208;p19"/>
              <p:cNvSpPr/>
              <p:nvPr/>
            </p:nvSpPr>
            <p:spPr>
              <a:xfrm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 flipH="1"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0" name="Google Shape;210;p19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19"/>
          <p:cNvSpPr txBox="1"/>
          <p:nvPr>
            <p:ph type="title"/>
          </p:nvPr>
        </p:nvSpPr>
        <p:spPr>
          <a:xfrm>
            <a:off x="720000" y="463800"/>
            <a:ext cx="77016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13" name="Google Shape;213;p19"/>
          <p:cNvSpPr txBox="1"/>
          <p:nvPr>
            <p:ph idx="1" type="subTitle"/>
          </p:nvPr>
        </p:nvSpPr>
        <p:spPr>
          <a:xfrm>
            <a:off x="1734775" y="1644875"/>
            <a:ext cx="26352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4" name="Google Shape;214;p19"/>
          <p:cNvSpPr txBox="1"/>
          <p:nvPr>
            <p:ph idx="2" type="subTitle"/>
          </p:nvPr>
        </p:nvSpPr>
        <p:spPr>
          <a:xfrm>
            <a:off x="1734775" y="2017227"/>
            <a:ext cx="2635200" cy="6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15" name="Google Shape;215;p19"/>
          <p:cNvSpPr txBox="1"/>
          <p:nvPr>
            <p:ph idx="3" type="subTitle"/>
          </p:nvPr>
        </p:nvSpPr>
        <p:spPr>
          <a:xfrm>
            <a:off x="1734775" y="3171696"/>
            <a:ext cx="26352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6" name="Google Shape;216;p19"/>
          <p:cNvSpPr txBox="1"/>
          <p:nvPr>
            <p:ph idx="4" type="subTitle"/>
          </p:nvPr>
        </p:nvSpPr>
        <p:spPr>
          <a:xfrm>
            <a:off x="1734775" y="3544050"/>
            <a:ext cx="2635200" cy="6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17" name="Google Shape;217;p19"/>
          <p:cNvSpPr txBox="1"/>
          <p:nvPr>
            <p:ph idx="5" type="subTitle"/>
          </p:nvPr>
        </p:nvSpPr>
        <p:spPr>
          <a:xfrm>
            <a:off x="5681809" y="1644875"/>
            <a:ext cx="26352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6" type="subTitle"/>
          </p:nvPr>
        </p:nvSpPr>
        <p:spPr>
          <a:xfrm>
            <a:off x="5681809" y="2017227"/>
            <a:ext cx="2635200" cy="6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19" name="Google Shape;219;p19"/>
          <p:cNvSpPr txBox="1"/>
          <p:nvPr>
            <p:ph idx="7" type="subTitle"/>
          </p:nvPr>
        </p:nvSpPr>
        <p:spPr>
          <a:xfrm>
            <a:off x="5681809" y="3171696"/>
            <a:ext cx="26352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8" type="subTitle"/>
          </p:nvPr>
        </p:nvSpPr>
        <p:spPr>
          <a:xfrm>
            <a:off x="5681809" y="3544050"/>
            <a:ext cx="2635200" cy="6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0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223" name="Google Shape;223;p20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224" name="Google Shape;224;p20"/>
              <p:cNvSpPr/>
              <p:nvPr/>
            </p:nvSpPr>
            <p:spPr>
              <a:xfrm flipH="1" rot="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6" name="Google Shape;226;p20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20"/>
          <p:cNvSpPr txBox="1"/>
          <p:nvPr>
            <p:ph idx="1" type="subTitle"/>
          </p:nvPr>
        </p:nvSpPr>
        <p:spPr>
          <a:xfrm>
            <a:off x="827273" y="3584989"/>
            <a:ext cx="21033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9" name="Google Shape;229;p20"/>
          <p:cNvSpPr txBox="1"/>
          <p:nvPr>
            <p:ph idx="2" type="subTitle"/>
          </p:nvPr>
        </p:nvSpPr>
        <p:spPr>
          <a:xfrm>
            <a:off x="827273" y="3973207"/>
            <a:ext cx="2103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0" name="Google Shape;230;p20"/>
          <p:cNvSpPr txBox="1"/>
          <p:nvPr>
            <p:ph idx="3" type="subTitle"/>
          </p:nvPr>
        </p:nvSpPr>
        <p:spPr>
          <a:xfrm>
            <a:off x="3520350" y="3584989"/>
            <a:ext cx="21033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1" name="Google Shape;231;p20"/>
          <p:cNvSpPr txBox="1"/>
          <p:nvPr>
            <p:ph idx="4" type="subTitle"/>
          </p:nvPr>
        </p:nvSpPr>
        <p:spPr>
          <a:xfrm>
            <a:off x="3520350" y="3973207"/>
            <a:ext cx="2103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2" name="Google Shape;232;p20"/>
          <p:cNvSpPr txBox="1"/>
          <p:nvPr>
            <p:ph idx="5" type="subTitle"/>
          </p:nvPr>
        </p:nvSpPr>
        <p:spPr>
          <a:xfrm>
            <a:off x="6213427" y="3584989"/>
            <a:ext cx="21033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3" name="Google Shape;233;p20"/>
          <p:cNvSpPr txBox="1"/>
          <p:nvPr>
            <p:ph idx="6" type="subTitle"/>
          </p:nvPr>
        </p:nvSpPr>
        <p:spPr>
          <a:xfrm>
            <a:off x="6213427" y="3973207"/>
            <a:ext cx="2103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4" name="Google Shape;234;p20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7" type="subTitle"/>
          </p:nvPr>
        </p:nvSpPr>
        <p:spPr>
          <a:xfrm>
            <a:off x="827273" y="1793522"/>
            <a:ext cx="21033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8" type="subTitle"/>
          </p:nvPr>
        </p:nvSpPr>
        <p:spPr>
          <a:xfrm>
            <a:off x="827273" y="2181739"/>
            <a:ext cx="2103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7" name="Google Shape;237;p20"/>
          <p:cNvSpPr txBox="1"/>
          <p:nvPr>
            <p:ph idx="9" type="subTitle"/>
          </p:nvPr>
        </p:nvSpPr>
        <p:spPr>
          <a:xfrm>
            <a:off x="3520350" y="1793522"/>
            <a:ext cx="21033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13" type="subTitle"/>
          </p:nvPr>
        </p:nvSpPr>
        <p:spPr>
          <a:xfrm>
            <a:off x="3520350" y="2181739"/>
            <a:ext cx="2103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9" name="Google Shape;239;p20"/>
          <p:cNvSpPr txBox="1"/>
          <p:nvPr>
            <p:ph idx="14" type="subTitle"/>
          </p:nvPr>
        </p:nvSpPr>
        <p:spPr>
          <a:xfrm>
            <a:off x="6213427" y="1793522"/>
            <a:ext cx="21033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15" type="subTitle"/>
          </p:nvPr>
        </p:nvSpPr>
        <p:spPr>
          <a:xfrm>
            <a:off x="6213427" y="2181739"/>
            <a:ext cx="21033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241" name="Google Shape;241;p20"/>
          <p:cNvGrpSpPr/>
          <p:nvPr/>
        </p:nvGrpSpPr>
        <p:grpSpPr>
          <a:xfrm>
            <a:off x="8409775" y="228600"/>
            <a:ext cx="505625" cy="498000"/>
            <a:chOff x="4546350" y="1694300"/>
            <a:chExt cx="505625" cy="498000"/>
          </a:xfrm>
        </p:grpSpPr>
        <p:sp>
          <p:nvSpPr>
            <p:cNvPr id="242" name="Google Shape;242;p20"/>
            <p:cNvSpPr/>
            <p:nvPr/>
          </p:nvSpPr>
          <p:spPr>
            <a:xfrm>
              <a:off x="454635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4632975" y="1775550"/>
              <a:ext cx="300875" cy="311100"/>
            </a:xfrm>
            <a:custGeom>
              <a:rect b="b" l="l" r="r" t="t"/>
              <a:pathLst>
                <a:path extrusionOk="0" h="12444" w="12035">
                  <a:moveTo>
                    <a:pt x="8593" y="0"/>
                  </a:moveTo>
                  <a:cubicBezTo>
                    <a:pt x="6830" y="0"/>
                    <a:pt x="5330" y="3263"/>
                    <a:pt x="5659" y="3522"/>
                  </a:cubicBezTo>
                  <a:cubicBezTo>
                    <a:pt x="4837" y="2873"/>
                    <a:pt x="3332" y="1884"/>
                    <a:pt x="2154" y="1884"/>
                  </a:cubicBezTo>
                  <a:cubicBezTo>
                    <a:pt x="1434" y="1884"/>
                    <a:pt x="837" y="2253"/>
                    <a:pt x="593" y="3295"/>
                  </a:cubicBezTo>
                  <a:cubicBezTo>
                    <a:pt x="1" y="5815"/>
                    <a:pt x="2269" y="7126"/>
                    <a:pt x="3894" y="8562"/>
                  </a:cubicBezTo>
                  <a:cubicBezTo>
                    <a:pt x="4840" y="9394"/>
                    <a:pt x="5797" y="10200"/>
                    <a:pt x="6755" y="11019"/>
                  </a:cubicBezTo>
                  <a:cubicBezTo>
                    <a:pt x="6893" y="11132"/>
                    <a:pt x="8444" y="12271"/>
                    <a:pt x="8406" y="12441"/>
                  </a:cubicBezTo>
                  <a:lnTo>
                    <a:pt x="8406" y="12441"/>
                  </a:lnTo>
                  <a:cubicBezTo>
                    <a:pt x="8721" y="11245"/>
                    <a:pt x="9048" y="10048"/>
                    <a:pt x="9376" y="8865"/>
                  </a:cubicBezTo>
                  <a:cubicBezTo>
                    <a:pt x="10081" y="6281"/>
                    <a:pt x="12035" y="3245"/>
                    <a:pt x="10018" y="800"/>
                  </a:cubicBezTo>
                  <a:cubicBezTo>
                    <a:pt x="9544" y="228"/>
                    <a:pt x="9060" y="0"/>
                    <a:pt x="8593" y="0"/>
                  </a:cubicBezTo>
                  <a:close/>
                  <a:moveTo>
                    <a:pt x="8406" y="12441"/>
                  </a:moveTo>
                  <a:cubicBezTo>
                    <a:pt x="8406" y="12442"/>
                    <a:pt x="8406" y="12443"/>
                    <a:pt x="8406" y="12443"/>
                  </a:cubicBezTo>
                  <a:cubicBezTo>
                    <a:pt x="8406" y="12443"/>
                    <a:pt x="8406" y="12442"/>
                    <a:pt x="8406" y="124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19" name="Google Shape;19;p3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20" name="Google Shape;20;p3"/>
              <p:cNvSpPr/>
              <p:nvPr/>
            </p:nvSpPr>
            <p:spPr>
              <a:xfrm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 flipH="1"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" name="Google Shape;22;p3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3"/>
          <p:cNvSpPr txBox="1"/>
          <p:nvPr>
            <p:ph type="title"/>
          </p:nvPr>
        </p:nvSpPr>
        <p:spPr>
          <a:xfrm>
            <a:off x="722368" y="2439235"/>
            <a:ext cx="43977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25" name="Google Shape;25;p3"/>
          <p:cNvSpPr txBox="1"/>
          <p:nvPr>
            <p:ph hasCustomPrompt="1" idx="2" type="title"/>
          </p:nvPr>
        </p:nvSpPr>
        <p:spPr>
          <a:xfrm>
            <a:off x="2264668" y="1049399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722368" y="3982606"/>
            <a:ext cx="4397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1_1_1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1"/>
          <p:cNvGrpSpPr/>
          <p:nvPr/>
        </p:nvGrpSpPr>
        <p:grpSpPr>
          <a:xfrm flipH="1"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246" name="Google Shape;246;p21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247" name="Google Shape;247;p21"/>
              <p:cNvSpPr/>
              <p:nvPr/>
            </p:nvSpPr>
            <p:spPr>
              <a:xfrm flipH="1"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 flipH="1" rot="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9" name="Google Shape;249;p21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21"/>
          <p:cNvSpPr txBox="1"/>
          <p:nvPr>
            <p:ph hasCustomPrompt="1" type="title"/>
          </p:nvPr>
        </p:nvSpPr>
        <p:spPr>
          <a:xfrm>
            <a:off x="1226675" y="1418375"/>
            <a:ext cx="1329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52" name="Google Shape;252;p21"/>
          <p:cNvSpPr txBox="1"/>
          <p:nvPr>
            <p:ph hasCustomPrompt="1" idx="2" type="title"/>
          </p:nvPr>
        </p:nvSpPr>
        <p:spPr>
          <a:xfrm>
            <a:off x="6587425" y="1418375"/>
            <a:ext cx="1329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21"/>
          <p:cNvSpPr txBox="1"/>
          <p:nvPr>
            <p:ph idx="3"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54" name="Google Shape;254;p21"/>
          <p:cNvSpPr txBox="1"/>
          <p:nvPr>
            <p:ph idx="1" type="subTitle"/>
          </p:nvPr>
        </p:nvSpPr>
        <p:spPr>
          <a:xfrm flipH="1">
            <a:off x="827375" y="3521775"/>
            <a:ext cx="2128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5" name="Google Shape;255;p21"/>
          <p:cNvSpPr txBox="1"/>
          <p:nvPr>
            <p:ph idx="4" type="subTitle"/>
          </p:nvPr>
        </p:nvSpPr>
        <p:spPr>
          <a:xfrm flipH="1">
            <a:off x="827375" y="3919004"/>
            <a:ext cx="21285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56" name="Google Shape;256;p21"/>
          <p:cNvSpPr txBox="1"/>
          <p:nvPr>
            <p:ph idx="5" type="subTitle"/>
          </p:nvPr>
        </p:nvSpPr>
        <p:spPr>
          <a:xfrm flipH="1">
            <a:off x="6187975" y="3521775"/>
            <a:ext cx="2128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7" name="Google Shape;257;p21"/>
          <p:cNvSpPr txBox="1"/>
          <p:nvPr>
            <p:ph idx="6" type="subTitle"/>
          </p:nvPr>
        </p:nvSpPr>
        <p:spPr>
          <a:xfrm flipH="1">
            <a:off x="6187975" y="3919004"/>
            <a:ext cx="2128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58" name="Google Shape;258;p21"/>
          <p:cNvSpPr txBox="1"/>
          <p:nvPr>
            <p:ph hasCustomPrompt="1" idx="7" type="title"/>
          </p:nvPr>
        </p:nvSpPr>
        <p:spPr>
          <a:xfrm>
            <a:off x="3907050" y="1418375"/>
            <a:ext cx="1329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59" name="Google Shape;259;p21"/>
          <p:cNvSpPr txBox="1"/>
          <p:nvPr>
            <p:ph idx="8" type="subTitle"/>
          </p:nvPr>
        </p:nvSpPr>
        <p:spPr>
          <a:xfrm flipH="1">
            <a:off x="3507600" y="3521775"/>
            <a:ext cx="2128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0" name="Google Shape;260;p21"/>
          <p:cNvSpPr txBox="1"/>
          <p:nvPr>
            <p:ph idx="9" type="subTitle"/>
          </p:nvPr>
        </p:nvSpPr>
        <p:spPr>
          <a:xfrm flipH="1">
            <a:off x="3507600" y="3919004"/>
            <a:ext cx="2128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grpSp>
        <p:nvGrpSpPr>
          <p:cNvPr id="261" name="Google Shape;261;p21"/>
          <p:cNvGrpSpPr/>
          <p:nvPr/>
        </p:nvGrpSpPr>
        <p:grpSpPr>
          <a:xfrm>
            <a:off x="228588" y="228600"/>
            <a:ext cx="505625" cy="498000"/>
            <a:chOff x="4546350" y="1694300"/>
            <a:chExt cx="505625" cy="498000"/>
          </a:xfrm>
        </p:grpSpPr>
        <p:sp>
          <p:nvSpPr>
            <p:cNvPr id="262" name="Google Shape;262;p21"/>
            <p:cNvSpPr/>
            <p:nvPr/>
          </p:nvSpPr>
          <p:spPr>
            <a:xfrm>
              <a:off x="454635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4632975" y="1775550"/>
              <a:ext cx="300875" cy="311100"/>
            </a:xfrm>
            <a:custGeom>
              <a:rect b="b" l="l" r="r" t="t"/>
              <a:pathLst>
                <a:path extrusionOk="0" h="12444" w="12035">
                  <a:moveTo>
                    <a:pt x="8593" y="0"/>
                  </a:moveTo>
                  <a:cubicBezTo>
                    <a:pt x="6830" y="0"/>
                    <a:pt x="5330" y="3263"/>
                    <a:pt x="5659" y="3522"/>
                  </a:cubicBezTo>
                  <a:cubicBezTo>
                    <a:pt x="4837" y="2873"/>
                    <a:pt x="3332" y="1884"/>
                    <a:pt x="2154" y="1884"/>
                  </a:cubicBezTo>
                  <a:cubicBezTo>
                    <a:pt x="1434" y="1884"/>
                    <a:pt x="837" y="2253"/>
                    <a:pt x="593" y="3295"/>
                  </a:cubicBezTo>
                  <a:cubicBezTo>
                    <a:pt x="1" y="5815"/>
                    <a:pt x="2269" y="7126"/>
                    <a:pt x="3894" y="8562"/>
                  </a:cubicBezTo>
                  <a:cubicBezTo>
                    <a:pt x="4840" y="9394"/>
                    <a:pt x="5797" y="10200"/>
                    <a:pt x="6755" y="11019"/>
                  </a:cubicBezTo>
                  <a:cubicBezTo>
                    <a:pt x="6893" y="11132"/>
                    <a:pt x="8444" y="12271"/>
                    <a:pt x="8406" y="12441"/>
                  </a:cubicBezTo>
                  <a:lnTo>
                    <a:pt x="8406" y="12441"/>
                  </a:lnTo>
                  <a:cubicBezTo>
                    <a:pt x="8721" y="11245"/>
                    <a:pt x="9048" y="10048"/>
                    <a:pt x="9376" y="8865"/>
                  </a:cubicBezTo>
                  <a:cubicBezTo>
                    <a:pt x="10081" y="6281"/>
                    <a:pt x="12035" y="3245"/>
                    <a:pt x="10018" y="800"/>
                  </a:cubicBezTo>
                  <a:cubicBezTo>
                    <a:pt x="9544" y="228"/>
                    <a:pt x="9060" y="0"/>
                    <a:pt x="8593" y="0"/>
                  </a:cubicBezTo>
                  <a:close/>
                  <a:moveTo>
                    <a:pt x="8406" y="12441"/>
                  </a:moveTo>
                  <a:cubicBezTo>
                    <a:pt x="8406" y="12442"/>
                    <a:pt x="8406" y="12443"/>
                    <a:pt x="8406" y="12443"/>
                  </a:cubicBezTo>
                  <a:cubicBezTo>
                    <a:pt x="8406" y="12443"/>
                    <a:pt x="8406" y="12442"/>
                    <a:pt x="8406" y="124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7_1_1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2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266" name="Google Shape;266;p22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267" name="Google Shape;267;p22"/>
              <p:cNvSpPr/>
              <p:nvPr/>
            </p:nvSpPr>
            <p:spPr>
              <a:xfrm rot="-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2"/>
              <p:cNvSpPr/>
              <p:nvPr/>
            </p:nvSpPr>
            <p:spPr>
              <a:xfrm flipH="1"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9" name="Google Shape;269;p22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22"/>
          <p:cNvSpPr txBox="1"/>
          <p:nvPr>
            <p:ph idx="1" type="body"/>
          </p:nvPr>
        </p:nvSpPr>
        <p:spPr>
          <a:xfrm>
            <a:off x="1436400" y="1401575"/>
            <a:ext cx="6271200" cy="30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6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/>
        </p:txBody>
      </p:sp>
      <p:sp>
        <p:nvSpPr>
          <p:cNvPr id="272" name="Google Shape;272;p22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273" name="Google Shape;273;p22"/>
          <p:cNvGrpSpPr/>
          <p:nvPr/>
        </p:nvGrpSpPr>
        <p:grpSpPr>
          <a:xfrm>
            <a:off x="8409775" y="228600"/>
            <a:ext cx="505625" cy="498000"/>
            <a:chOff x="3674000" y="1694300"/>
            <a:chExt cx="505625" cy="498000"/>
          </a:xfrm>
        </p:grpSpPr>
        <p:sp>
          <p:nvSpPr>
            <p:cNvPr id="274" name="Google Shape;274;p22"/>
            <p:cNvSpPr/>
            <p:nvPr/>
          </p:nvSpPr>
          <p:spPr>
            <a:xfrm>
              <a:off x="367400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5" name="Google Shape;275;p22"/>
            <p:cNvGrpSpPr/>
            <p:nvPr/>
          </p:nvGrpSpPr>
          <p:grpSpPr>
            <a:xfrm>
              <a:off x="3762818" y="1788533"/>
              <a:ext cx="327990" cy="309534"/>
              <a:chOff x="4395375" y="3179050"/>
              <a:chExt cx="390650" cy="368625"/>
            </a:xfrm>
          </p:grpSpPr>
          <p:sp>
            <p:nvSpPr>
              <p:cNvPr id="276" name="Google Shape;276;p22"/>
              <p:cNvSpPr/>
              <p:nvPr/>
            </p:nvSpPr>
            <p:spPr>
              <a:xfrm>
                <a:off x="4395375" y="3179050"/>
                <a:ext cx="390650" cy="368625"/>
              </a:xfrm>
              <a:custGeom>
                <a:rect b="b" l="l" r="r" t="t"/>
                <a:pathLst>
                  <a:path extrusionOk="0" h="14745" w="15626">
                    <a:moveTo>
                      <a:pt x="5700" y="1"/>
                    </a:moveTo>
                    <a:cubicBezTo>
                      <a:pt x="4697" y="1"/>
                      <a:pt x="4041" y="857"/>
                      <a:pt x="3731" y="1777"/>
                    </a:cubicBezTo>
                    <a:cubicBezTo>
                      <a:pt x="3391" y="2798"/>
                      <a:pt x="3391" y="3843"/>
                      <a:pt x="3907" y="4801"/>
                    </a:cubicBezTo>
                    <a:cubicBezTo>
                      <a:pt x="3932" y="4839"/>
                      <a:pt x="3958" y="4877"/>
                      <a:pt x="3983" y="4927"/>
                    </a:cubicBezTo>
                    <a:cubicBezTo>
                      <a:pt x="3827" y="4909"/>
                      <a:pt x="3672" y="4901"/>
                      <a:pt x="3518" y="4901"/>
                    </a:cubicBezTo>
                    <a:cubicBezTo>
                      <a:pt x="3237" y="4901"/>
                      <a:pt x="2957" y="4929"/>
                      <a:pt x="2672" y="4977"/>
                    </a:cubicBezTo>
                    <a:cubicBezTo>
                      <a:pt x="1715" y="5166"/>
                      <a:pt x="795" y="5734"/>
                      <a:pt x="392" y="6653"/>
                    </a:cubicBezTo>
                    <a:cubicBezTo>
                      <a:pt x="1" y="7498"/>
                      <a:pt x="177" y="8506"/>
                      <a:pt x="833" y="9174"/>
                    </a:cubicBezTo>
                    <a:cubicBezTo>
                      <a:pt x="1466" y="9807"/>
                      <a:pt x="2393" y="10105"/>
                      <a:pt x="3278" y="10105"/>
                    </a:cubicBezTo>
                    <a:cubicBezTo>
                      <a:pt x="3379" y="10105"/>
                      <a:pt x="3480" y="10101"/>
                      <a:pt x="3580" y="10093"/>
                    </a:cubicBezTo>
                    <a:cubicBezTo>
                      <a:pt x="3882" y="10068"/>
                      <a:pt x="4184" y="10005"/>
                      <a:pt x="4474" y="9917"/>
                    </a:cubicBezTo>
                    <a:lnTo>
                      <a:pt x="4474" y="9917"/>
                    </a:lnTo>
                    <a:cubicBezTo>
                      <a:pt x="4298" y="10144"/>
                      <a:pt x="4159" y="10383"/>
                      <a:pt x="4033" y="10635"/>
                    </a:cubicBezTo>
                    <a:cubicBezTo>
                      <a:pt x="3668" y="11505"/>
                      <a:pt x="3554" y="12462"/>
                      <a:pt x="3743" y="13395"/>
                    </a:cubicBezTo>
                    <a:cubicBezTo>
                      <a:pt x="3929" y="14171"/>
                      <a:pt x="4550" y="14744"/>
                      <a:pt x="5344" y="14744"/>
                    </a:cubicBezTo>
                    <a:cubicBezTo>
                      <a:pt x="5414" y="14744"/>
                      <a:pt x="5485" y="14740"/>
                      <a:pt x="5558" y="14731"/>
                    </a:cubicBezTo>
                    <a:cubicBezTo>
                      <a:pt x="6453" y="14630"/>
                      <a:pt x="7095" y="13924"/>
                      <a:pt x="7435" y="13118"/>
                    </a:cubicBezTo>
                    <a:cubicBezTo>
                      <a:pt x="7511" y="12916"/>
                      <a:pt x="7574" y="12727"/>
                      <a:pt x="7624" y="12525"/>
                    </a:cubicBezTo>
                    <a:cubicBezTo>
                      <a:pt x="7650" y="12563"/>
                      <a:pt x="7662" y="12601"/>
                      <a:pt x="7675" y="12626"/>
                    </a:cubicBezTo>
                    <a:cubicBezTo>
                      <a:pt x="8015" y="13307"/>
                      <a:pt x="8607" y="13836"/>
                      <a:pt x="9326" y="14088"/>
                    </a:cubicBezTo>
                    <a:cubicBezTo>
                      <a:pt x="9526" y="14152"/>
                      <a:pt x="9714" y="14182"/>
                      <a:pt x="9891" y="14182"/>
                    </a:cubicBezTo>
                    <a:cubicBezTo>
                      <a:pt x="11308" y="14182"/>
                      <a:pt x="11965" y="12278"/>
                      <a:pt x="11606" y="11001"/>
                    </a:cubicBezTo>
                    <a:cubicBezTo>
                      <a:pt x="11506" y="10648"/>
                      <a:pt x="11367" y="10320"/>
                      <a:pt x="11178" y="10005"/>
                    </a:cubicBezTo>
                    <a:lnTo>
                      <a:pt x="11178" y="10005"/>
                    </a:lnTo>
                    <a:cubicBezTo>
                      <a:pt x="11606" y="10207"/>
                      <a:pt x="12060" y="10358"/>
                      <a:pt x="12526" y="10446"/>
                    </a:cubicBezTo>
                    <a:cubicBezTo>
                      <a:pt x="12738" y="10481"/>
                      <a:pt x="12966" y="10502"/>
                      <a:pt x="13198" y="10502"/>
                    </a:cubicBezTo>
                    <a:cubicBezTo>
                      <a:pt x="13889" y="10502"/>
                      <a:pt x="14612" y="10319"/>
                      <a:pt x="15046" y="9791"/>
                    </a:cubicBezTo>
                    <a:cubicBezTo>
                      <a:pt x="15550" y="9174"/>
                      <a:pt x="15626" y="8317"/>
                      <a:pt x="15248" y="7624"/>
                    </a:cubicBezTo>
                    <a:cubicBezTo>
                      <a:pt x="14857" y="6868"/>
                      <a:pt x="14051" y="6414"/>
                      <a:pt x="13232" y="6275"/>
                    </a:cubicBezTo>
                    <a:cubicBezTo>
                      <a:pt x="13001" y="6238"/>
                      <a:pt x="12771" y="6215"/>
                      <a:pt x="12540" y="6215"/>
                    </a:cubicBezTo>
                    <a:cubicBezTo>
                      <a:pt x="12456" y="6215"/>
                      <a:pt x="12371" y="6218"/>
                      <a:pt x="12287" y="6225"/>
                    </a:cubicBezTo>
                    <a:cubicBezTo>
                      <a:pt x="12766" y="5834"/>
                      <a:pt x="13156" y="5343"/>
                      <a:pt x="13446" y="4788"/>
                    </a:cubicBezTo>
                    <a:cubicBezTo>
                      <a:pt x="13799" y="4032"/>
                      <a:pt x="13900" y="3163"/>
                      <a:pt x="13484" y="2407"/>
                    </a:cubicBezTo>
                    <a:cubicBezTo>
                      <a:pt x="13159" y="1781"/>
                      <a:pt x="12507" y="1392"/>
                      <a:pt x="11801" y="1392"/>
                    </a:cubicBezTo>
                    <a:cubicBezTo>
                      <a:pt x="11712" y="1392"/>
                      <a:pt x="11621" y="1399"/>
                      <a:pt x="11531" y="1411"/>
                    </a:cubicBezTo>
                    <a:cubicBezTo>
                      <a:pt x="10611" y="1563"/>
                      <a:pt x="9729" y="2306"/>
                      <a:pt x="9137" y="3012"/>
                    </a:cubicBezTo>
                    <a:cubicBezTo>
                      <a:pt x="8885" y="3314"/>
                      <a:pt x="8658" y="3642"/>
                      <a:pt x="8469" y="3995"/>
                    </a:cubicBezTo>
                    <a:cubicBezTo>
                      <a:pt x="8418" y="3402"/>
                      <a:pt x="8317" y="2835"/>
                      <a:pt x="8154" y="2268"/>
                    </a:cubicBezTo>
                    <a:cubicBezTo>
                      <a:pt x="7839" y="1235"/>
                      <a:pt x="7158" y="202"/>
                      <a:pt x="5999" y="25"/>
                    </a:cubicBezTo>
                    <a:cubicBezTo>
                      <a:pt x="5896" y="9"/>
                      <a:pt x="5796" y="1"/>
                      <a:pt x="57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2"/>
              <p:cNvSpPr/>
              <p:nvPr/>
            </p:nvSpPr>
            <p:spPr>
              <a:xfrm>
                <a:off x="4528000" y="3308450"/>
                <a:ext cx="115325" cy="114275"/>
              </a:xfrm>
              <a:custGeom>
                <a:rect b="b" l="l" r="r" t="t"/>
                <a:pathLst>
                  <a:path extrusionOk="0" h="4571" w="4613">
                    <a:moveTo>
                      <a:pt x="2332" y="1"/>
                    </a:moveTo>
                    <a:cubicBezTo>
                      <a:pt x="2005" y="1"/>
                      <a:pt x="1679" y="67"/>
                      <a:pt x="1374" y="205"/>
                    </a:cubicBezTo>
                    <a:cubicBezTo>
                      <a:pt x="707" y="507"/>
                      <a:pt x="240" y="1125"/>
                      <a:pt x="127" y="1843"/>
                    </a:cubicBezTo>
                    <a:cubicBezTo>
                      <a:pt x="1" y="2523"/>
                      <a:pt x="177" y="3216"/>
                      <a:pt x="606" y="3758"/>
                    </a:cubicBezTo>
                    <a:cubicBezTo>
                      <a:pt x="1027" y="4273"/>
                      <a:pt x="1654" y="4570"/>
                      <a:pt x="2316" y="4570"/>
                    </a:cubicBezTo>
                    <a:cubicBezTo>
                      <a:pt x="2367" y="4570"/>
                      <a:pt x="2419" y="4568"/>
                      <a:pt x="2471" y="4565"/>
                    </a:cubicBezTo>
                    <a:cubicBezTo>
                      <a:pt x="3151" y="4527"/>
                      <a:pt x="3781" y="4212"/>
                      <a:pt x="4210" y="3670"/>
                    </a:cubicBezTo>
                    <a:cubicBezTo>
                      <a:pt x="4449" y="3355"/>
                      <a:pt x="4588" y="2977"/>
                      <a:pt x="4575" y="2574"/>
                    </a:cubicBezTo>
                    <a:cubicBezTo>
                      <a:pt x="4613" y="2385"/>
                      <a:pt x="4613" y="2183"/>
                      <a:pt x="4600" y="1994"/>
                    </a:cubicBezTo>
                    <a:cubicBezTo>
                      <a:pt x="4537" y="1238"/>
                      <a:pt x="4084" y="570"/>
                      <a:pt x="3391" y="243"/>
                    </a:cubicBezTo>
                    <a:cubicBezTo>
                      <a:pt x="3059" y="83"/>
                      <a:pt x="2696" y="1"/>
                      <a:pt x="2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_1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3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280" name="Google Shape;280;p23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281" name="Google Shape;281;p23"/>
              <p:cNvSpPr/>
              <p:nvPr/>
            </p:nvSpPr>
            <p:spPr>
              <a:xfrm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3" name="Google Shape;283;p23"/>
            <p:cNvSpPr/>
            <p:nvPr/>
          </p:nvSpPr>
          <p:spPr>
            <a:xfrm flipH="1">
              <a:off x="8421665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 flipH="1">
              <a:off x="-202447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5" name="Google Shape;285;p23"/>
          <p:cNvSpPr txBox="1"/>
          <p:nvPr>
            <p:ph type="title"/>
          </p:nvPr>
        </p:nvSpPr>
        <p:spPr>
          <a:xfrm flipH="1">
            <a:off x="4683771" y="1550950"/>
            <a:ext cx="3633000" cy="57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6" name="Google Shape;286;p23"/>
          <p:cNvSpPr txBox="1"/>
          <p:nvPr>
            <p:ph idx="1" type="subTitle"/>
          </p:nvPr>
        </p:nvSpPr>
        <p:spPr>
          <a:xfrm flipH="1">
            <a:off x="4683775" y="2220876"/>
            <a:ext cx="3633000" cy="13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4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289" name="Google Shape;289;p24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290" name="Google Shape;290;p24"/>
              <p:cNvSpPr/>
              <p:nvPr/>
            </p:nvSpPr>
            <p:spPr>
              <a:xfrm flipH="1"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4"/>
              <p:cNvSpPr/>
              <p:nvPr/>
            </p:nvSpPr>
            <p:spPr>
              <a:xfrm rot="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2" name="Google Shape;292;p24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" name="Google Shape;294;p24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b="1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b="1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b="1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b="1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b="1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b="1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b="1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b="1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295" name="Google Shape;295;p24"/>
          <p:cNvGrpSpPr/>
          <p:nvPr/>
        </p:nvGrpSpPr>
        <p:grpSpPr>
          <a:xfrm>
            <a:off x="8409775" y="228600"/>
            <a:ext cx="505625" cy="498000"/>
            <a:chOff x="4546350" y="1694300"/>
            <a:chExt cx="505625" cy="498000"/>
          </a:xfrm>
        </p:grpSpPr>
        <p:sp>
          <p:nvSpPr>
            <p:cNvPr id="296" name="Google Shape;296;p24"/>
            <p:cNvSpPr/>
            <p:nvPr/>
          </p:nvSpPr>
          <p:spPr>
            <a:xfrm>
              <a:off x="454635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4632975" y="1775550"/>
              <a:ext cx="300875" cy="311100"/>
            </a:xfrm>
            <a:custGeom>
              <a:rect b="b" l="l" r="r" t="t"/>
              <a:pathLst>
                <a:path extrusionOk="0" h="12444" w="12035">
                  <a:moveTo>
                    <a:pt x="8593" y="0"/>
                  </a:moveTo>
                  <a:cubicBezTo>
                    <a:pt x="6830" y="0"/>
                    <a:pt x="5330" y="3263"/>
                    <a:pt x="5659" y="3522"/>
                  </a:cubicBezTo>
                  <a:cubicBezTo>
                    <a:pt x="4837" y="2873"/>
                    <a:pt x="3332" y="1884"/>
                    <a:pt x="2154" y="1884"/>
                  </a:cubicBezTo>
                  <a:cubicBezTo>
                    <a:pt x="1434" y="1884"/>
                    <a:pt x="837" y="2253"/>
                    <a:pt x="593" y="3295"/>
                  </a:cubicBezTo>
                  <a:cubicBezTo>
                    <a:pt x="1" y="5815"/>
                    <a:pt x="2269" y="7126"/>
                    <a:pt x="3894" y="8562"/>
                  </a:cubicBezTo>
                  <a:cubicBezTo>
                    <a:pt x="4840" y="9394"/>
                    <a:pt x="5797" y="10200"/>
                    <a:pt x="6755" y="11019"/>
                  </a:cubicBezTo>
                  <a:cubicBezTo>
                    <a:pt x="6893" y="11132"/>
                    <a:pt x="8444" y="12271"/>
                    <a:pt x="8406" y="12441"/>
                  </a:cubicBezTo>
                  <a:lnTo>
                    <a:pt x="8406" y="12441"/>
                  </a:lnTo>
                  <a:cubicBezTo>
                    <a:pt x="8721" y="11245"/>
                    <a:pt x="9048" y="10048"/>
                    <a:pt x="9376" y="8865"/>
                  </a:cubicBezTo>
                  <a:cubicBezTo>
                    <a:pt x="10081" y="6281"/>
                    <a:pt x="12035" y="3245"/>
                    <a:pt x="10018" y="800"/>
                  </a:cubicBezTo>
                  <a:cubicBezTo>
                    <a:pt x="9544" y="228"/>
                    <a:pt x="9060" y="0"/>
                    <a:pt x="8593" y="0"/>
                  </a:cubicBezTo>
                  <a:close/>
                  <a:moveTo>
                    <a:pt x="8406" y="12441"/>
                  </a:moveTo>
                  <a:cubicBezTo>
                    <a:pt x="8406" y="12442"/>
                    <a:pt x="8406" y="12443"/>
                    <a:pt x="8406" y="12443"/>
                  </a:cubicBezTo>
                  <a:cubicBezTo>
                    <a:pt x="8406" y="12443"/>
                    <a:pt x="8406" y="12442"/>
                    <a:pt x="8406" y="124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5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300" name="Google Shape;300;p25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301" name="Google Shape;301;p25"/>
              <p:cNvSpPr/>
              <p:nvPr/>
            </p:nvSpPr>
            <p:spPr>
              <a:xfrm flipH="1"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" name="Google Shape;303;p25"/>
            <p:cNvSpPr/>
            <p:nvPr/>
          </p:nvSpPr>
          <p:spPr>
            <a:xfrm flipH="1">
              <a:off x="8421665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5"/>
            <p:cNvSpPr/>
            <p:nvPr/>
          </p:nvSpPr>
          <p:spPr>
            <a:xfrm flipH="1">
              <a:off x="-202447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25"/>
          <p:cNvSpPr txBox="1"/>
          <p:nvPr>
            <p:ph type="title"/>
          </p:nvPr>
        </p:nvSpPr>
        <p:spPr>
          <a:xfrm>
            <a:off x="4359546" y="632267"/>
            <a:ext cx="3852000" cy="9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6" name="Google Shape;306;p25"/>
          <p:cNvSpPr txBox="1"/>
          <p:nvPr>
            <p:ph idx="1" type="subTitle"/>
          </p:nvPr>
        </p:nvSpPr>
        <p:spPr>
          <a:xfrm>
            <a:off x="4359546" y="1472472"/>
            <a:ext cx="3852000" cy="10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307" name="Google Shape;307;p25"/>
          <p:cNvSpPr txBox="1"/>
          <p:nvPr/>
        </p:nvSpPr>
        <p:spPr>
          <a:xfrm>
            <a:off x="4626246" y="3384489"/>
            <a:ext cx="33186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Slideshow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6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310" name="Google Shape;310;p26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311" name="Google Shape;311;p26"/>
              <p:cNvSpPr/>
              <p:nvPr/>
            </p:nvSpPr>
            <p:spPr>
              <a:xfrm rot="-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6"/>
              <p:cNvSpPr/>
              <p:nvPr/>
            </p:nvSpPr>
            <p:spPr>
              <a:xfrm rot="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3" name="Google Shape;313;p26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26"/>
          <p:cNvGrpSpPr/>
          <p:nvPr/>
        </p:nvGrpSpPr>
        <p:grpSpPr>
          <a:xfrm>
            <a:off x="8409775" y="228600"/>
            <a:ext cx="505625" cy="498000"/>
            <a:chOff x="4546350" y="1694300"/>
            <a:chExt cx="505625" cy="498000"/>
          </a:xfrm>
        </p:grpSpPr>
        <p:sp>
          <p:nvSpPr>
            <p:cNvPr id="316" name="Google Shape;316;p26"/>
            <p:cNvSpPr/>
            <p:nvPr/>
          </p:nvSpPr>
          <p:spPr>
            <a:xfrm>
              <a:off x="454635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4632975" y="1775550"/>
              <a:ext cx="300875" cy="311100"/>
            </a:xfrm>
            <a:custGeom>
              <a:rect b="b" l="l" r="r" t="t"/>
              <a:pathLst>
                <a:path extrusionOk="0" h="12444" w="12035">
                  <a:moveTo>
                    <a:pt x="8593" y="0"/>
                  </a:moveTo>
                  <a:cubicBezTo>
                    <a:pt x="6830" y="0"/>
                    <a:pt x="5330" y="3263"/>
                    <a:pt x="5659" y="3522"/>
                  </a:cubicBezTo>
                  <a:cubicBezTo>
                    <a:pt x="4837" y="2873"/>
                    <a:pt x="3332" y="1884"/>
                    <a:pt x="2154" y="1884"/>
                  </a:cubicBezTo>
                  <a:cubicBezTo>
                    <a:pt x="1434" y="1884"/>
                    <a:pt x="837" y="2253"/>
                    <a:pt x="593" y="3295"/>
                  </a:cubicBezTo>
                  <a:cubicBezTo>
                    <a:pt x="1" y="5815"/>
                    <a:pt x="2269" y="7126"/>
                    <a:pt x="3894" y="8562"/>
                  </a:cubicBezTo>
                  <a:cubicBezTo>
                    <a:pt x="4840" y="9394"/>
                    <a:pt x="5797" y="10200"/>
                    <a:pt x="6755" y="11019"/>
                  </a:cubicBezTo>
                  <a:cubicBezTo>
                    <a:pt x="6893" y="11132"/>
                    <a:pt x="8444" y="12271"/>
                    <a:pt x="8406" y="12441"/>
                  </a:cubicBezTo>
                  <a:lnTo>
                    <a:pt x="8406" y="12441"/>
                  </a:lnTo>
                  <a:cubicBezTo>
                    <a:pt x="8721" y="11245"/>
                    <a:pt x="9048" y="10048"/>
                    <a:pt x="9376" y="8865"/>
                  </a:cubicBezTo>
                  <a:cubicBezTo>
                    <a:pt x="10081" y="6281"/>
                    <a:pt x="12035" y="3245"/>
                    <a:pt x="10018" y="800"/>
                  </a:cubicBezTo>
                  <a:cubicBezTo>
                    <a:pt x="9544" y="228"/>
                    <a:pt x="9060" y="0"/>
                    <a:pt x="8593" y="0"/>
                  </a:cubicBezTo>
                  <a:close/>
                  <a:moveTo>
                    <a:pt x="8406" y="12441"/>
                  </a:moveTo>
                  <a:cubicBezTo>
                    <a:pt x="8406" y="12442"/>
                    <a:pt x="8406" y="12443"/>
                    <a:pt x="8406" y="12443"/>
                  </a:cubicBezTo>
                  <a:cubicBezTo>
                    <a:pt x="8406" y="12443"/>
                    <a:pt x="8406" y="12442"/>
                    <a:pt x="8406" y="124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27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320" name="Google Shape;320;p27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321" name="Google Shape;321;p27"/>
              <p:cNvSpPr/>
              <p:nvPr/>
            </p:nvSpPr>
            <p:spPr>
              <a:xfrm flipH="1"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3" name="Google Shape;323;p27"/>
            <p:cNvSpPr/>
            <p:nvPr/>
          </p:nvSpPr>
          <p:spPr>
            <a:xfrm flipH="1">
              <a:off x="8421665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 flipH="1">
              <a:off x="-202447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" name="Google Shape;325;p27"/>
          <p:cNvGrpSpPr/>
          <p:nvPr/>
        </p:nvGrpSpPr>
        <p:grpSpPr>
          <a:xfrm>
            <a:off x="228588" y="228600"/>
            <a:ext cx="505625" cy="498000"/>
            <a:chOff x="4546350" y="1694300"/>
            <a:chExt cx="505625" cy="498000"/>
          </a:xfrm>
        </p:grpSpPr>
        <p:sp>
          <p:nvSpPr>
            <p:cNvPr id="326" name="Google Shape;326;p27"/>
            <p:cNvSpPr/>
            <p:nvPr/>
          </p:nvSpPr>
          <p:spPr>
            <a:xfrm>
              <a:off x="454635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4632975" y="1775550"/>
              <a:ext cx="300875" cy="311100"/>
            </a:xfrm>
            <a:custGeom>
              <a:rect b="b" l="l" r="r" t="t"/>
              <a:pathLst>
                <a:path extrusionOk="0" h="12444" w="12035">
                  <a:moveTo>
                    <a:pt x="8593" y="0"/>
                  </a:moveTo>
                  <a:cubicBezTo>
                    <a:pt x="6830" y="0"/>
                    <a:pt x="5330" y="3263"/>
                    <a:pt x="5659" y="3522"/>
                  </a:cubicBezTo>
                  <a:cubicBezTo>
                    <a:pt x="4837" y="2873"/>
                    <a:pt x="3332" y="1884"/>
                    <a:pt x="2154" y="1884"/>
                  </a:cubicBezTo>
                  <a:cubicBezTo>
                    <a:pt x="1434" y="1884"/>
                    <a:pt x="837" y="2253"/>
                    <a:pt x="593" y="3295"/>
                  </a:cubicBezTo>
                  <a:cubicBezTo>
                    <a:pt x="1" y="5815"/>
                    <a:pt x="2269" y="7126"/>
                    <a:pt x="3894" y="8562"/>
                  </a:cubicBezTo>
                  <a:cubicBezTo>
                    <a:pt x="4840" y="9394"/>
                    <a:pt x="5797" y="10200"/>
                    <a:pt x="6755" y="11019"/>
                  </a:cubicBezTo>
                  <a:cubicBezTo>
                    <a:pt x="6893" y="11132"/>
                    <a:pt x="8444" y="12271"/>
                    <a:pt x="8406" y="12441"/>
                  </a:cubicBezTo>
                  <a:lnTo>
                    <a:pt x="8406" y="12441"/>
                  </a:lnTo>
                  <a:cubicBezTo>
                    <a:pt x="8721" y="11245"/>
                    <a:pt x="9048" y="10048"/>
                    <a:pt x="9376" y="8865"/>
                  </a:cubicBezTo>
                  <a:cubicBezTo>
                    <a:pt x="10081" y="6281"/>
                    <a:pt x="12035" y="3245"/>
                    <a:pt x="10018" y="800"/>
                  </a:cubicBezTo>
                  <a:cubicBezTo>
                    <a:pt x="9544" y="228"/>
                    <a:pt x="9060" y="0"/>
                    <a:pt x="8593" y="0"/>
                  </a:cubicBezTo>
                  <a:close/>
                  <a:moveTo>
                    <a:pt x="8406" y="12441"/>
                  </a:moveTo>
                  <a:cubicBezTo>
                    <a:pt x="8406" y="12442"/>
                    <a:pt x="8406" y="12443"/>
                    <a:pt x="8406" y="12443"/>
                  </a:cubicBezTo>
                  <a:cubicBezTo>
                    <a:pt x="8406" y="12443"/>
                    <a:pt x="8406" y="12442"/>
                    <a:pt x="8406" y="124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 flipH="1"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29" name="Google Shape;29;p4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30" name="Google Shape;30;p4"/>
              <p:cNvSpPr/>
              <p:nvPr/>
            </p:nvSpPr>
            <p:spPr>
              <a:xfrm flipH="1"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" name="Google Shape;32;p4"/>
            <p:cNvSpPr/>
            <p:nvPr/>
          </p:nvSpPr>
          <p:spPr>
            <a:xfrm flipH="1">
              <a:off x="8421665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flipH="1">
              <a:off x="-202447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4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720000" y="1256275"/>
            <a:ext cx="2837400" cy="3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38" name="Google Shape;38;p5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39" name="Google Shape;39;p5"/>
              <p:cNvSpPr/>
              <p:nvPr/>
            </p:nvSpPr>
            <p:spPr>
              <a:xfrm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" name="Google Shape;41;p5"/>
            <p:cNvSpPr/>
            <p:nvPr/>
          </p:nvSpPr>
          <p:spPr>
            <a:xfrm flipH="1">
              <a:off x="8421665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flipH="1">
              <a:off x="-202447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5"/>
          <p:cNvGrpSpPr/>
          <p:nvPr/>
        </p:nvGrpSpPr>
        <p:grpSpPr>
          <a:xfrm>
            <a:off x="228588" y="228600"/>
            <a:ext cx="505625" cy="498000"/>
            <a:chOff x="3674000" y="1694300"/>
            <a:chExt cx="505625" cy="498000"/>
          </a:xfrm>
        </p:grpSpPr>
        <p:sp>
          <p:nvSpPr>
            <p:cNvPr id="44" name="Google Shape;44;p5"/>
            <p:cNvSpPr/>
            <p:nvPr/>
          </p:nvSpPr>
          <p:spPr>
            <a:xfrm>
              <a:off x="367400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" name="Google Shape;45;p5"/>
            <p:cNvGrpSpPr/>
            <p:nvPr/>
          </p:nvGrpSpPr>
          <p:grpSpPr>
            <a:xfrm>
              <a:off x="3762818" y="1788533"/>
              <a:ext cx="327990" cy="309534"/>
              <a:chOff x="4395375" y="3179050"/>
              <a:chExt cx="390650" cy="368625"/>
            </a:xfrm>
          </p:grpSpPr>
          <p:sp>
            <p:nvSpPr>
              <p:cNvPr id="46" name="Google Shape;46;p5"/>
              <p:cNvSpPr/>
              <p:nvPr/>
            </p:nvSpPr>
            <p:spPr>
              <a:xfrm>
                <a:off x="4395375" y="3179050"/>
                <a:ext cx="390650" cy="368625"/>
              </a:xfrm>
              <a:custGeom>
                <a:rect b="b" l="l" r="r" t="t"/>
                <a:pathLst>
                  <a:path extrusionOk="0" h="14745" w="15626">
                    <a:moveTo>
                      <a:pt x="5700" y="1"/>
                    </a:moveTo>
                    <a:cubicBezTo>
                      <a:pt x="4697" y="1"/>
                      <a:pt x="4041" y="857"/>
                      <a:pt x="3731" y="1777"/>
                    </a:cubicBezTo>
                    <a:cubicBezTo>
                      <a:pt x="3391" y="2798"/>
                      <a:pt x="3391" y="3843"/>
                      <a:pt x="3907" y="4801"/>
                    </a:cubicBezTo>
                    <a:cubicBezTo>
                      <a:pt x="3932" y="4839"/>
                      <a:pt x="3958" y="4877"/>
                      <a:pt x="3983" y="4927"/>
                    </a:cubicBezTo>
                    <a:cubicBezTo>
                      <a:pt x="3827" y="4909"/>
                      <a:pt x="3672" y="4901"/>
                      <a:pt x="3518" y="4901"/>
                    </a:cubicBezTo>
                    <a:cubicBezTo>
                      <a:pt x="3237" y="4901"/>
                      <a:pt x="2957" y="4929"/>
                      <a:pt x="2672" y="4977"/>
                    </a:cubicBezTo>
                    <a:cubicBezTo>
                      <a:pt x="1715" y="5166"/>
                      <a:pt x="795" y="5734"/>
                      <a:pt x="392" y="6653"/>
                    </a:cubicBezTo>
                    <a:cubicBezTo>
                      <a:pt x="1" y="7498"/>
                      <a:pt x="177" y="8506"/>
                      <a:pt x="833" y="9174"/>
                    </a:cubicBezTo>
                    <a:cubicBezTo>
                      <a:pt x="1466" y="9807"/>
                      <a:pt x="2393" y="10105"/>
                      <a:pt x="3278" y="10105"/>
                    </a:cubicBezTo>
                    <a:cubicBezTo>
                      <a:pt x="3379" y="10105"/>
                      <a:pt x="3480" y="10101"/>
                      <a:pt x="3580" y="10093"/>
                    </a:cubicBezTo>
                    <a:cubicBezTo>
                      <a:pt x="3882" y="10068"/>
                      <a:pt x="4184" y="10005"/>
                      <a:pt x="4474" y="9917"/>
                    </a:cubicBezTo>
                    <a:lnTo>
                      <a:pt x="4474" y="9917"/>
                    </a:lnTo>
                    <a:cubicBezTo>
                      <a:pt x="4298" y="10144"/>
                      <a:pt x="4159" y="10383"/>
                      <a:pt x="4033" y="10635"/>
                    </a:cubicBezTo>
                    <a:cubicBezTo>
                      <a:pt x="3668" y="11505"/>
                      <a:pt x="3554" y="12462"/>
                      <a:pt x="3743" y="13395"/>
                    </a:cubicBezTo>
                    <a:cubicBezTo>
                      <a:pt x="3929" y="14171"/>
                      <a:pt x="4550" y="14744"/>
                      <a:pt x="5344" y="14744"/>
                    </a:cubicBezTo>
                    <a:cubicBezTo>
                      <a:pt x="5414" y="14744"/>
                      <a:pt x="5485" y="14740"/>
                      <a:pt x="5558" y="14731"/>
                    </a:cubicBezTo>
                    <a:cubicBezTo>
                      <a:pt x="6453" y="14630"/>
                      <a:pt x="7095" y="13924"/>
                      <a:pt x="7435" y="13118"/>
                    </a:cubicBezTo>
                    <a:cubicBezTo>
                      <a:pt x="7511" y="12916"/>
                      <a:pt x="7574" y="12727"/>
                      <a:pt x="7624" y="12525"/>
                    </a:cubicBezTo>
                    <a:cubicBezTo>
                      <a:pt x="7650" y="12563"/>
                      <a:pt x="7662" y="12601"/>
                      <a:pt x="7675" y="12626"/>
                    </a:cubicBezTo>
                    <a:cubicBezTo>
                      <a:pt x="8015" y="13307"/>
                      <a:pt x="8607" y="13836"/>
                      <a:pt x="9326" y="14088"/>
                    </a:cubicBezTo>
                    <a:cubicBezTo>
                      <a:pt x="9526" y="14152"/>
                      <a:pt x="9714" y="14182"/>
                      <a:pt x="9891" y="14182"/>
                    </a:cubicBezTo>
                    <a:cubicBezTo>
                      <a:pt x="11308" y="14182"/>
                      <a:pt x="11965" y="12278"/>
                      <a:pt x="11606" y="11001"/>
                    </a:cubicBezTo>
                    <a:cubicBezTo>
                      <a:pt x="11506" y="10648"/>
                      <a:pt x="11367" y="10320"/>
                      <a:pt x="11178" y="10005"/>
                    </a:cubicBezTo>
                    <a:lnTo>
                      <a:pt x="11178" y="10005"/>
                    </a:lnTo>
                    <a:cubicBezTo>
                      <a:pt x="11606" y="10207"/>
                      <a:pt x="12060" y="10358"/>
                      <a:pt x="12526" y="10446"/>
                    </a:cubicBezTo>
                    <a:cubicBezTo>
                      <a:pt x="12738" y="10481"/>
                      <a:pt x="12966" y="10502"/>
                      <a:pt x="13198" y="10502"/>
                    </a:cubicBezTo>
                    <a:cubicBezTo>
                      <a:pt x="13889" y="10502"/>
                      <a:pt x="14612" y="10319"/>
                      <a:pt x="15046" y="9791"/>
                    </a:cubicBezTo>
                    <a:cubicBezTo>
                      <a:pt x="15550" y="9174"/>
                      <a:pt x="15626" y="8317"/>
                      <a:pt x="15248" y="7624"/>
                    </a:cubicBezTo>
                    <a:cubicBezTo>
                      <a:pt x="14857" y="6868"/>
                      <a:pt x="14051" y="6414"/>
                      <a:pt x="13232" y="6275"/>
                    </a:cubicBezTo>
                    <a:cubicBezTo>
                      <a:pt x="13001" y="6238"/>
                      <a:pt x="12771" y="6215"/>
                      <a:pt x="12540" y="6215"/>
                    </a:cubicBezTo>
                    <a:cubicBezTo>
                      <a:pt x="12456" y="6215"/>
                      <a:pt x="12371" y="6218"/>
                      <a:pt x="12287" y="6225"/>
                    </a:cubicBezTo>
                    <a:cubicBezTo>
                      <a:pt x="12766" y="5834"/>
                      <a:pt x="13156" y="5343"/>
                      <a:pt x="13446" y="4788"/>
                    </a:cubicBezTo>
                    <a:cubicBezTo>
                      <a:pt x="13799" y="4032"/>
                      <a:pt x="13900" y="3163"/>
                      <a:pt x="13484" y="2407"/>
                    </a:cubicBezTo>
                    <a:cubicBezTo>
                      <a:pt x="13159" y="1781"/>
                      <a:pt x="12507" y="1392"/>
                      <a:pt x="11801" y="1392"/>
                    </a:cubicBezTo>
                    <a:cubicBezTo>
                      <a:pt x="11712" y="1392"/>
                      <a:pt x="11621" y="1399"/>
                      <a:pt x="11531" y="1411"/>
                    </a:cubicBezTo>
                    <a:cubicBezTo>
                      <a:pt x="10611" y="1563"/>
                      <a:pt x="9729" y="2306"/>
                      <a:pt x="9137" y="3012"/>
                    </a:cubicBezTo>
                    <a:cubicBezTo>
                      <a:pt x="8885" y="3314"/>
                      <a:pt x="8658" y="3642"/>
                      <a:pt x="8469" y="3995"/>
                    </a:cubicBezTo>
                    <a:cubicBezTo>
                      <a:pt x="8418" y="3402"/>
                      <a:pt x="8317" y="2835"/>
                      <a:pt x="8154" y="2268"/>
                    </a:cubicBezTo>
                    <a:cubicBezTo>
                      <a:pt x="7839" y="1235"/>
                      <a:pt x="7158" y="202"/>
                      <a:pt x="5999" y="25"/>
                    </a:cubicBezTo>
                    <a:cubicBezTo>
                      <a:pt x="5896" y="9"/>
                      <a:pt x="5796" y="1"/>
                      <a:pt x="5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5"/>
              <p:cNvSpPr/>
              <p:nvPr/>
            </p:nvSpPr>
            <p:spPr>
              <a:xfrm>
                <a:off x="4528000" y="3308450"/>
                <a:ext cx="115325" cy="114275"/>
              </a:xfrm>
              <a:custGeom>
                <a:rect b="b" l="l" r="r" t="t"/>
                <a:pathLst>
                  <a:path extrusionOk="0" h="4571" w="4613">
                    <a:moveTo>
                      <a:pt x="2332" y="1"/>
                    </a:moveTo>
                    <a:cubicBezTo>
                      <a:pt x="2005" y="1"/>
                      <a:pt x="1679" y="67"/>
                      <a:pt x="1374" y="205"/>
                    </a:cubicBezTo>
                    <a:cubicBezTo>
                      <a:pt x="707" y="507"/>
                      <a:pt x="240" y="1125"/>
                      <a:pt x="127" y="1843"/>
                    </a:cubicBezTo>
                    <a:cubicBezTo>
                      <a:pt x="1" y="2523"/>
                      <a:pt x="177" y="3216"/>
                      <a:pt x="606" y="3758"/>
                    </a:cubicBezTo>
                    <a:cubicBezTo>
                      <a:pt x="1027" y="4273"/>
                      <a:pt x="1654" y="4570"/>
                      <a:pt x="2316" y="4570"/>
                    </a:cubicBezTo>
                    <a:cubicBezTo>
                      <a:pt x="2367" y="4570"/>
                      <a:pt x="2419" y="4568"/>
                      <a:pt x="2471" y="4565"/>
                    </a:cubicBezTo>
                    <a:cubicBezTo>
                      <a:pt x="3151" y="4527"/>
                      <a:pt x="3781" y="4212"/>
                      <a:pt x="4210" y="3670"/>
                    </a:cubicBezTo>
                    <a:cubicBezTo>
                      <a:pt x="4449" y="3355"/>
                      <a:pt x="4588" y="2977"/>
                      <a:pt x="4575" y="2574"/>
                    </a:cubicBezTo>
                    <a:cubicBezTo>
                      <a:pt x="4613" y="2385"/>
                      <a:pt x="4613" y="2183"/>
                      <a:pt x="4600" y="1994"/>
                    </a:cubicBezTo>
                    <a:cubicBezTo>
                      <a:pt x="4537" y="1238"/>
                      <a:pt x="4084" y="570"/>
                      <a:pt x="3391" y="243"/>
                    </a:cubicBezTo>
                    <a:cubicBezTo>
                      <a:pt x="3059" y="83"/>
                      <a:pt x="2696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" name="Google Shape;48;p5"/>
          <p:cNvSpPr txBox="1"/>
          <p:nvPr>
            <p:ph type="title"/>
          </p:nvPr>
        </p:nvSpPr>
        <p:spPr>
          <a:xfrm>
            <a:off x="720000" y="463800"/>
            <a:ext cx="77016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" type="subTitle"/>
          </p:nvPr>
        </p:nvSpPr>
        <p:spPr>
          <a:xfrm>
            <a:off x="1737714" y="1644875"/>
            <a:ext cx="47667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2" type="subTitle"/>
          </p:nvPr>
        </p:nvSpPr>
        <p:spPr>
          <a:xfrm>
            <a:off x="1737714" y="2004910"/>
            <a:ext cx="4766700" cy="6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51" name="Google Shape;51;p5"/>
          <p:cNvSpPr txBox="1"/>
          <p:nvPr>
            <p:ph idx="3" type="subTitle"/>
          </p:nvPr>
        </p:nvSpPr>
        <p:spPr>
          <a:xfrm flipH="1">
            <a:off x="2639586" y="3171700"/>
            <a:ext cx="47667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4" type="subTitle"/>
          </p:nvPr>
        </p:nvSpPr>
        <p:spPr>
          <a:xfrm flipH="1">
            <a:off x="2639586" y="3531736"/>
            <a:ext cx="4766700" cy="6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6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55" name="Google Shape;55;p6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56" name="Google Shape;56;p6"/>
              <p:cNvSpPr/>
              <p:nvPr/>
            </p:nvSpPr>
            <p:spPr>
              <a:xfrm flipH="1" rot="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6"/>
              <p:cNvSpPr/>
              <p:nvPr/>
            </p:nvSpPr>
            <p:spPr>
              <a:xfrm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" name="Google Shape;58;p6"/>
            <p:cNvSpPr/>
            <p:nvPr/>
          </p:nvSpPr>
          <p:spPr>
            <a:xfrm flipH="1">
              <a:off x="8421665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-202447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7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63" name="Google Shape;63;p7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64" name="Google Shape;64;p7"/>
              <p:cNvSpPr/>
              <p:nvPr/>
            </p:nvSpPr>
            <p:spPr>
              <a:xfrm rot="-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7"/>
              <p:cNvSpPr/>
              <p:nvPr/>
            </p:nvSpPr>
            <p:spPr>
              <a:xfrm rot="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" name="Google Shape;66;p7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7"/>
          <p:cNvSpPr txBox="1"/>
          <p:nvPr>
            <p:ph idx="1" type="subTitle"/>
          </p:nvPr>
        </p:nvSpPr>
        <p:spPr>
          <a:xfrm>
            <a:off x="883159" y="2719758"/>
            <a:ext cx="3209400" cy="7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69" name="Google Shape;69;p7"/>
          <p:cNvSpPr txBox="1"/>
          <p:nvPr>
            <p:ph type="title"/>
          </p:nvPr>
        </p:nvSpPr>
        <p:spPr>
          <a:xfrm>
            <a:off x="883150" y="1620321"/>
            <a:ext cx="3209400" cy="10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8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72" name="Google Shape;72;p8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73" name="Google Shape;73;p8"/>
              <p:cNvSpPr/>
              <p:nvPr/>
            </p:nvSpPr>
            <p:spPr>
              <a:xfrm rot="-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8"/>
              <p:cNvSpPr/>
              <p:nvPr/>
            </p:nvSpPr>
            <p:spPr>
              <a:xfrm rot="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5" name="Google Shape;75;p8"/>
            <p:cNvSpPr/>
            <p:nvPr/>
          </p:nvSpPr>
          <p:spPr>
            <a:xfrm>
              <a:off x="-202447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8421626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8"/>
          <p:cNvSpPr txBox="1"/>
          <p:nvPr>
            <p:ph type="title"/>
          </p:nvPr>
        </p:nvSpPr>
        <p:spPr>
          <a:xfrm>
            <a:off x="1271100" y="1500264"/>
            <a:ext cx="66018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78" name="Google Shape;78;p8"/>
          <p:cNvGrpSpPr/>
          <p:nvPr/>
        </p:nvGrpSpPr>
        <p:grpSpPr>
          <a:xfrm>
            <a:off x="8409775" y="228600"/>
            <a:ext cx="505625" cy="498000"/>
            <a:chOff x="3674000" y="1694300"/>
            <a:chExt cx="505625" cy="498000"/>
          </a:xfrm>
        </p:grpSpPr>
        <p:sp>
          <p:nvSpPr>
            <p:cNvPr id="79" name="Google Shape;79;p8"/>
            <p:cNvSpPr/>
            <p:nvPr/>
          </p:nvSpPr>
          <p:spPr>
            <a:xfrm>
              <a:off x="367400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" name="Google Shape;80;p8"/>
            <p:cNvGrpSpPr/>
            <p:nvPr/>
          </p:nvGrpSpPr>
          <p:grpSpPr>
            <a:xfrm>
              <a:off x="3762818" y="1788533"/>
              <a:ext cx="327990" cy="309534"/>
              <a:chOff x="4395375" y="3179050"/>
              <a:chExt cx="390650" cy="368625"/>
            </a:xfrm>
          </p:grpSpPr>
          <p:sp>
            <p:nvSpPr>
              <p:cNvPr id="81" name="Google Shape;81;p8"/>
              <p:cNvSpPr/>
              <p:nvPr/>
            </p:nvSpPr>
            <p:spPr>
              <a:xfrm>
                <a:off x="4395375" y="3179050"/>
                <a:ext cx="390650" cy="368625"/>
              </a:xfrm>
              <a:custGeom>
                <a:rect b="b" l="l" r="r" t="t"/>
                <a:pathLst>
                  <a:path extrusionOk="0" h="14745" w="15626">
                    <a:moveTo>
                      <a:pt x="5700" y="1"/>
                    </a:moveTo>
                    <a:cubicBezTo>
                      <a:pt x="4697" y="1"/>
                      <a:pt x="4041" y="857"/>
                      <a:pt x="3731" y="1777"/>
                    </a:cubicBezTo>
                    <a:cubicBezTo>
                      <a:pt x="3391" y="2798"/>
                      <a:pt x="3391" y="3843"/>
                      <a:pt x="3907" y="4801"/>
                    </a:cubicBezTo>
                    <a:cubicBezTo>
                      <a:pt x="3932" y="4839"/>
                      <a:pt x="3958" y="4877"/>
                      <a:pt x="3983" y="4927"/>
                    </a:cubicBezTo>
                    <a:cubicBezTo>
                      <a:pt x="3827" y="4909"/>
                      <a:pt x="3672" y="4901"/>
                      <a:pt x="3518" y="4901"/>
                    </a:cubicBezTo>
                    <a:cubicBezTo>
                      <a:pt x="3237" y="4901"/>
                      <a:pt x="2957" y="4929"/>
                      <a:pt x="2672" y="4977"/>
                    </a:cubicBezTo>
                    <a:cubicBezTo>
                      <a:pt x="1715" y="5166"/>
                      <a:pt x="795" y="5734"/>
                      <a:pt x="392" y="6653"/>
                    </a:cubicBezTo>
                    <a:cubicBezTo>
                      <a:pt x="1" y="7498"/>
                      <a:pt x="177" y="8506"/>
                      <a:pt x="833" y="9174"/>
                    </a:cubicBezTo>
                    <a:cubicBezTo>
                      <a:pt x="1466" y="9807"/>
                      <a:pt x="2393" y="10105"/>
                      <a:pt x="3278" y="10105"/>
                    </a:cubicBezTo>
                    <a:cubicBezTo>
                      <a:pt x="3379" y="10105"/>
                      <a:pt x="3480" y="10101"/>
                      <a:pt x="3580" y="10093"/>
                    </a:cubicBezTo>
                    <a:cubicBezTo>
                      <a:pt x="3882" y="10068"/>
                      <a:pt x="4184" y="10005"/>
                      <a:pt x="4474" y="9917"/>
                    </a:cubicBezTo>
                    <a:lnTo>
                      <a:pt x="4474" y="9917"/>
                    </a:lnTo>
                    <a:cubicBezTo>
                      <a:pt x="4298" y="10144"/>
                      <a:pt x="4159" y="10383"/>
                      <a:pt x="4033" y="10635"/>
                    </a:cubicBezTo>
                    <a:cubicBezTo>
                      <a:pt x="3668" y="11505"/>
                      <a:pt x="3554" y="12462"/>
                      <a:pt x="3743" y="13395"/>
                    </a:cubicBezTo>
                    <a:cubicBezTo>
                      <a:pt x="3929" y="14171"/>
                      <a:pt x="4550" y="14744"/>
                      <a:pt x="5344" y="14744"/>
                    </a:cubicBezTo>
                    <a:cubicBezTo>
                      <a:pt x="5414" y="14744"/>
                      <a:pt x="5485" y="14740"/>
                      <a:pt x="5558" y="14731"/>
                    </a:cubicBezTo>
                    <a:cubicBezTo>
                      <a:pt x="6453" y="14630"/>
                      <a:pt x="7095" y="13924"/>
                      <a:pt x="7435" y="13118"/>
                    </a:cubicBezTo>
                    <a:cubicBezTo>
                      <a:pt x="7511" y="12916"/>
                      <a:pt x="7574" y="12727"/>
                      <a:pt x="7624" y="12525"/>
                    </a:cubicBezTo>
                    <a:cubicBezTo>
                      <a:pt x="7650" y="12563"/>
                      <a:pt x="7662" y="12601"/>
                      <a:pt x="7675" y="12626"/>
                    </a:cubicBezTo>
                    <a:cubicBezTo>
                      <a:pt x="8015" y="13307"/>
                      <a:pt x="8607" y="13836"/>
                      <a:pt x="9326" y="14088"/>
                    </a:cubicBezTo>
                    <a:cubicBezTo>
                      <a:pt x="9526" y="14152"/>
                      <a:pt x="9714" y="14182"/>
                      <a:pt x="9891" y="14182"/>
                    </a:cubicBezTo>
                    <a:cubicBezTo>
                      <a:pt x="11308" y="14182"/>
                      <a:pt x="11965" y="12278"/>
                      <a:pt x="11606" y="11001"/>
                    </a:cubicBezTo>
                    <a:cubicBezTo>
                      <a:pt x="11506" y="10648"/>
                      <a:pt x="11367" y="10320"/>
                      <a:pt x="11178" y="10005"/>
                    </a:cubicBezTo>
                    <a:lnTo>
                      <a:pt x="11178" y="10005"/>
                    </a:lnTo>
                    <a:cubicBezTo>
                      <a:pt x="11606" y="10207"/>
                      <a:pt x="12060" y="10358"/>
                      <a:pt x="12526" y="10446"/>
                    </a:cubicBezTo>
                    <a:cubicBezTo>
                      <a:pt x="12738" y="10481"/>
                      <a:pt x="12966" y="10502"/>
                      <a:pt x="13198" y="10502"/>
                    </a:cubicBezTo>
                    <a:cubicBezTo>
                      <a:pt x="13889" y="10502"/>
                      <a:pt x="14612" y="10319"/>
                      <a:pt x="15046" y="9791"/>
                    </a:cubicBezTo>
                    <a:cubicBezTo>
                      <a:pt x="15550" y="9174"/>
                      <a:pt x="15626" y="8317"/>
                      <a:pt x="15248" y="7624"/>
                    </a:cubicBezTo>
                    <a:cubicBezTo>
                      <a:pt x="14857" y="6868"/>
                      <a:pt x="14051" y="6414"/>
                      <a:pt x="13232" y="6275"/>
                    </a:cubicBezTo>
                    <a:cubicBezTo>
                      <a:pt x="13001" y="6238"/>
                      <a:pt x="12771" y="6215"/>
                      <a:pt x="12540" y="6215"/>
                    </a:cubicBezTo>
                    <a:cubicBezTo>
                      <a:pt x="12456" y="6215"/>
                      <a:pt x="12371" y="6218"/>
                      <a:pt x="12287" y="6225"/>
                    </a:cubicBezTo>
                    <a:cubicBezTo>
                      <a:pt x="12766" y="5834"/>
                      <a:pt x="13156" y="5343"/>
                      <a:pt x="13446" y="4788"/>
                    </a:cubicBezTo>
                    <a:cubicBezTo>
                      <a:pt x="13799" y="4032"/>
                      <a:pt x="13900" y="3163"/>
                      <a:pt x="13484" y="2407"/>
                    </a:cubicBezTo>
                    <a:cubicBezTo>
                      <a:pt x="13159" y="1781"/>
                      <a:pt x="12507" y="1392"/>
                      <a:pt x="11801" y="1392"/>
                    </a:cubicBezTo>
                    <a:cubicBezTo>
                      <a:pt x="11712" y="1392"/>
                      <a:pt x="11621" y="1399"/>
                      <a:pt x="11531" y="1411"/>
                    </a:cubicBezTo>
                    <a:cubicBezTo>
                      <a:pt x="10611" y="1563"/>
                      <a:pt x="9729" y="2306"/>
                      <a:pt x="9137" y="3012"/>
                    </a:cubicBezTo>
                    <a:cubicBezTo>
                      <a:pt x="8885" y="3314"/>
                      <a:pt x="8658" y="3642"/>
                      <a:pt x="8469" y="3995"/>
                    </a:cubicBezTo>
                    <a:cubicBezTo>
                      <a:pt x="8418" y="3402"/>
                      <a:pt x="8317" y="2835"/>
                      <a:pt x="8154" y="2268"/>
                    </a:cubicBezTo>
                    <a:cubicBezTo>
                      <a:pt x="7839" y="1235"/>
                      <a:pt x="7158" y="202"/>
                      <a:pt x="5999" y="25"/>
                    </a:cubicBezTo>
                    <a:cubicBezTo>
                      <a:pt x="5896" y="9"/>
                      <a:pt x="5796" y="1"/>
                      <a:pt x="57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4528000" y="3308450"/>
                <a:ext cx="115325" cy="114275"/>
              </a:xfrm>
              <a:custGeom>
                <a:rect b="b" l="l" r="r" t="t"/>
                <a:pathLst>
                  <a:path extrusionOk="0" h="4571" w="4613">
                    <a:moveTo>
                      <a:pt x="2332" y="1"/>
                    </a:moveTo>
                    <a:cubicBezTo>
                      <a:pt x="2005" y="1"/>
                      <a:pt x="1679" y="67"/>
                      <a:pt x="1374" y="205"/>
                    </a:cubicBezTo>
                    <a:cubicBezTo>
                      <a:pt x="707" y="507"/>
                      <a:pt x="240" y="1125"/>
                      <a:pt x="127" y="1843"/>
                    </a:cubicBezTo>
                    <a:cubicBezTo>
                      <a:pt x="1" y="2523"/>
                      <a:pt x="177" y="3216"/>
                      <a:pt x="606" y="3758"/>
                    </a:cubicBezTo>
                    <a:cubicBezTo>
                      <a:pt x="1027" y="4273"/>
                      <a:pt x="1654" y="4570"/>
                      <a:pt x="2316" y="4570"/>
                    </a:cubicBezTo>
                    <a:cubicBezTo>
                      <a:pt x="2367" y="4570"/>
                      <a:pt x="2419" y="4568"/>
                      <a:pt x="2471" y="4565"/>
                    </a:cubicBezTo>
                    <a:cubicBezTo>
                      <a:pt x="3151" y="4527"/>
                      <a:pt x="3781" y="4212"/>
                      <a:pt x="4210" y="3670"/>
                    </a:cubicBezTo>
                    <a:cubicBezTo>
                      <a:pt x="4449" y="3355"/>
                      <a:pt x="4588" y="2977"/>
                      <a:pt x="4575" y="2574"/>
                    </a:cubicBezTo>
                    <a:cubicBezTo>
                      <a:pt x="4613" y="2385"/>
                      <a:pt x="4613" y="2183"/>
                      <a:pt x="4600" y="1994"/>
                    </a:cubicBezTo>
                    <a:cubicBezTo>
                      <a:pt x="4537" y="1238"/>
                      <a:pt x="4084" y="570"/>
                      <a:pt x="3391" y="243"/>
                    </a:cubicBezTo>
                    <a:cubicBezTo>
                      <a:pt x="3059" y="83"/>
                      <a:pt x="2696" y="1"/>
                      <a:pt x="2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3" name="Google Shape;83;p8"/>
          <p:cNvGrpSpPr/>
          <p:nvPr/>
        </p:nvGrpSpPr>
        <p:grpSpPr>
          <a:xfrm>
            <a:off x="228608" y="4443253"/>
            <a:ext cx="505625" cy="498000"/>
            <a:chOff x="4546350" y="1694300"/>
            <a:chExt cx="505625" cy="498000"/>
          </a:xfrm>
        </p:grpSpPr>
        <p:sp>
          <p:nvSpPr>
            <p:cNvPr id="84" name="Google Shape;84;p8"/>
            <p:cNvSpPr/>
            <p:nvPr/>
          </p:nvSpPr>
          <p:spPr>
            <a:xfrm>
              <a:off x="454635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4632975" y="1775550"/>
              <a:ext cx="300875" cy="311100"/>
            </a:xfrm>
            <a:custGeom>
              <a:rect b="b" l="l" r="r" t="t"/>
              <a:pathLst>
                <a:path extrusionOk="0" h="12444" w="12035">
                  <a:moveTo>
                    <a:pt x="8593" y="0"/>
                  </a:moveTo>
                  <a:cubicBezTo>
                    <a:pt x="6830" y="0"/>
                    <a:pt x="5330" y="3263"/>
                    <a:pt x="5659" y="3522"/>
                  </a:cubicBezTo>
                  <a:cubicBezTo>
                    <a:pt x="4837" y="2873"/>
                    <a:pt x="3332" y="1884"/>
                    <a:pt x="2154" y="1884"/>
                  </a:cubicBezTo>
                  <a:cubicBezTo>
                    <a:pt x="1434" y="1884"/>
                    <a:pt x="837" y="2253"/>
                    <a:pt x="593" y="3295"/>
                  </a:cubicBezTo>
                  <a:cubicBezTo>
                    <a:pt x="1" y="5815"/>
                    <a:pt x="2269" y="7126"/>
                    <a:pt x="3894" y="8562"/>
                  </a:cubicBezTo>
                  <a:cubicBezTo>
                    <a:pt x="4840" y="9394"/>
                    <a:pt x="5797" y="10200"/>
                    <a:pt x="6755" y="11019"/>
                  </a:cubicBezTo>
                  <a:cubicBezTo>
                    <a:pt x="6893" y="11132"/>
                    <a:pt x="8444" y="12271"/>
                    <a:pt x="8406" y="12441"/>
                  </a:cubicBezTo>
                  <a:lnTo>
                    <a:pt x="8406" y="12441"/>
                  </a:lnTo>
                  <a:cubicBezTo>
                    <a:pt x="8721" y="11245"/>
                    <a:pt x="9048" y="10048"/>
                    <a:pt x="9376" y="8865"/>
                  </a:cubicBezTo>
                  <a:cubicBezTo>
                    <a:pt x="10081" y="6281"/>
                    <a:pt x="12035" y="3245"/>
                    <a:pt x="10018" y="800"/>
                  </a:cubicBezTo>
                  <a:cubicBezTo>
                    <a:pt x="9544" y="228"/>
                    <a:pt x="9060" y="0"/>
                    <a:pt x="8593" y="0"/>
                  </a:cubicBezTo>
                  <a:close/>
                  <a:moveTo>
                    <a:pt x="8406" y="12441"/>
                  </a:moveTo>
                  <a:cubicBezTo>
                    <a:pt x="8406" y="12442"/>
                    <a:pt x="8406" y="12443"/>
                    <a:pt x="8406" y="12443"/>
                  </a:cubicBezTo>
                  <a:cubicBezTo>
                    <a:pt x="8406" y="12443"/>
                    <a:pt x="8406" y="12442"/>
                    <a:pt x="8406" y="124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9"/>
          <p:cNvGrpSpPr/>
          <p:nvPr/>
        </p:nvGrpSpPr>
        <p:grpSpPr>
          <a:xfrm>
            <a:off x="-202447" y="120443"/>
            <a:ext cx="9548944" cy="4902614"/>
            <a:chOff x="-202447" y="120443"/>
            <a:chExt cx="9548944" cy="4902614"/>
          </a:xfrm>
        </p:grpSpPr>
        <p:grpSp>
          <p:nvGrpSpPr>
            <p:cNvPr id="88" name="Google Shape;88;p9"/>
            <p:cNvGrpSpPr/>
            <p:nvPr/>
          </p:nvGrpSpPr>
          <p:grpSpPr>
            <a:xfrm>
              <a:off x="135570" y="120443"/>
              <a:ext cx="8872859" cy="4902614"/>
              <a:chOff x="272056" y="231750"/>
              <a:chExt cx="8694619" cy="4804130"/>
            </a:xfrm>
          </p:grpSpPr>
          <p:sp>
            <p:nvSpPr>
              <p:cNvPr id="89" name="Google Shape;89;p9"/>
              <p:cNvSpPr/>
              <p:nvPr/>
            </p:nvSpPr>
            <p:spPr>
              <a:xfrm flipH="1" rot="-5400000">
                <a:off x="756688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9"/>
              <p:cNvSpPr/>
              <p:nvPr/>
            </p:nvSpPr>
            <p:spPr>
              <a:xfrm rot="-5400000">
                <a:off x="3677913" y="-252882"/>
                <a:ext cx="4804130" cy="5773394"/>
              </a:xfrm>
              <a:custGeom>
                <a:rect b="b" l="l" r="r" t="t"/>
                <a:pathLst>
                  <a:path extrusionOk="0" h="92087" w="76627">
                    <a:moveTo>
                      <a:pt x="17629" y="0"/>
                    </a:moveTo>
                    <a:cubicBezTo>
                      <a:pt x="16580" y="779"/>
                      <a:pt x="16247" y="1117"/>
                      <a:pt x="15783" y="1117"/>
                    </a:cubicBezTo>
                    <a:cubicBezTo>
                      <a:pt x="15444" y="1117"/>
                      <a:pt x="15035" y="937"/>
                      <a:pt x="14227" y="617"/>
                    </a:cubicBezTo>
                    <a:cubicBezTo>
                      <a:pt x="13462" y="315"/>
                      <a:pt x="13013" y="192"/>
                      <a:pt x="12737" y="192"/>
                    </a:cubicBezTo>
                    <a:cubicBezTo>
                      <a:pt x="11842" y="192"/>
                      <a:pt x="12778" y="1493"/>
                      <a:pt x="10648" y="2167"/>
                    </a:cubicBezTo>
                    <a:cubicBezTo>
                      <a:pt x="10506" y="2211"/>
                      <a:pt x="10365" y="2230"/>
                      <a:pt x="10225" y="2230"/>
                    </a:cubicBezTo>
                    <a:cubicBezTo>
                      <a:pt x="9687" y="2230"/>
                      <a:pt x="9173" y="1955"/>
                      <a:pt x="8682" y="1815"/>
                    </a:cubicBezTo>
                    <a:cubicBezTo>
                      <a:pt x="8493" y="1978"/>
                      <a:pt x="8430" y="1941"/>
                      <a:pt x="8254" y="2130"/>
                    </a:cubicBezTo>
                    <a:cubicBezTo>
                      <a:pt x="8254" y="2142"/>
                      <a:pt x="8115" y="2344"/>
                      <a:pt x="8103" y="2356"/>
                    </a:cubicBezTo>
                    <a:lnTo>
                      <a:pt x="7548" y="3553"/>
                    </a:lnTo>
                    <a:cubicBezTo>
                      <a:pt x="7463" y="3531"/>
                      <a:pt x="7344" y="3519"/>
                      <a:pt x="7204" y="3519"/>
                    </a:cubicBezTo>
                    <a:cubicBezTo>
                      <a:pt x="6639" y="3519"/>
                      <a:pt x="5727" y="3714"/>
                      <a:pt x="5242" y="4209"/>
                    </a:cubicBezTo>
                    <a:cubicBezTo>
                      <a:pt x="5532" y="4549"/>
                      <a:pt x="5595" y="5154"/>
                      <a:pt x="5885" y="5481"/>
                    </a:cubicBezTo>
                    <a:cubicBezTo>
                      <a:pt x="5457" y="5960"/>
                      <a:pt x="4461" y="6351"/>
                      <a:pt x="4234" y="7006"/>
                    </a:cubicBezTo>
                    <a:cubicBezTo>
                      <a:pt x="3982" y="7737"/>
                      <a:pt x="4763" y="8241"/>
                      <a:pt x="4650" y="9047"/>
                    </a:cubicBezTo>
                    <a:cubicBezTo>
                      <a:pt x="4612" y="9337"/>
                      <a:pt x="3844" y="9980"/>
                      <a:pt x="3844" y="10106"/>
                    </a:cubicBezTo>
                    <a:cubicBezTo>
                      <a:pt x="3844" y="10333"/>
                      <a:pt x="3970" y="11240"/>
                      <a:pt x="3970" y="11253"/>
                    </a:cubicBezTo>
                    <a:cubicBezTo>
                      <a:pt x="3869" y="11996"/>
                      <a:pt x="4612" y="12349"/>
                      <a:pt x="3642" y="13294"/>
                    </a:cubicBezTo>
                    <a:cubicBezTo>
                      <a:pt x="4587" y="14037"/>
                      <a:pt x="4222" y="14982"/>
                      <a:pt x="3592" y="15814"/>
                    </a:cubicBezTo>
                    <a:cubicBezTo>
                      <a:pt x="4726" y="16873"/>
                      <a:pt x="3125" y="17994"/>
                      <a:pt x="3100" y="19267"/>
                    </a:cubicBezTo>
                    <a:cubicBezTo>
                      <a:pt x="3088" y="20791"/>
                      <a:pt x="4070" y="21459"/>
                      <a:pt x="3781" y="23047"/>
                    </a:cubicBezTo>
                    <a:cubicBezTo>
                      <a:pt x="3604" y="24030"/>
                      <a:pt x="2684" y="25328"/>
                      <a:pt x="2823" y="26273"/>
                    </a:cubicBezTo>
                    <a:cubicBezTo>
                      <a:pt x="2924" y="26903"/>
                      <a:pt x="3592" y="27747"/>
                      <a:pt x="3592" y="28339"/>
                    </a:cubicBezTo>
                    <a:cubicBezTo>
                      <a:pt x="3604" y="29385"/>
                      <a:pt x="2760" y="29625"/>
                      <a:pt x="2647" y="30544"/>
                    </a:cubicBezTo>
                    <a:cubicBezTo>
                      <a:pt x="2571" y="31326"/>
                      <a:pt x="2999" y="31376"/>
                      <a:pt x="3188" y="32220"/>
                    </a:cubicBezTo>
                    <a:cubicBezTo>
                      <a:pt x="3415" y="33241"/>
                      <a:pt x="3340" y="33455"/>
                      <a:pt x="3327" y="34489"/>
                    </a:cubicBezTo>
                    <a:cubicBezTo>
                      <a:pt x="3289" y="35484"/>
                      <a:pt x="3138" y="35534"/>
                      <a:pt x="3352" y="36719"/>
                    </a:cubicBezTo>
                    <a:cubicBezTo>
                      <a:pt x="3617" y="38105"/>
                      <a:pt x="3718" y="37815"/>
                      <a:pt x="3377" y="39176"/>
                    </a:cubicBezTo>
                    <a:cubicBezTo>
                      <a:pt x="3075" y="40361"/>
                      <a:pt x="2483" y="40159"/>
                      <a:pt x="2861" y="41595"/>
                    </a:cubicBezTo>
                    <a:cubicBezTo>
                      <a:pt x="3214" y="42919"/>
                      <a:pt x="3730" y="42490"/>
                      <a:pt x="3491" y="43750"/>
                    </a:cubicBezTo>
                    <a:cubicBezTo>
                      <a:pt x="3440" y="44002"/>
                      <a:pt x="2584" y="45426"/>
                      <a:pt x="2470" y="45741"/>
                    </a:cubicBezTo>
                    <a:cubicBezTo>
                      <a:pt x="2319" y="46132"/>
                      <a:pt x="1449" y="48110"/>
                      <a:pt x="1462" y="48753"/>
                    </a:cubicBezTo>
                    <a:cubicBezTo>
                      <a:pt x="1500" y="50781"/>
                      <a:pt x="3932" y="52646"/>
                      <a:pt x="3667" y="55015"/>
                    </a:cubicBezTo>
                    <a:cubicBezTo>
                      <a:pt x="3529" y="56326"/>
                      <a:pt x="1714" y="56263"/>
                      <a:pt x="1626" y="57825"/>
                    </a:cubicBezTo>
                    <a:cubicBezTo>
                      <a:pt x="1588" y="58355"/>
                      <a:pt x="2936" y="59048"/>
                      <a:pt x="2836" y="60119"/>
                    </a:cubicBezTo>
                    <a:cubicBezTo>
                      <a:pt x="0" y="60824"/>
                      <a:pt x="2168" y="65197"/>
                      <a:pt x="2357" y="66747"/>
                    </a:cubicBezTo>
                    <a:cubicBezTo>
                      <a:pt x="2458" y="67541"/>
                      <a:pt x="2823" y="67415"/>
                      <a:pt x="2672" y="68196"/>
                    </a:cubicBezTo>
                    <a:cubicBezTo>
                      <a:pt x="2533" y="68901"/>
                      <a:pt x="1550" y="69380"/>
                      <a:pt x="1361" y="70124"/>
                    </a:cubicBezTo>
                    <a:cubicBezTo>
                      <a:pt x="1235" y="70640"/>
                      <a:pt x="2092" y="71081"/>
                      <a:pt x="1979" y="71711"/>
                    </a:cubicBezTo>
                    <a:cubicBezTo>
                      <a:pt x="1802" y="72682"/>
                      <a:pt x="1021" y="73715"/>
                      <a:pt x="366" y="74307"/>
                    </a:cubicBezTo>
                    <a:cubicBezTo>
                      <a:pt x="2773" y="75353"/>
                      <a:pt x="933" y="77659"/>
                      <a:pt x="1172" y="79562"/>
                    </a:cubicBezTo>
                    <a:cubicBezTo>
                      <a:pt x="1298" y="80482"/>
                      <a:pt x="1550" y="81918"/>
                      <a:pt x="1764" y="82813"/>
                    </a:cubicBezTo>
                    <a:cubicBezTo>
                      <a:pt x="1966" y="83720"/>
                      <a:pt x="2924" y="83720"/>
                      <a:pt x="2508" y="84804"/>
                    </a:cubicBezTo>
                    <a:cubicBezTo>
                      <a:pt x="3088" y="86013"/>
                      <a:pt x="2155" y="87084"/>
                      <a:pt x="2357" y="88282"/>
                    </a:cubicBezTo>
                    <a:cubicBezTo>
                      <a:pt x="2596" y="89693"/>
                      <a:pt x="4448" y="90071"/>
                      <a:pt x="3617" y="91117"/>
                    </a:cubicBezTo>
                    <a:cubicBezTo>
                      <a:pt x="4042" y="91455"/>
                      <a:pt x="4493" y="91584"/>
                      <a:pt x="4951" y="91584"/>
                    </a:cubicBezTo>
                    <a:cubicBezTo>
                      <a:pt x="6027" y="91584"/>
                      <a:pt x="7142" y="90874"/>
                      <a:pt x="8052" y="90512"/>
                    </a:cubicBezTo>
                    <a:cubicBezTo>
                      <a:pt x="8932" y="90165"/>
                      <a:pt x="9281" y="90013"/>
                      <a:pt x="9506" y="90013"/>
                    </a:cubicBezTo>
                    <a:cubicBezTo>
                      <a:pt x="9862" y="90013"/>
                      <a:pt x="9910" y="90392"/>
                      <a:pt x="11253" y="90978"/>
                    </a:cubicBezTo>
                    <a:cubicBezTo>
                      <a:pt x="11887" y="91258"/>
                      <a:pt x="12236" y="91362"/>
                      <a:pt x="12517" y="91362"/>
                    </a:cubicBezTo>
                    <a:cubicBezTo>
                      <a:pt x="12996" y="91362"/>
                      <a:pt x="13277" y="91060"/>
                      <a:pt x="14428" y="90814"/>
                    </a:cubicBezTo>
                    <a:cubicBezTo>
                      <a:pt x="14721" y="90753"/>
                      <a:pt x="15007" y="90726"/>
                      <a:pt x="15288" y="90726"/>
                    </a:cubicBezTo>
                    <a:cubicBezTo>
                      <a:pt x="17002" y="90726"/>
                      <a:pt x="18516" y="91716"/>
                      <a:pt x="20284" y="91716"/>
                    </a:cubicBezTo>
                    <a:cubicBezTo>
                      <a:pt x="20651" y="91716"/>
                      <a:pt x="21029" y="91673"/>
                      <a:pt x="21422" y="91570"/>
                    </a:cubicBezTo>
                    <a:cubicBezTo>
                      <a:pt x="22608" y="91259"/>
                      <a:pt x="24065" y="90227"/>
                      <a:pt x="25241" y="90227"/>
                    </a:cubicBezTo>
                    <a:cubicBezTo>
                      <a:pt x="26015" y="90227"/>
                      <a:pt x="26667" y="90672"/>
                      <a:pt x="27042" y="92062"/>
                    </a:cubicBezTo>
                    <a:cubicBezTo>
                      <a:pt x="27810" y="91621"/>
                      <a:pt x="28554" y="91596"/>
                      <a:pt x="29297" y="91344"/>
                    </a:cubicBezTo>
                    <a:cubicBezTo>
                      <a:pt x="29360" y="91331"/>
                      <a:pt x="30885" y="90940"/>
                      <a:pt x="30683" y="90915"/>
                    </a:cubicBezTo>
                    <a:lnTo>
                      <a:pt x="30683" y="90915"/>
                    </a:lnTo>
                    <a:cubicBezTo>
                      <a:pt x="31364" y="90991"/>
                      <a:pt x="31843" y="91709"/>
                      <a:pt x="32359" y="91772"/>
                    </a:cubicBezTo>
                    <a:cubicBezTo>
                      <a:pt x="32463" y="91786"/>
                      <a:pt x="32569" y="91792"/>
                      <a:pt x="32677" y="91792"/>
                    </a:cubicBezTo>
                    <a:cubicBezTo>
                      <a:pt x="34523" y="91792"/>
                      <a:pt x="36891" y="89891"/>
                      <a:pt x="38961" y="89891"/>
                    </a:cubicBezTo>
                    <a:cubicBezTo>
                      <a:pt x="39771" y="89891"/>
                      <a:pt x="40535" y="90181"/>
                      <a:pt x="41205" y="90991"/>
                    </a:cubicBezTo>
                    <a:cubicBezTo>
                      <a:pt x="41369" y="90789"/>
                      <a:pt x="41583" y="90676"/>
                      <a:pt x="41747" y="90461"/>
                    </a:cubicBezTo>
                    <a:cubicBezTo>
                      <a:pt x="42029" y="90689"/>
                      <a:pt x="42263" y="90765"/>
                      <a:pt x="42485" y="90765"/>
                    </a:cubicBezTo>
                    <a:cubicBezTo>
                      <a:pt x="42890" y="90765"/>
                      <a:pt x="43256" y="90515"/>
                      <a:pt x="43801" y="90474"/>
                    </a:cubicBezTo>
                    <a:cubicBezTo>
                      <a:pt x="44311" y="90438"/>
                      <a:pt x="44745" y="90416"/>
                      <a:pt x="45132" y="90416"/>
                    </a:cubicBezTo>
                    <a:cubicBezTo>
                      <a:pt x="46659" y="90416"/>
                      <a:pt x="47450" y="90770"/>
                      <a:pt x="49219" y="92087"/>
                    </a:cubicBezTo>
                    <a:cubicBezTo>
                      <a:pt x="49461" y="90639"/>
                      <a:pt x="50164" y="90292"/>
                      <a:pt x="50999" y="90292"/>
                    </a:cubicBezTo>
                    <a:cubicBezTo>
                      <a:pt x="51769" y="90292"/>
                      <a:pt x="52650" y="90588"/>
                      <a:pt x="53381" y="90588"/>
                    </a:cubicBezTo>
                    <a:cubicBezTo>
                      <a:pt x="53388" y="90588"/>
                      <a:pt x="53396" y="90588"/>
                      <a:pt x="53403" y="90587"/>
                    </a:cubicBezTo>
                    <a:cubicBezTo>
                      <a:pt x="54772" y="90581"/>
                      <a:pt x="55561" y="90251"/>
                      <a:pt x="56363" y="90251"/>
                    </a:cubicBezTo>
                    <a:cubicBezTo>
                      <a:pt x="57022" y="90251"/>
                      <a:pt x="57689" y="90473"/>
                      <a:pt x="58695" y="91281"/>
                    </a:cubicBezTo>
                    <a:cubicBezTo>
                      <a:pt x="59238" y="90758"/>
                      <a:pt x="59679" y="90587"/>
                      <a:pt x="60086" y="90587"/>
                    </a:cubicBezTo>
                    <a:cubicBezTo>
                      <a:pt x="60860" y="90587"/>
                      <a:pt x="61512" y="91205"/>
                      <a:pt x="62506" y="91205"/>
                    </a:cubicBezTo>
                    <a:cubicBezTo>
                      <a:pt x="62617" y="91205"/>
                      <a:pt x="62733" y="91197"/>
                      <a:pt x="62854" y="91180"/>
                    </a:cubicBezTo>
                    <a:cubicBezTo>
                      <a:pt x="64277" y="90978"/>
                      <a:pt x="64718" y="90172"/>
                      <a:pt x="66193" y="90121"/>
                    </a:cubicBezTo>
                    <a:cubicBezTo>
                      <a:pt x="66213" y="90120"/>
                      <a:pt x="66233" y="90120"/>
                      <a:pt x="66254" y="90120"/>
                    </a:cubicBezTo>
                    <a:cubicBezTo>
                      <a:pt x="66806" y="90120"/>
                      <a:pt x="67424" y="90436"/>
                      <a:pt x="68020" y="90436"/>
                    </a:cubicBezTo>
                    <a:cubicBezTo>
                      <a:pt x="68612" y="90436"/>
                      <a:pt x="68461" y="89680"/>
                      <a:pt x="68864" y="89642"/>
                    </a:cubicBezTo>
                    <a:cubicBezTo>
                      <a:pt x="68946" y="89635"/>
                      <a:pt x="69030" y="89631"/>
                      <a:pt x="69116" y="89631"/>
                    </a:cubicBezTo>
                    <a:cubicBezTo>
                      <a:pt x="70325" y="89631"/>
                      <a:pt x="71981" y="90323"/>
                      <a:pt x="73274" y="90323"/>
                    </a:cubicBezTo>
                    <a:cubicBezTo>
                      <a:pt x="73148" y="89567"/>
                      <a:pt x="73199" y="88786"/>
                      <a:pt x="73438" y="88055"/>
                    </a:cubicBezTo>
                    <a:cubicBezTo>
                      <a:pt x="73552" y="87689"/>
                      <a:pt x="74383" y="87614"/>
                      <a:pt x="74585" y="87009"/>
                    </a:cubicBezTo>
                    <a:cubicBezTo>
                      <a:pt x="74837" y="86253"/>
                      <a:pt x="74119" y="85283"/>
                      <a:pt x="74333" y="84564"/>
                    </a:cubicBezTo>
                    <a:cubicBezTo>
                      <a:pt x="74547" y="83884"/>
                      <a:pt x="75908" y="83355"/>
                      <a:pt x="75908" y="82573"/>
                    </a:cubicBezTo>
                    <a:cubicBezTo>
                      <a:pt x="75908" y="81830"/>
                      <a:pt x="74837" y="81716"/>
                      <a:pt x="74711" y="81124"/>
                    </a:cubicBezTo>
                    <a:cubicBezTo>
                      <a:pt x="74308" y="79335"/>
                      <a:pt x="74535" y="77092"/>
                      <a:pt x="75656" y="75592"/>
                    </a:cubicBezTo>
                    <a:cubicBezTo>
                      <a:pt x="72959" y="74622"/>
                      <a:pt x="72229" y="72644"/>
                      <a:pt x="74887" y="71107"/>
                    </a:cubicBezTo>
                    <a:cubicBezTo>
                      <a:pt x="73766" y="70464"/>
                      <a:pt x="74257" y="69292"/>
                      <a:pt x="74194" y="68234"/>
                    </a:cubicBezTo>
                    <a:cubicBezTo>
                      <a:pt x="73930" y="68221"/>
                      <a:pt x="73652" y="68196"/>
                      <a:pt x="73388" y="68171"/>
                    </a:cubicBezTo>
                    <a:cubicBezTo>
                      <a:pt x="73615" y="67251"/>
                      <a:pt x="74031" y="66520"/>
                      <a:pt x="74131" y="65474"/>
                    </a:cubicBezTo>
                    <a:cubicBezTo>
                      <a:pt x="74270" y="64164"/>
                      <a:pt x="72997" y="63458"/>
                      <a:pt x="74724" y="62538"/>
                    </a:cubicBezTo>
                    <a:cubicBezTo>
                      <a:pt x="74043" y="61278"/>
                      <a:pt x="74887" y="60119"/>
                      <a:pt x="74837" y="58846"/>
                    </a:cubicBezTo>
                    <a:cubicBezTo>
                      <a:pt x="74812" y="58254"/>
                      <a:pt x="74157" y="57523"/>
                      <a:pt x="74232" y="56918"/>
                    </a:cubicBezTo>
                    <a:cubicBezTo>
                      <a:pt x="74333" y="55998"/>
                      <a:pt x="75240" y="55419"/>
                      <a:pt x="75177" y="54410"/>
                    </a:cubicBezTo>
                    <a:cubicBezTo>
                      <a:pt x="75076" y="53163"/>
                      <a:pt x="73942" y="52924"/>
                      <a:pt x="74056" y="51651"/>
                    </a:cubicBezTo>
                    <a:cubicBezTo>
                      <a:pt x="74207" y="49799"/>
                      <a:pt x="75051" y="48488"/>
                      <a:pt x="74673" y="46585"/>
                    </a:cubicBezTo>
                    <a:cubicBezTo>
                      <a:pt x="74257" y="44506"/>
                      <a:pt x="73136" y="42717"/>
                      <a:pt x="75782" y="41595"/>
                    </a:cubicBezTo>
                    <a:cubicBezTo>
                      <a:pt x="74661" y="39995"/>
                      <a:pt x="76236" y="37979"/>
                      <a:pt x="75681" y="36026"/>
                    </a:cubicBezTo>
                    <a:cubicBezTo>
                      <a:pt x="75454" y="35232"/>
                      <a:pt x="75026" y="34791"/>
                      <a:pt x="74950" y="33972"/>
                    </a:cubicBezTo>
                    <a:cubicBezTo>
                      <a:pt x="74925" y="33732"/>
                      <a:pt x="75517" y="33128"/>
                      <a:pt x="75555" y="32750"/>
                    </a:cubicBezTo>
                    <a:cubicBezTo>
                      <a:pt x="75606" y="32195"/>
                      <a:pt x="74862" y="31767"/>
                      <a:pt x="74963" y="31326"/>
                    </a:cubicBezTo>
                    <a:cubicBezTo>
                      <a:pt x="75165" y="30519"/>
                      <a:pt x="76210" y="30595"/>
                      <a:pt x="76236" y="29738"/>
                    </a:cubicBezTo>
                    <a:cubicBezTo>
                      <a:pt x="76261" y="29184"/>
                      <a:pt x="75076" y="28717"/>
                      <a:pt x="75102" y="27961"/>
                    </a:cubicBezTo>
                    <a:cubicBezTo>
                      <a:pt x="75114" y="27520"/>
                      <a:pt x="75971" y="27230"/>
                      <a:pt x="75971" y="27079"/>
                    </a:cubicBezTo>
                    <a:cubicBezTo>
                      <a:pt x="75971" y="26992"/>
                      <a:pt x="75648" y="25227"/>
                      <a:pt x="75643" y="25227"/>
                    </a:cubicBezTo>
                    <a:cubicBezTo>
                      <a:pt x="75643" y="25227"/>
                      <a:pt x="75643" y="25227"/>
                      <a:pt x="75643" y="25227"/>
                    </a:cubicBezTo>
                    <a:lnTo>
                      <a:pt x="75643" y="25227"/>
                    </a:lnTo>
                    <a:cubicBezTo>
                      <a:pt x="75707" y="24534"/>
                      <a:pt x="76299" y="23853"/>
                      <a:pt x="76336" y="23261"/>
                    </a:cubicBezTo>
                    <a:cubicBezTo>
                      <a:pt x="76374" y="22656"/>
                      <a:pt x="75908" y="22127"/>
                      <a:pt x="75984" y="21560"/>
                    </a:cubicBezTo>
                    <a:cubicBezTo>
                      <a:pt x="76084" y="20766"/>
                      <a:pt x="76626" y="19821"/>
                      <a:pt x="76475" y="19216"/>
                    </a:cubicBezTo>
                    <a:cubicBezTo>
                      <a:pt x="76248" y="18372"/>
                      <a:pt x="75303" y="18334"/>
                      <a:pt x="75152" y="17326"/>
                    </a:cubicBezTo>
                    <a:cubicBezTo>
                      <a:pt x="74988" y="16268"/>
                      <a:pt x="75631" y="15499"/>
                      <a:pt x="75240" y="14189"/>
                    </a:cubicBezTo>
                    <a:cubicBezTo>
                      <a:pt x="74887" y="12979"/>
                      <a:pt x="74220" y="12374"/>
                      <a:pt x="74371" y="11240"/>
                    </a:cubicBezTo>
                    <a:cubicBezTo>
                      <a:pt x="74648" y="9161"/>
                      <a:pt x="76513" y="8569"/>
                      <a:pt x="75807" y="6036"/>
                    </a:cubicBezTo>
                    <a:cubicBezTo>
                      <a:pt x="75463" y="4813"/>
                      <a:pt x="75222" y="4482"/>
                      <a:pt x="74798" y="4482"/>
                    </a:cubicBezTo>
                    <a:cubicBezTo>
                      <a:pt x="74321" y="4482"/>
                      <a:pt x="73613" y="4900"/>
                      <a:pt x="72266" y="4940"/>
                    </a:cubicBezTo>
                    <a:cubicBezTo>
                      <a:pt x="72140" y="3771"/>
                      <a:pt x="71639" y="3378"/>
                      <a:pt x="70997" y="3378"/>
                    </a:cubicBezTo>
                    <a:cubicBezTo>
                      <a:pt x="69977" y="3378"/>
                      <a:pt x="68602" y="4370"/>
                      <a:pt x="67806" y="4826"/>
                    </a:cubicBezTo>
                    <a:cubicBezTo>
                      <a:pt x="67357" y="4127"/>
                      <a:pt x="66488" y="3159"/>
                      <a:pt x="65678" y="3159"/>
                    </a:cubicBezTo>
                    <a:cubicBezTo>
                      <a:pt x="65350" y="3159"/>
                      <a:pt x="65032" y="3318"/>
                      <a:pt x="64756" y="3717"/>
                    </a:cubicBezTo>
                    <a:cubicBezTo>
                      <a:pt x="64101" y="3440"/>
                      <a:pt x="63736" y="2533"/>
                      <a:pt x="63143" y="2306"/>
                    </a:cubicBezTo>
                    <a:cubicBezTo>
                      <a:pt x="62833" y="2183"/>
                      <a:pt x="62586" y="2138"/>
                      <a:pt x="62367" y="2138"/>
                    </a:cubicBezTo>
                    <a:cubicBezTo>
                      <a:pt x="61731" y="2138"/>
                      <a:pt x="61340" y="2523"/>
                      <a:pt x="60384" y="2533"/>
                    </a:cubicBezTo>
                    <a:cubicBezTo>
                      <a:pt x="60371" y="2533"/>
                      <a:pt x="60358" y="2533"/>
                      <a:pt x="60346" y="2533"/>
                    </a:cubicBezTo>
                    <a:cubicBezTo>
                      <a:pt x="58614" y="2533"/>
                      <a:pt x="57665" y="1199"/>
                      <a:pt x="56080" y="1199"/>
                    </a:cubicBezTo>
                    <a:cubicBezTo>
                      <a:pt x="55647" y="1199"/>
                      <a:pt x="55168" y="1298"/>
                      <a:pt x="54613" y="1550"/>
                    </a:cubicBezTo>
                    <a:cubicBezTo>
                      <a:pt x="53578" y="2011"/>
                      <a:pt x="53366" y="2452"/>
                      <a:pt x="52598" y="2452"/>
                    </a:cubicBezTo>
                    <a:cubicBezTo>
                      <a:pt x="52506" y="2452"/>
                      <a:pt x="52405" y="2446"/>
                      <a:pt x="52294" y="2432"/>
                    </a:cubicBezTo>
                    <a:cubicBezTo>
                      <a:pt x="51815" y="2369"/>
                      <a:pt x="51349" y="1613"/>
                      <a:pt x="50883" y="1500"/>
                    </a:cubicBezTo>
                    <a:cubicBezTo>
                      <a:pt x="50730" y="1459"/>
                      <a:pt x="50584" y="1442"/>
                      <a:pt x="50444" y="1442"/>
                    </a:cubicBezTo>
                    <a:cubicBezTo>
                      <a:pt x="49799" y="1442"/>
                      <a:pt x="49270" y="1796"/>
                      <a:pt x="48717" y="1796"/>
                    </a:cubicBezTo>
                    <a:cubicBezTo>
                      <a:pt x="48645" y="1796"/>
                      <a:pt x="48574" y="1790"/>
                      <a:pt x="48501" y="1777"/>
                    </a:cubicBezTo>
                    <a:cubicBezTo>
                      <a:pt x="47513" y="1606"/>
                      <a:pt x="46883" y="801"/>
                      <a:pt x="45873" y="801"/>
                    </a:cubicBezTo>
                    <a:cubicBezTo>
                      <a:pt x="45763" y="801"/>
                      <a:pt x="45648" y="811"/>
                      <a:pt x="45527" y="832"/>
                    </a:cubicBezTo>
                    <a:cubicBezTo>
                      <a:pt x="44015" y="1096"/>
                      <a:pt x="43322" y="3743"/>
                      <a:pt x="41810" y="4058"/>
                    </a:cubicBezTo>
                    <a:cubicBezTo>
                      <a:pt x="41731" y="4074"/>
                      <a:pt x="41649" y="4082"/>
                      <a:pt x="41565" y="4082"/>
                    </a:cubicBezTo>
                    <a:cubicBezTo>
                      <a:pt x="40165" y="4082"/>
                      <a:pt x="38159" y="1886"/>
                      <a:pt x="36709" y="1886"/>
                    </a:cubicBezTo>
                    <a:cubicBezTo>
                      <a:pt x="36286" y="1886"/>
                      <a:pt x="35910" y="2073"/>
                      <a:pt x="35610" y="2558"/>
                    </a:cubicBezTo>
                    <a:cubicBezTo>
                      <a:pt x="34912" y="2063"/>
                      <a:pt x="34346" y="1884"/>
                      <a:pt x="33844" y="1884"/>
                    </a:cubicBezTo>
                    <a:cubicBezTo>
                      <a:pt x="32529" y="1884"/>
                      <a:pt x="31651" y="3112"/>
                      <a:pt x="29961" y="3112"/>
                    </a:cubicBezTo>
                    <a:cubicBezTo>
                      <a:pt x="29865" y="3112"/>
                      <a:pt x="29765" y="3108"/>
                      <a:pt x="29663" y="3100"/>
                    </a:cubicBezTo>
                    <a:cubicBezTo>
                      <a:pt x="27760" y="2936"/>
                      <a:pt x="27042" y="529"/>
                      <a:pt x="25404" y="416"/>
                    </a:cubicBezTo>
                    <a:cubicBezTo>
                      <a:pt x="24723" y="504"/>
                      <a:pt x="24055" y="643"/>
                      <a:pt x="23400" y="832"/>
                    </a:cubicBezTo>
                    <a:cubicBezTo>
                      <a:pt x="22682" y="1147"/>
                      <a:pt x="22052" y="2281"/>
                      <a:pt x="21497" y="2470"/>
                    </a:cubicBezTo>
                    <a:cubicBezTo>
                      <a:pt x="21301" y="2538"/>
                      <a:pt x="21109" y="2569"/>
                      <a:pt x="20923" y="2569"/>
                    </a:cubicBezTo>
                    <a:cubicBezTo>
                      <a:pt x="19525" y="2569"/>
                      <a:pt x="18430" y="823"/>
                      <a:pt x="17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1" name="Google Shape;91;p9"/>
            <p:cNvSpPr/>
            <p:nvPr/>
          </p:nvSpPr>
          <p:spPr>
            <a:xfrm flipH="1">
              <a:off x="8421665" y="399682"/>
              <a:ext cx="924832" cy="669084"/>
            </a:xfrm>
            <a:custGeom>
              <a:rect b="b" l="l" r="r" t="t"/>
              <a:pathLst>
                <a:path extrusionOk="0" h="16911" w="23375">
                  <a:moveTo>
                    <a:pt x="21144" y="1349"/>
                  </a:moveTo>
                  <a:lnTo>
                    <a:pt x="20287" y="958"/>
                  </a:lnTo>
                  <a:lnTo>
                    <a:pt x="20300" y="391"/>
                  </a:lnTo>
                  <a:lnTo>
                    <a:pt x="20010" y="0"/>
                  </a:lnTo>
                  <a:lnTo>
                    <a:pt x="18637" y="807"/>
                  </a:lnTo>
                  <a:lnTo>
                    <a:pt x="6993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3" y="13030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3"/>
                  </a:lnTo>
                  <a:lnTo>
                    <a:pt x="1840" y="14895"/>
                  </a:lnTo>
                  <a:lnTo>
                    <a:pt x="2382" y="14983"/>
                  </a:lnTo>
                  <a:lnTo>
                    <a:pt x="2230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4" y="16911"/>
                  </a:lnTo>
                  <a:lnTo>
                    <a:pt x="10106" y="12941"/>
                  </a:lnTo>
                  <a:lnTo>
                    <a:pt x="21749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1" y="3881"/>
                  </a:lnTo>
                  <a:lnTo>
                    <a:pt x="22341" y="3403"/>
                  </a:lnTo>
                  <a:lnTo>
                    <a:pt x="21812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 flipH="1">
              <a:off x="-202447" y="4074734"/>
              <a:ext cx="924871" cy="669084"/>
            </a:xfrm>
            <a:custGeom>
              <a:rect b="b" l="l" r="r" t="t"/>
              <a:pathLst>
                <a:path extrusionOk="0" h="16911" w="23376">
                  <a:moveTo>
                    <a:pt x="21145" y="1348"/>
                  </a:moveTo>
                  <a:lnTo>
                    <a:pt x="20288" y="958"/>
                  </a:lnTo>
                  <a:lnTo>
                    <a:pt x="20300" y="391"/>
                  </a:lnTo>
                  <a:lnTo>
                    <a:pt x="20011" y="0"/>
                  </a:lnTo>
                  <a:lnTo>
                    <a:pt x="18637" y="807"/>
                  </a:lnTo>
                  <a:lnTo>
                    <a:pt x="6994" y="7649"/>
                  </a:lnTo>
                  <a:lnTo>
                    <a:pt x="0" y="11757"/>
                  </a:lnTo>
                  <a:lnTo>
                    <a:pt x="630" y="12362"/>
                  </a:lnTo>
                  <a:lnTo>
                    <a:pt x="744" y="13029"/>
                  </a:lnTo>
                  <a:lnTo>
                    <a:pt x="1021" y="13508"/>
                  </a:lnTo>
                  <a:lnTo>
                    <a:pt x="1563" y="13836"/>
                  </a:lnTo>
                  <a:lnTo>
                    <a:pt x="1525" y="14352"/>
                  </a:lnTo>
                  <a:lnTo>
                    <a:pt x="1840" y="14894"/>
                  </a:lnTo>
                  <a:lnTo>
                    <a:pt x="2382" y="14983"/>
                  </a:lnTo>
                  <a:lnTo>
                    <a:pt x="2231" y="15550"/>
                  </a:lnTo>
                  <a:lnTo>
                    <a:pt x="3075" y="15940"/>
                  </a:lnTo>
                  <a:lnTo>
                    <a:pt x="3075" y="16520"/>
                  </a:lnTo>
                  <a:lnTo>
                    <a:pt x="3365" y="16910"/>
                  </a:lnTo>
                  <a:lnTo>
                    <a:pt x="10106" y="12941"/>
                  </a:lnTo>
                  <a:lnTo>
                    <a:pt x="21750" y="6099"/>
                  </a:lnTo>
                  <a:lnTo>
                    <a:pt x="23375" y="5141"/>
                  </a:lnTo>
                  <a:lnTo>
                    <a:pt x="22745" y="4549"/>
                  </a:lnTo>
                  <a:lnTo>
                    <a:pt x="22632" y="3881"/>
                  </a:lnTo>
                  <a:lnTo>
                    <a:pt x="22342" y="3402"/>
                  </a:lnTo>
                  <a:lnTo>
                    <a:pt x="21800" y="3075"/>
                  </a:lnTo>
                  <a:lnTo>
                    <a:pt x="21850" y="2558"/>
                  </a:lnTo>
                  <a:lnTo>
                    <a:pt x="21535" y="2016"/>
                  </a:lnTo>
                  <a:lnTo>
                    <a:pt x="20993" y="1928"/>
                  </a:lnTo>
                  <a:close/>
                </a:path>
              </a:pathLst>
            </a:custGeom>
            <a:solidFill>
              <a:srgbClr val="F2918F">
                <a:alpha val="48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4572000" y="2224952"/>
            <a:ext cx="3849600" cy="14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94" name="Google Shape;94;p9"/>
          <p:cNvSpPr txBox="1"/>
          <p:nvPr>
            <p:ph type="title"/>
          </p:nvPr>
        </p:nvSpPr>
        <p:spPr>
          <a:xfrm>
            <a:off x="4572000" y="1475425"/>
            <a:ext cx="3849600" cy="6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type="title"/>
          </p:nvPr>
        </p:nvSpPr>
        <p:spPr>
          <a:xfrm>
            <a:off x="720000" y="463800"/>
            <a:ext cx="2845500" cy="210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1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lerta"/>
              <a:buNone/>
              <a:defRPr sz="3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lerta"/>
              <a:buNone/>
              <a:defRPr sz="3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lerta"/>
              <a:buNone/>
              <a:defRPr sz="3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lerta"/>
              <a:buNone/>
              <a:defRPr sz="3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lerta"/>
              <a:buNone/>
              <a:defRPr sz="3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lerta"/>
              <a:buNone/>
              <a:defRPr sz="3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lerta"/>
              <a:buNone/>
              <a:defRPr sz="3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lerta"/>
              <a:buNone/>
              <a:defRPr sz="3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●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indent="-3238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○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indent="-3238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■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indent="-3238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●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indent="-3238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○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indent="-3238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■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indent="-3238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●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indent="-3238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○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indent="-3238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■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i.org/10.1111/nuf.12652" TargetMode="External"/><Relationship Id="rId4" Type="http://schemas.openxmlformats.org/officeDocument/2006/relationships/hyperlink" Target="https://doi.org/10.1111/nuf.12652" TargetMode="External"/><Relationship Id="rId9" Type="http://schemas.openxmlformats.org/officeDocument/2006/relationships/hyperlink" Target="https://doi.org/10.15585/mmwr.mm6835a3" TargetMode="External"/><Relationship Id="rId5" Type="http://schemas.openxmlformats.org/officeDocument/2006/relationships/hyperlink" Target="https://doi.org/10.1093/fampra/cmx026" TargetMode="External"/><Relationship Id="rId6" Type="http://schemas.openxmlformats.org/officeDocument/2006/relationships/hyperlink" Target="https://doi.org/10.1093/fampra/cmx026" TargetMode="External"/><Relationship Id="rId7" Type="http://schemas.openxmlformats.org/officeDocument/2006/relationships/hyperlink" Target="https://doi.org/10.2105/AJPH.2021.306375" TargetMode="External"/><Relationship Id="rId8" Type="http://schemas.openxmlformats.org/officeDocument/2006/relationships/hyperlink" Target="https://doi.org/10.2105/AJPH.2021.306375" TargetMode="External"/><Relationship Id="rId11" Type="http://schemas.openxmlformats.org/officeDocument/2006/relationships/hyperlink" Target="https://doi.org/10.1016/j.rbms.2020.10.001" TargetMode="External"/><Relationship Id="rId10" Type="http://schemas.openxmlformats.org/officeDocument/2006/relationships/hyperlink" Target="https://doi.org/10.15585/mmwr.mm6835a3" TargetMode="External"/><Relationship Id="rId13" Type="http://schemas.openxmlformats.org/officeDocument/2006/relationships/hyperlink" Target="https://www.cdc.gov/healthequity/features/maternal-mortality/index.html" TargetMode="External"/><Relationship Id="rId12" Type="http://schemas.openxmlformats.org/officeDocument/2006/relationships/hyperlink" Target="https://doi.org/10.1016/j.rbms.2020.10.001" TargetMode="External"/><Relationship Id="rId15" Type="http://schemas.openxmlformats.org/officeDocument/2006/relationships/hyperlink" Target="https://www.cdc.gov/nchs/data/hestat/maternal-mortality/2020/E-stat-Maternal-Mortality-Rates-2022.pdf" TargetMode="External"/><Relationship Id="rId14" Type="http://schemas.openxmlformats.org/officeDocument/2006/relationships/hyperlink" Target="https://www.youtube.com/watch?v=Sc4YzG4l_Ls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hyperlink" Target="https://www.google.com/search?sxsrf=AB5stBj-OpWT0CYWG-CLtknGpK1_wPpZqw:1689779251156&amp;q=obstetric&amp;si=ACFMAn8hzZSJQsgXIYlkGc-z1vmplkNNG_4pDdQXhQrUyInzOzz_cPm1fojrWMEBhMvi_lgygxaWHYCzFeymVNfY3ve-NX61qA%3D%3D&amp;expnd=1" TargetMode="External"/><Relationship Id="rId5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FAPT8ywaCvA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/>
          <p:nvPr/>
        </p:nvSpPr>
        <p:spPr>
          <a:xfrm>
            <a:off x="12812293" y="872774"/>
            <a:ext cx="144983" cy="272315"/>
          </a:xfrm>
          <a:custGeom>
            <a:rect b="b" l="l" r="r" t="t"/>
            <a:pathLst>
              <a:path extrusionOk="0" h="1388" w="739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8"/>
          <p:cNvSpPr/>
          <p:nvPr/>
        </p:nvSpPr>
        <p:spPr>
          <a:xfrm>
            <a:off x="12634741" y="984406"/>
            <a:ext cx="165975" cy="226210"/>
          </a:xfrm>
          <a:custGeom>
            <a:rect b="b" l="l" r="r" t="t"/>
            <a:pathLst>
              <a:path extrusionOk="0" h="1153" w="846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8"/>
          <p:cNvSpPr/>
          <p:nvPr/>
        </p:nvSpPr>
        <p:spPr>
          <a:xfrm>
            <a:off x="12359096" y="2644566"/>
            <a:ext cx="116928" cy="53953"/>
          </a:xfrm>
          <a:custGeom>
            <a:rect b="b" l="l" r="r" t="t"/>
            <a:pathLst>
              <a:path extrusionOk="0" fill="none" h="275" w="596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cap="rnd" cmpd="sng" w="4475">
            <a:solidFill>
              <a:srgbClr val="2AB5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8"/>
          <p:cNvSpPr txBox="1"/>
          <p:nvPr>
            <p:ph type="ctrTitle"/>
          </p:nvPr>
        </p:nvSpPr>
        <p:spPr>
          <a:xfrm>
            <a:off x="491200" y="815001"/>
            <a:ext cx="46974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Maternal </a:t>
            </a:r>
            <a:r>
              <a:rPr lang="en"/>
              <a:t>Mortality</a:t>
            </a:r>
            <a:endParaRPr/>
          </a:p>
        </p:txBody>
      </p:sp>
      <p:sp>
        <p:nvSpPr>
          <p:cNvPr id="336" name="Google Shape;336;p28"/>
          <p:cNvSpPr/>
          <p:nvPr/>
        </p:nvSpPr>
        <p:spPr>
          <a:xfrm rot="5400000">
            <a:off x="5066151" y="1142946"/>
            <a:ext cx="4087346" cy="2857602"/>
          </a:xfrm>
          <a:custGeom>
            <a:rect b="b" l="l" r="r" t="t"/>
            <a:pathLst>
              <a:path extrusionOk="0" h="68282" w="98514">
                <a:moveTo>
                  <a:pt x="84590" y="1"/>
                </a:moveTo>
                <a:cubicBezTo>
                  <a:pt x="84451" y="542"/>
                  <a:pt x="84502" y="1109"/>
                  <a:pt x="84741" y="1601"/>
                </a:cubicBezTo>
                <a:cubicBezTo>
                  <a:pt x="84930" y="1954"/>
                  <a:pt x="85233" y="2281"/>
                  <a:pt x="85270" y="2684"/>
                </a:cubicBezTo>
                <a:cubicBezTo>
                  <a:pt x="85308" y="3088"/>
                  <a:pt x="85056" y="3478"/>
                  <a:pt x="84905" y="3869"/>
                </a:cubicBezTo>
                <a:cubicBezTo>
                  <a:pt x="84829" y="4071"/>
                  <a:pt x="84766" y="4285"/>
                  <a:pt x="84741" y="4499"/>
                </a:cubicBezTo>
                <a:cubicBezTo>
                  <a:pt x="85031" y="4373"/>
                  <a:pt x="85333" y="4310"/>
                  <a:pt x="85648" y="4310"/>
                </a:cubicBezTo>
                <a:cubicBezTo>
                  <a:pt x="85657" y="4310"/>
                  <a:pt x="85666" y="4310"/>
                  <a:pt x="85675" y="4310"/>
                </a:cubicBezTo>
                <a:cubicBezTo>
                  <a:pt x="86785" y="4310"/>
                  <a:pt x="87729" y="5100"/>
                  <a:pt x="87917" y="6200"/>
                </a:cubicBezTo>
                <a:cubicBezTo>
                  <a:pt x="88118" y="7296"/>
                  <a:pt x="87476" y="8380"/>
                  <a:pt x="86417" y="8745"/>
                </a:cubicBezTo>
                <a:cubicBezTo>
                  <a:pt x="86174" y="8831"/>
                  <a:pt x="85924" y="8871"/>
                  <a:pt x="85676" y="8871"/>
                </a:cubicBezTo>
                <a:cubicBezTo>
                  <a:pt x="84861" y="8871"/>
                  <a:pt x="84076" y="8429"/>
                  <a:pt x="83670" y="7674"/>
                </a:cubicBezTo>
                <a:cubicBezTo>
                  <a:pt x="83141" y="6692"/>
                  <a:pt x="83406" y="5469"/>
                  <a:pt x="84288" y="4789"/>
                </a:cubicBezTo>
                <a:cubicBezTo>
                  <a:pt x="83632" y="3604"/>
                  <a:pt x="83456" y="1487"/>
                  <a:pt x="83343" y="13"/>
                </a:cubicBezTo>
                <a:lnTo>
                  <a:pt x="77004" y="13"/>
                </a:lnTo>
                <a:cubicBezTo>
                  <a:pt x="76954" y="316"/>
                  <a:pt x="76941" y="618"/>
                  <a:pt x="76979" y="920"/>
                </a:cubicBezTo>
                <a:cubicBezTo>
                  <a:pt x="77042" y="1387"/>
                  <a:pt x="77231" y="1878"/>
                  <a:pt x="77143" y="2357"/>
                </a:cubicBezTo>
                <a:cubicBezTo>
                  <a:pt x="77004" y="2987"/>
                  <a:pt x="76399" y="3491"/>
                  <a:pt x="76462" y="4134"/>
                </a:cubicBezTo>
                <a:cubicBezTo>
                  <a:pt x="76462" y="4209"/>
                  <a:pt x="76475" y="4272"/>
                  <a:pt x="76488" y="4335"/>
                </a:cubicBezTo>
                <a:cubicBezTo>
                  <a:pt x="76551" y="4335"/>
                  <a:pt x="76614" y="4323"/>
                  <a:pt x="76689" y="4323"/>
                </a:cubicBezTo>
                <a:cubicBezTo>
                  <a:pt x="76697" y="4323"/>
                  <a:pt x="76706" y="4322"/>
                  <a:pt x="76714" y="4322"/>
                </a:cubicBezTo>
                <a:cubicBezTo>
                  <a:pt x="77888" y="4322"/>
                  <a:pt x="78870" y="5213"/>
                  <a:pt x="78983" y="6389"/>
                </a:cubicBezTo>
                <a:cubicBezTo>
                  <a:pt x="79096" y="7561"/>
                  <a:pt x="78290" y="8632"/>
                  <a:pt x="77130" y="8846"/>
                </a:cubicBezTo>
                <a:cubicBezTo>
                  <a:pt x="76989" y="8872"/>
                  <a:pt x="76849" y="8885"/>
                  <a:pt x="76711" y="8885"/>
                </a:cubicBezTo>
                <a:cubicBezTo>
                  <a:pt x="75698" y="8885"/>
                  <a:pt x="74786" y="8217"/>
                  <a:pt x="74509" y="7208"/>
                </a:cubicBezTo>
                <a:cubicBezTo>
                  <a:pt x="74194" y="6062"/>
                  <a:pt x="74812" y="4864"/>
                  <a:pt x="75921" y="4461"/>
                </a:cubicBezTo>
                <a:cubicBezTo>
                  <a:pt x="75820" y="3982"/>
                  <a:pt x="75706" y="3516"/>
                  <a:pt x="75631" y="3012"/>
                </a:cubicBezTo>
                <a:cubicBezTo>
                  <a:pt x="75517" y="2218"/>
                  <a:pt x="75820" y="1324"/>
                  <a:pt x="75404" y="643"/>
                </a:cubicBezTo>
                <a:cubicBezTo>
                  <a:pt x="75278" y="429"/>
                  <a:pt x="75089" y="240"/>
                  <a:pt x="75026" y="13"/>
                </a:cubicBezTo>
                <a:lnTo>
                  <a:pt x="68448" y="13"/>
                </a:lnTo>
                <a:cubicBezTo>
                  <a:pt x="68297" y="278"/>
                  <a:pt x="68184" y="542"/>
                  <a:pt x="68095" y="832"/>
                </a:cubicBezTo>
                <a:cubicBezTo>
                  <a:pt x="67717" y="1966"/>
                  <a:pt x="67843" y="3163"/>
                  <a:pt x="67856" y="4335"/>
                </a:cubicBezTo>
                <a:cubicBezTo>
                  <a:pt x="68990" y="4411"/>
                  <a:pt x="69885" y="5318"/>
                  <a:pt x="69948" y="6452"/>
                </a:cubicBezTo>
                <a:cubicBezTo>
                  <a:pt x="70011" y="7586"/>
                  <a:pt x="69204" y="8582"/>
                  <a:pt x="68095" y="8783"/>
                </a:cubicBezTo>
                <a:cubicBezTo>
                  <a:pt x="67968" y="8805"/>
                  <a:pt x="67841" y="8815"/>
                  <a:pt x="67716" y="8815"/>
                </a:cubicBezTo>
                <a:cubicBezTo>
                  <a:pt x="66737" y="8815"/>
                  <a:pt x="65853" y="8181"/>
                  <a:pt x="65563" y="7221"/>
                </a:cubicBezTo>
                <a:cubicBezTo>
                  <a:pt x="65222" y="6137"/>
                  <a:pt x="65752" y="4978"/>
                  <a:pt x="66798" y="4512"/>
                </a:cubicBezTo>
                <a:cubicBezTo>
                  <a:pt x="66785" y="4020"/>
                  <a:pt x="66848" y="3491"/>
                  <a:pt x="66810" y="3050"/>
                </a:cubicBezTo>
                <a:cubicBezTo>
                  <a:pt x="66697" y="1991"/>
                  <a:pt x="66407" y="958"/>
                  <a:pt x="65941" y="13"/>
                </a:cubicBezTo>
                <a:lnTo>
                  <a:pt x="58393" y="13"/>
                </a:lnTo>
                <a:cubicBezTo>
                  <a:pt x="58544" y="1450"/>
                  <a:pt x="58645" y="2886"/>
                  <a:pt x="58872" y="4323"/>
                </a:cubicBezTo>
                <a:cubicBezTo>
                  <a:pt x="60006" y="4373"/>
                  <a:pt x="60926" y="5255"/>
                  <a:pt x="61026" y="6389"/>
                </a:cubicBezTo>
                <a:cubicBezTo>
                  <a:pt x="61127" y="7523"/>
                  <a:pt x="60359" y="8556"/>
                  <a:pt x="59250" y="8808"/>
                </a:cubicBezTo>
                <a:cubicBezTo>
                  <a:pt x="59091" y="8843"/>
                  <a:pt x="58933" y="8859"/>
                  <a:pt x="58776" y="8859"/>
                </a:cubicBezTo>
                <a:cubicBezTo>
                  <a:pt x="57836" y="8859"/>
                  <a:pt x="56964" y="8265"/>
                  <a:pt x="56629" y="7347"/>
                </a:cubicBezTo>
                <a:cubicBezTo>
                  <a:pt x="56251" y="6276"/>
                  <a:pt x="56729" y="5079"/>
                  <a:pt x="57738" y="4575"/>
                </a:cubicBezTo>
                <a:cubicBezTo>
                  <a:pt x="57612" y="3327"/>
                  <a:pt x="56855" y="1273"/>
                  <a:pt x="56755" y="946"/>
                </a:cubicBezTo>
                <a:cubicBezTo>
                  <a:pt x="56666" y="643"/>
                  <a:pt x="56603" y="328"/>
                  <a:pt x="56578" y="26"/>
                </a:cubicBezTo>
                <a:lnTo>
                  <a:pt x="50656" y="26"/>
                </a:lnTo>
                <a:cubicBezTo>
                  <a:pt x="50379" y="1109"/>
                  <a:pt x="50177" y="2911"/>
                  <a:pt x="50038" y="4348"/>
                </a:cubicBezTo>
                <a:cubicBezTo>
                  <a:pt x="51198" y="4486"/>
                  <a:pt x="52055" y="5469"/>
                  <a:pt x="52029" y="6629"/>
                </a:cubicBezTo>
                <a:cubicBezTo>
                  <a:pt x="51992" y="7800"/>
                  <a:pt x="51084" y="8745"/>
                  <a:pt x="49925" y="8821"/>
                </a:cubicBezTo>
                <a:cubicBezTo>
                  <a:pt x="49875" y="8824"/>
                  <a:pt x="49826" y="8826"/>
                  <a:pt x="49777" y="8826"/>
                </a:cubicBezTo>
                <a:cubicBezTo>
                  <a:pt x="48680" y="8826"/>
                  <a:pt x="47737" y="8029"/>
                  <a:pt x="47556" y="6931"/>
                </a:cubicBezTo>
                <a:cubicBezTo>
                  <a:pt x="47367" y="5784"/>
                  <a:pt x="48098" y="4688"/>
                  <a:pt x="49219" y="4398"/>
                </a:cubicBezTo>
                <a:cubicBezTo>
                  <a:pt x="49282" y="4083"/>
                  <a:pt x="49345" y="3756"/>
                  <a:pt x="49371" y="3491"/>
                </a:cubicBezTo>
                <a:cubicBezTo>
                  <a:pt x="49471" y="2332"/>
                  <a:pt x="49408" y="1160"/>
                  <a:pt x="49194" y="26"/>
                </a:cubicBezTo>
                <a:lnTo>
                  <a:pt x="41142" y="26"/>
                </a:lnTo>
                <a:cubicBezTo>
                  <a:pt x="41167" y="1462"/>
                  <a:pt x="41193" y="2911"/>
                  <a:pt x="41218" y="4360"/>
                </a:cubicBezTo>
                <a:cubicBezTo>
                  <a:pt x="42314" y="4537"/>
                  <a:pt x="43108" y="5494"/>
                  <a:pt x="43108" y="6603"/>
                </a:cubicBezTo>
                <a:cubicBezTo>
                  <a:pt x="43108" y="7712"/>
                  <a:pt x="42301" y="8657"/>
                  <a:pt x="41205" y="8834"/>
                </a:cubicBezTo>
                <a:cubicBezTo>
                  <a:pt x="41082" y="8854"/>
                  <a:pt x="40959" y="8863"/>
                  <a:pt x="40838" y="8863"/>
                </a:cubicBezTo>
                <a:cubicBezTo>
                  <a:pt x="39880" y="8863"/>
                  <a:pt x="39009" y="8261"/>
                  <a:pt x="38685" y="7322"/>
                </a:cubicBezTo>
                <a:cubicBezTo>
                  <a:pt x="38332" y="6276"/>
                  <a:pt x="38798" y="5116"/>
                  <a:pt x="39769" y="4600"/>
                </a:cubicBezTo>
                <a:cubicBezTo>
                  <a:pt x="39920" y="4260"/>
                  <a:pt x="40096" y="3945"/>
                  <a:pt x="40172" y="3705"/>
                </a:cubicBezTo>
                <a:cubicBezTo>
                  <a:pt x="40537" y="2508"/>
                  <a:pt x="40626" y="1248"/>
                  <a:pt x="40437" y="26"/>
                </a:cubicBezTo>
                <a:lnTo>
                  <a:pt x="32044" y="26"/>
                </a:lnTo>
                <a:lnTo>
                  <a:pt x="32674" y="2647"/>
                </a:lnTo>
                <a:cubicBezTo>
                  <a:pt x="32838" y="3277"/>
                  <a:pt x="32964" y="3932"/>
                  <a:pt x="32901" y="4575"/>
                </a:cubicBezTo>
                <a:cubicBezTo>
                  <a:pt x="33834" y="5053"/>
                  <a:pt x="34313" y="6112"/>
                  <a:pt x="34060" y="7120"/>
                </a:cubicBezTo>
                <a:cubicBezTo>
                  <a:pt x="33823" y="8132"/>
                  <a:pt x="32917" y="8846"/>
                  <a:pt x="31882" y="8846"/>
                </a:cubicBezTo>
                <a:cubicBezTo>
                  <a:pt x="31873" y="8846"/>
                  <a:pt x="31864" y="8846"/>
                  <a:pt x="31855" y="8846"/>
                </a:cubicBezTo>
                <a:cubicBezTo>
                  <a:pt x="30809" y="8846"/>
                  <a:pt x="29902" y="8115"/>
                  <a:pt x="29675" y="7095"/>
                </a:cubicBezTo>
                <a:cubicBezTo>
                  <a:pt x="29436" y="6074"/>
                  <a:pt x="29927" y="5028"/>
                  <a:pt x="30872" y="4562"/>
                </a:cubicBezTo>
                <a:cubicBezTo>
                  <a:pt x="31238" y="2974"/>
                  <a:pt x="31893" y="1802"/>
                  <a:pt x="31339" y="13"/>
                </a:cubicBezTo>
                <a:lnTo>
                  <a:pt x="22644" y="13"/>
                </a:lnTo>
                <a:cubicBezTo>
                  <a:pt x="22543" y="1475"/>
                  <a:pt x="22695" y="2937"/>
                  <a:pt x="23085" y="4335"/>
                </a:cubicBezTo>
                <a:cubicBezTo>
                  <a:pt x="24131" y="4411"/>
                  <a:pt x="24988" y="5192"/>
                  <a:pt x="25164" y="6225"/>
                </a:cubicBezTo>
                <a:cubicBezTo>
                  <a:pt x="25328" y="7259"/>
                  <a:pt x="24774" y="8279"/>
                  <a:pt x="23816" y="8682"/>
                </a:cubicBezTo>
                <a:cubicBezTo>
                  <a:pt x="23503" y="8816"/>
                  <a:pt x="23194" y="8876"/>
                  <a:pt x="22900" y="8876"/>
                </a:cubicBezTo>
                <a:cubicBezTo>
                  <a:pt x="21133" y="8876"/>
                  <a:pt x="19877" y="6708"/>
                  <a:pt x="21195" y="5142"/>
                </a:cubicBezTo>
                <a:cubicBezTo>
                  <a:pt x="21258" y="4726"/>
                  <a:pt x="21409" y="4272"/>
                  <a:pt x="21472" y="3970"/>
                </a:cubicBezTo>
                <a:cubicBezTo>
                  <a:pt x="21737" y="2672"/>
                  <a:pt x="21976" y="1286"/>
                  <a:pt x="21649" y="13"/>
                </a:cubicBezTo>
                <a:lnTo>
                  <a:pt x="14176" y="13"/>
                </a:lnTo>
                <a:cubicBezTo>
                  <a:pt x="14202" y="215"/>
                  <a:pt x="14214" y="416"/>
                  <a:pt x="14227" y="605"/>
                </a:cubicBezTo>
                <a:cubicBezTo>
                  <a:pt x="14315" y="1941"/>
                  <a:pt x="14592" y="3214"/>
                  <a:pt x="14844" y="4499"/>
                </a:cubicBezTo>
                <a:cubicBezTo>
                  <a:pt x="15877" y="4940"/>
                  <a:pt x="16432" y="6074"/>
                  <a:pt x="16155" y="7158"/>
                </a:cubicBezTo>
                <a:cubicBezTo>
                  <a:pt x="15887" y="8159"/>
                  <a:pt x="14985" y="8848"/>
                  <a:pt x="13975" y="8848"/>
                </a:cubicBezTo>
                <a:cubicBezTo>
                  <a:pt x="13891" y="8848"/>
                  <a:pt x="13807" y="8843"/>
                  <a:pt x="13723" y="8834"/>
                </a:cubicBezTo>
                <a:cubicBezTo>
                  <a:pt x="12601" y="8708"/>
                  <a:pt x="11744" y="7788"/>
                  <a:pt x="11707" y="6666"/>
                </a:cubicBezTo>
                <a:cubicBezTo>
                  <a:pt x="11656" y="5557"/>
                  <a:pt x="12437" y="4575"/>
                  <a:pt x="13546" y="4360"/>
                </a:cubicBezTo>
                <a:cubicBezTo>
                  <a:pt x="13017" y="3239"/>
                  <a:pt x="13042" y="1374"/>
                  <a:pt x="13055" y="13"/>
                </a:cubicBezTo>
                <a:lnTo>
                  <a:pt x="6225" y="13"/>
                </a:lnTo>
                <a:cubicBezTo>
                  <a:pt x="5784" y="1324"/>
                  <a:pt x="5633" y="2710"/>
                  <a:pt x="5759" y="4083"/>
                </a:cubicBezTo>
                <a:cubicBezTo>
                  <a:pt x="5772" y="4184"/>
                  <a:pt x="5784" y="4285"/>
                  <a:pt x="5797" y="4398"/>
                </a:cubicBezTo>
                <a:cubicBezTo>
                  <a:pt x="6893" y="4663"/>
                  <a:pt x="7611" y="5709"/>
                  <a:pt x="7498" y="6830"/>
                </a:cubicBezTo>
                <a:cubicBezTo>
                  <a:pt x="7372" y="7952"/>
                  <a:pt x="6439" y="8808"/>
                  <a:pt x="5318" y="8846"/>
                </a:cubicBezTo>
                <a:cubicBezTo>
                  <a:pt x="5292" y="8847"/>
                  <a:pt x="5266" y="8848"/>
                  <a:pt x="5240" y="8848"/>
                </a:cubicBezTo>
                <a:cubicBezTo>
                  <a:pt x="4139" y="8848"/>
                  <a:pt x="3197" y="8065"/>
                  <a:pt x="3012" y="6969"/>
                </a:cubicBezTo>
                <a:cubicBezTo>
                  <a:pt x="2823" y="5860"/>
                  <a:pt x="3478" y="4776"/>
                  <a:pt x="4549" y="4436"/>
                </a:cubicBezTo>
                <a:cubicBezTo>
                  <a:pt x="4348" y="3945"/>
                  <a:pt x="4196" y="3441"/>
                  <a:pt x="4159" y="3315"/>
                </a:cubicBezTo>
                <a:cubicBezTo>
                  <a:pt x="3806" y="2231"/>
                  <a:pt x="3529" y="1122"/>
                  <a:pt x="3289" y="13"/>
                </a:cubicBezTo>
                <a:lnTo>
                  <a:pt x="0" y="13"/>
                </a:lnTo>
                <a:lnTo>
                  <a:pt x="0" y="64706"/>
                </a:lnTo>
                <a:cubicBezTo>
                  <a:pt x="1210" y="65260"/>
                  <a:pt x="2155" y="65815"/>
                  <a:pt x="3365" y="66357"/>
                </a:cubicBezTo>
                <a:cubicBezTo>
                  <a:pt x="5104" y="67138"/>
                  <a:pt x="6880" y="67944"/>
                  <a:pt x="8771" y="68196"/>
                </a:cubicBezTo>
                <a:cubicBezTo>
                  <a:pt x="9217" y="68254"/>
                  <a:pt x="9662" y="68282"/>
                  <a:pt x="10106" y="68282"/>
                </a:cubicBezTo>
                <a:cubicBezTo>
                  <a:pt x="13320" y="68282"/>
                  <a:pt x="16450" y="66850"/>
                  <a:pt x="19317" y="65311"/>
                </a:cubicBezTo>
                <a:cubicBezTo>
                  <a:pt x="19897" y="64996"/>
                  <a:pt x="20502" y="64668"/>
                  <a:pt x="21157" y="64592"/>
                </a:cubicBezTo>
                <a:cubicBezTo>
                  <a:pt x="21268" y="64580"/>
                  <a:pt x="21380" y="64574"/>
                  <a:pt x="21492" y="64574"/>
                </a:cubicBezTo>
                <a:cubicBezTo>
                  <a:pt x="21978" y="64574"/>
                  <a:pt x="22470" y="64673"/>
                  <a:pt x="22963" y="64673"/>
                </a:cubicBezTo>
                <a:cubicBezTo>
                  <a:pt x="23024" y="64673"/>
                  <a:pt x="23086" y="64672"/>
                  <a:pt x="23148" y="64668"/>
                </a:cubicBezTo>
                <a:cubicBezTo>
                  <a:pt x="25883" y="64529"/>
                  <a:pt x="27193" y="60963"/>
                  <a:pt x="29814" y="60157"/>
                </a:cubicBezTo>
                <a:cubicBezTo>
                  <a:pt x="29967" y="60981"/>
                  <a:pt x="30956" y="61321"/>
                  <a:pt x="31825" y="61321"/>
                </a:cubicBezTo>
                <a:cubicBezTo>
                  <a:pt x="31886" y="61321"/>
                  <a:pt x="31947" y="61319"/>
                  <a:pt x="32007" y="61316"/>
                </a:cubicBezTo>
                <a:cubicBezTo>
                  <a:pt x="32464" y="61284"/>
                  <a:pt x="32949" y="61212"/>
                  <a:pt x="33414" y="61212"/>
                </a:cubicBezTo>
                <a:cubicBezTo>
                  <a:pt x="33857" y="61212"/>
                  <a:pt x="34284" y="61278"/>
                  <a:pt x="34653" y="61505"/>
                </a:cubicBezTo>
                <a:cubicBezTo>
                  <a:pt x="35153" y="61810"/>
                  <a:pt x="35626" y="62397"/>
                  <a:pt x="36151" y="62397"/>
                </a:cubicBezTo>
                <a:cubicBezTo>
                  <a:pt x="36234" y="62397"/>
                  <a:pt x="36318" y="62382"/>
                  <a:pt x="36404" y="62349"/>
                </a:cubicBezTo>
                <a:cubicBezTo>
                  <a:pt x="36744" y="62211"/>
                  <a:pt x="36908" y="61845"/>
                  <a:pt x="37173" y="61593"/>
                </a:cubicBezTo>
                <a:cubicBezTo>
                  <a:pt x="37481" y="61296"/>
                  <a:pt x="37871" y="61184"/>
                  <a:pt x="38289" y="61184"/>
                </a:cubicBezTo>
                <a:cubicBezTo>
                  <a:pt x="38881" y="61184"/>
                  <a:pt x="39530" y="61408"/>
                  <a:pt x="40084" y="61644"/>
                </a:cubicBezTo>
                <a:lnTo>
                  <a:pt x="45868" y="64114"/>
                </a:lnTo>
                <a:cubicBezTo>
                  <a:pt x="46282" y="64285"/>
                  <a:pt x="46735" y="64462"/>
                  <a:pt x="47175" y="64462"/>
                </a:cubicBezTo>
                <a:cubicBezTo>
                  <a:pt x="47352" y="64462"/>
                  <a:pt x="47526" y="64434"/>
                  <a:pt x="47695" y="64366"/>
                </a:cubicBezTo>
                <a:cubicBezTo>
                  <a:pt x="47934" y="64252"/>
                  <a:pt x="48148" y="64076"/>
                  <a:pt x="48388" y="63962"/>
                </a:cubicBezTo>
                <a:cubicBezTo>
                  <a:pt x="48562" y="63894"/>
                  <a:pt x="48746" y="63870"/>
                  <a:pt x="48934" y="63870"/>
                </a:cubicBezTo>
                <a:cubicBezTo>
                  <a:pt x="49233" y="63870"/>
                  <a:pt x="49542" y="63933"/>
                  <a:pt x="49837" y="63988"/>
                </a:cubicBezTo>
                <a:cubicBezTo>
                  <a:pt x="50608" y="64129"/>
                  <a:pt x="51388" y="64200"/>
                  <a:pt x="52165" y="64200"/>
                </a:cubicBezTo>
                <a:cubicBezTo>
                  <a:pt x="53598" y="64200"/>
                  <a:pt x="55025" y="63962"/>
                  <a:pt x="56389" y="63496"/>
                </a:cubicBezTo>
                <a:cubicBezTo>
                  <a:pt x="57133" y="63232"/>
                  <a:pt x="57864" y="62904"/>
                  <a:pt x="58632" y="62727"/>
                </a:cubicBezTo>
                <a:cubicBezTo>
                  <a:pt x="59199" y="62601"/>
                  <a:pt x="59779" y="62513"/>
                  <a:pt x="60359" y="62475"/>
                </a:cubicBezTo>
                <a:lnTo>
                  <a:pt x="66886" y="61883"/>
                </a:lnTo>
                <a:cubicBezTo>
                  <a:pt x="67377" y="61839"/>
                  <a:pt x="67880" y="61796"/>
                  <a:pt x="68377" y="61796"/>
                </a:cubicBezTo>
                <a:cubicBezTo>
                  <a:pt x="69144" y="61796"/>
                  <a:pt x="69898" y="61897"/>
                  <a:pt x="70578" y="62249"/>
                </a:cubicBezTo>
                <a:cubicBezTo>
                  <a:pt x="70880" y="62400"/>
                  <a:pt x="71157" y="62601"/>
                  <a:pt x="71498" y="62652"/>
                </a:cubicBezTo>
                <a:cubicBezTo>
                  <a:pt x="71548" y="62659"/>
                  <a:pt x="71597" y="62662"/>
                  <a:pt x="71645" y="62662"/>
                </a:cubicBezTo>
                <a:cubicBezTo>
                  <a:pt x="72406" y="62662"/>
                  <a:pt x="73009" y="61870"/>
                  <a:pt x="73778" y="61669"/>
                </a:cubicBezTo>
                <a:cubicBezTo>
                  <a:pt x="73922" y="61631"/>
                  <a:pt x="74063" y="61614"/>
                  <a:pt x="74204" y="61614"/>
                </a:cubicBezTo>
                <a:cubicBezTo>
                  <a:pt x="75311" y="61614"/>
                  <a:pt x="76345" y="62674"/>
                  <a:pt x="77508" y="62753"/>
                </a:cubicBezTo>
                <a:cubicBezTo>
                  <a:pt x="77561" y="62756"/>
                  <a:pt x="77614" y="62758"/>
                  <a:pt x="77667" y="62758"/>
                </a:cubicBezTo>
                <a:cubicBezTo>
                  <a:pt x="78119" y="62758"/>
                  <a:pt x="78572" y="62637"/>
                  <a:pt x="79025" y="62637"/>
                </a:cubicBezTo>
                <a:cubicBezTo>
                  <a:pt x="79061" y="62637"/>
                  <a:pt x="79097" y="62638"/>
                  <a:pt x="79134" y="62639"/>
                </a:cubicBezTo>
                <a:cubicBezTo>
                  <a:pt x="80281" y="62715"/>
                  <a:pt x="81150" y="63685"/>
                  <a:pt x="81793" y="64630"/>
                </a:cubicBezTo>
                <a:cubicBezTo>
                  <a:pt x="82448" y="65575"/>
                  <a:pt x="83090" y="66634"/>
                  <a:pt x="84162" y="67062"/>
                </a:cubicBezTo>
                <a:cubicBezTo>
                  <a:pt x="84375" y="67148"/>
                  <a:pt x="84608" y="67189"/>
                  <a:pt x="84844" y="67189"/>
                </a:cubicBezTo>
                <a:cubicBezTo>
                  <a:pt x="85780" y="67189"/>
                  <a:pt x="86755" y="66554"/>
                  <a:pt x="86644" y="65638"/>
                </a:cubicBezTo>
                <a:lnTo>
                  <a:pt x="86644" y="65638"/>
                </a:lnTo>
                <a:lnTo>
                  <a:pt x="88786" y="66785"/>
                </a:lnTo>
                <a:cubicBezTo>
                  <a:pt x="89429" y="65462"/>
                  <a:pt x="91016" y="64933"/>
                  <a:pt x="92478" y="64744"/>
                </a:cubicBezTo>
                <a:cubicBezTo>
                  <a:pt x="93927" y="64555"/>
                  <a:pt x="97254" y="64542"/>
                  <a:pt x="98514" y="63786"/>
                </a:cubicBezTo>
                <a:lnTo>
                  <a:pt x="98514" y="13"/>
                </a:lnTo>
                <a:lnTo>
                  <a:pt x="94343" y="13"/>
                </a:lnTo>
                <a:cubicBezTo>
                  <a:pt x="94557" y="1223"/>
                  <a:pt x="94935" y="2470"/>
                  <a:pt x="94557" y="3604"/>
                </a:cubicBezTo>
                <a:cubicBezTo>
                  <a:pt x="94469" y="3869"/>
                  <a:pt x="94356" y="4108"/>
                  <a:pt x="94230" y="4348"/>
                </a:cubicBezTo>
                <a:cubicBezTo>
                  <a:pt x="94356" y="4323"/>
                  <a:pt x="94482" y="4310"/>
                  <a:pt x="94608" y="4310"/>
                </a:cubicBezTo>
                <a:cubicBezTo>
                  <a:pt x="94616" y="4310"/>
                  <a:pt x="94624" y="4310"/>
                  <a:pt x="94633" y="4310"/>
                </a:cubicBezTo>
                <a:cubicBezTo>
                  <a:pt x="95781" y="4310"/>
                  <a:pt x="96751" y="5175"/>
                  <a:pt x="96901" y="6314"/>
                </a:cubicBezTo>
                <a:cubicBezTo>
                  <a:pt x="97040" y="7473"/>
                  <a:pt x="96284" y="8544"/>
                  <a:pt x="95162" y="8808"/>
                </a:cubicBezTo>
                <a:cubicBezTo>
                  <a:pt x="94982" y="8853"/>
                  <a:pt x="94801" y="8874"/>
                  <a:pt x="94623" y="8874"/>
                </a:cubicBezTo>
                <a:cubicBezTo>
                  <a:pt x="93682" y="8874"/>
                  <a:pt x="92819" y="8283"/>
                  <a:pt x="92491" y="7372"/>
                </a:cubicBezTo>
                <a:cubicBezTo>
                  <a:pt x="92088" y="6276"/>
                  <a:pt x="92579" y="5066"/>
                  <a:pt x="93625" y="4549"/>
                </a:cubicBezTo>
                <a:cubicBezTo>
                  <a:pt x="93574" y="3869"/>
                  <a:pt x="94129" y="3100"/>
                  <a:pt x="93889" y="2344"/>
                </a:cubicBezTo>
                <a:cubicBezTo>
                  <a:pt x="93738" y="1828"/>
                  <a:pt x="93272" y="1462"/>
                  <a:pt x="93058" y="971"/>
                </a:cubicBezTo>
                <a:cubicBezTo>
                  <a:pt x="92957" y="694"/>
                  <a:pt x="92894" y="404"/>
                  <a:pt x="92881" y="114"/>
                </a:cubicBezTo>
                <a:cubicBezTo>
                  <a:pt x="92881" y="76"/>
                  <a:pt x="92881" y="38"/>
                  <a:pt x="928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8"/>
          <p:cNvSpPr txBox="1"/>
          <p:nvPr>
            <p:ph idx="1" type="subTitle"/>
          </p:nvPr>
        </p:nvSpPr>
        <p:spPr>
          <a:xfrm>
            <a:off x="403775" y="3673150"/>
            <a:ext cx="50160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by: </a:t>
            </a:r>
            <a:r>
              <a:rPr lang="en"/>
              <a:t>Shae O’Hurst, Akavayia Pressley-Dykes, </a:t>
            </a:r>
            <a:r>
              <a:rPr lang="en"/>
              <a:t>Elleona Ragland, Destiny Young-Kline, and Tie Young</a:t>
            </a:r>
            <a:endParaRPr/>
          </a:p>
        </p:txBody>
      </p:sp>
      <p:grpSp>
        <p:nvGrpSpPr>
          <p:cNvPr id="338" name="Google Shape;338;p28"/>
          <p:cNvGrpSpPr/>
          <p:nvPr/>
        </p:nvGrpSpPr>
        <p:grpSpPr>
          <a:xfrm flipH="1">
            <a:off x="5419778" y="1061096"/>
            <a:ext cx="2505200" cy="3021231"/>
            <a:chOff x="2329418" y="593071"/>
            <a:chExt cx="1468464" cy="1786442"/>
          </a:xfrm>
        </p:grpSpPr>
        <p:sp>
          <p:nvSpPr>
            <p:cNvPr id="339" name="Google Shape;339;p28"/>
            <p:cNvSpPr/>
            <p:nvPr/>
          </p:nvSpPr>
          <p:spPr>
            <a:xfrm>
              <a:off x="2334219" y="593071"/>
              <a:ext cx="1259239" cy="1352869"/>
            </a:xfrm>
            <a:custGeom>
              <a:rect b="b" l="l" r="r" t="t"/>
              <a:pathLst>
                <a:path extrusionOk="0" h="69601" w="64784">
                  <a:moveTo>
                    <a:pt x="63435" y="35943"/>
                  </a:moveTo>
                  <a:cubicBezTo>
                    <a:pt x="63456" y="36099"/>
                    <a:pt x="63510" y="36233"/>
                    <a:pt x="63510" y="36367"/>
                  </a:cubicBezTo>
                  <a:cubicBezTo>
                    <a:pt x="63480" y="36214"/>
                    <a:pt x="63449" y="36084"/>
                    <a:pt x="63435" y="35943"/>
                  </a:cubicBezTo>
                  <a:close/>
                  <a:moveTo>
                    <a:pt x="34918" y="1"/>
                  </a:moveTo>
                  <a:cubicBezTo>
                    <a:pt x="33861" y="1"/>
                    <a:pt x="32829" y="92"/>
                    <a:pt x="31796" y="298"/>
                  </a:cubicBezTo>
                  <a:cubicBezTo>
                    <a:pt x="30523" y="545"/>
                    <a:pt x="29249" y="914"/>
                    <a:pt x="28017" y="1366"/>
                  </a:cubicBezTo>
                  <a:cubicBezTo>
                    <a:pt x="27442" y="1572"/>
                    <a:pt x="26867" y="1777"/>
                    <a:pt x="26251" y="2065"/>
                  </a:cubicBezTo>
                  <a:cubicBezTo>
                    <a:pt x="25634" y="2352"/>
                    <a:pt x="25059" y="2681"/>
                    <a:pt x="24443" y="2968"/>
                  </a:cubicBezTo>
                  <a:cubicBezTo>
                    <a:pt x="23868" y="3297"/>
                    <a:pt x="23252" y="3626"/>
                    <a:pt x="22718" y="3995"/>
                  </a:cubicBezTo>
                  <a:cubicBezTo>
                    <a:pt x="22143" y="4324"/>
                    <a:pt x="21609" y="4694"/>
                    <a:pt x="21033" y="5063"/>
                  </a:cubicBezTo>
                  <a:cubicBezTo>
                    <a:pt x="19924" y="5803"/>
                    <a:pt x="18856" y="6583"/>
                    <a:pt x="17870" y="7405"/>
                  </a:cubicBezTo>
                  <a:cubicBezTo>
                    <a:pt x="16843" y="8227"/>
                    <a:pt x="15898" y="9171"/>
                    <a:pt x="15036" y="10157"/>
                  </a:cubicBezTo>
                  <a:cubicBezTo>
                    <a:pt x="14132" y="11143"/>
                    <a:pt x="13269" y="12211"/>
                    <a:pt x="12448" y="13321"/>
                  </a:cubicBezTo>
                  <a:cubicBezTo>
                    <a:pt x="11667" y="14348"/>
                    <a:pt x="10969" y="15457"/>
                    <a:pt x="10311" y="16607"/>
                  </a:cubicBezTo>
                  <a:cubicBezTo>
                    <a:pt x="9695" y="17757"/>
                    <a:pt x="9120" y="18949"/>
                    <a:pt x="8668" y="20222"/>
                  </a:cubicBezTo>
                  <a:cubicBezTo>
                    <a:pt x="8216" y="21454"/>
                    <a:pt x="7929" y="22769"/>
                    <a:pt x="7723" y="24084"/>
                  </a:cubicBezTo>
                  <a:cubicBezTo>
                    <a:pt x="7641" y="24741"/>
                    <a:pt x="7600" y="25439"/>
                    <a:pt x="7600" y="26097"/>
                  </a:cubicBezTo>
                  <a:cubicBezTo>
                    <a:pt x="7600" y="26754"/>
                    <a:pt x="7600" y="27411"/>
                    <a:pt x="7641" y="28109"/>
                  </a:cubicBezTo>
                  <a:cubicBezTo>
                    <a:pt x="7723" y="29383"/>
                    <a:pt x="7888" y="30656"/>
                    <a:pt x="7970" y="31930"/>
                  </a:cubicBezTo>
                  <a:cubicBezTo>
                    <a:pt x="8052" y="32998"/>
                    <a:pt x="8052" y="34066"/>
                    <a:pt x="8011" y="35093"/>
                  </a:cubicBezTo>
                  <a:cubicBezTo>
                    <a:pt x="7970" y="35750"/>
                    <a:pt x="7888" y="36367"/>
                    <a:pt x="7723" y="36983"/>
                  </a:cubicBezTo>
                  <a:cubicBezTo>
                    <a:pt x="7641" y="37476"/>
                    <a:pt x="7518" y="37928"/>
                    <a:pt x="7354" y="38421"/>
                  </a:cubicBezTo>
                  <a:cubicBezTo>
                    <a:pt x="7230" y="38667"/>
                    <a:pt x="7148" y="38914"/>
                    <a:pt x="7025" y="39201"/>
                  </a:cubicBezTo>
                  <a:cubicBezTo>
                    <a:pt x="6820" y="39571"/>
                    <a:pt x="6573" y="39982"/>
                    <a:pt x="6327" y="40351"/>
                  </a:cubicBezTo>
                  <a:cubicBezTo>
                    <a:pt x="5998" y="40844"/>
                    <a:pt x="5628" y="41337"/>
                    <a:pt x="5259" y="41789"/>
                  </a:cubicBezTo>
                  <a:cubicBezTo>
                    <a:pt x="4478" y="42775"/>
                    <a:pt x="3657" y="43720"/>
                    <a:pt x="2876" y="44706"/>
                  </a:cubicBezTo>
                  <a:cubicBezTo>
                    <a:pt x="2054" y="45774"/>
                    <a:pt x="1397" y="46924"/>
                    <a:pt x="904" y="48157"/>
                  </a:cubicBezTo>
                  <a:cubicBezTo>
                    <a:pt x="452" y="49471"/>
                    <a:pt x="165" y="50786"/>
                    <a:pt x="41" y="52141"/>
                  </a:cubicBezTo>
                  <a:cubicBezTo>
                    <a:pt x="0" y="52840"/>
                    <a:pt x="0" y="53538"/>
                    <a:pt x="41" y="54195"/>
                  </a:cubicBezTo>
                  <a:cubicBezTo>
                    <a:pt x="124" y="54853"/>
                    <a:pt x="247" y="55510"/>
                    <a:pt x="452" y="56126"/>
                  </a:cubicBezTo>
                  <a:cubicBezTo>
                    <a:pt x="822" y="57359"/>
                    <a:pt x="1397" y="58550"/>
                    <a:pt x="2219" y="59536"/>
                  </a:cubicBezTo>
                  <a:cubicBezTo>
                    <a:pt x="2671" y="60029"/>
                    <a:pt x="3164" y="60481"/>
                    <a:pt x="3698" y="60891"/>
                  </a:cubicBezTo>
                  <a:cubicBezTo>
                    <a:pt x="4232" y="61261"/>
                    <a:pt x="4766" y="61549"/>
                    <a:pt x="5341" y="61795"/>
                  </a:cubicBezTo>
                  <a:cubicBezTo>
                    <a:pt x="6491" y="62329"/>
                    <a:pt x="7682" y="62781"/>
                    <a:pt x="8874" y="63110"/>
                  </a:cubicBezTo>
                  <a:cubicBezTo>
                    <a:pt x="9490" y="63274"/>
                    <a:pt x="10065" y="63397"/>
                    <a:pt x="10681" y="63562"/>
                  </a:cubicBezTo>
                  <a:cubicBezTo>
                    <a:pt x="11133" y="63644"/>
                    <a:pt x="11626" y="63767"/>
                    <a:pt x="12119" y="63890"/>
                  </a:cubicBezTo>
                  <a:cubicBezTo>
                    <a:pt x="12365" y="64137"/>
                    <a:pt x="12653" y="64342"/>
                    <a:pt x="12900" y="64548"/>
                  </a:cubicBezTo>
                  <a:cubicBezTo>
                    <a:pt x="13393" y="64917"/>
                    <a:pt x="13885" y="65246"/>
                    <a:pt x="14420" y="65534"/>
                  </a:cubicBezTo>
                  <a:cubicBezTo>
                    <a:pt x="14995" y="65821"/>
                    <a:pt x="15570" y="66068"/>
                    <a:pt x="16186" y="66273"/>
                  </a:cubicBezTo>
                  <a:cubicBezTo>
                    <a:pt x="16761" y="66478"/>
                    <a:pt x="17377" y="66602"/>
                    <a:pt x="17993" y="66766"/>
                  </a:cubicBezTo>
                  <a:cubicBezTo>
                    <a:pt x="19267" y="67095"/>
                    <a:pt x="20582" y="67423"/>
                    <a:pt x="21855" y="67875"/>
                  </a:cubicBezTo>
                  <a:cubicBezTo>
                    <a:pt x="22841" y="68204"/>
                    <a:pt x="23786" y="68573"/>
                    <a:pt x="24772" y="68861"/>
                  </a:cubicBezTo>
                  <a:cubicBezTo>
                    <a:pt x="25470" y="69066"/>
                    <a:pt x="26168" y="69231"/>
                    <a:pt x="26908" y="69395"/>
                  </a:cubicBezTo>
                  <a:cubicBezTo>
                    <a:pt x="27606" y="69518"/>
                    <a:pt x="28346" y="69559"/>
                    <a:pt x="29085" y="69600"/>
                  </a:cubicBezTo>
                  <a:lnTo>
                    <a:pt x="29332" y="69559"/>
                  </a:lnTo>
                  <a:cubicBezTo>
                    <a:pt x="29989" y="69559"/>
                    <a:pt x="30646" y="69518"/>
                    <a:pt x="31262" y="69477"/>
                  </a:cubicBezTo>
                  <a:cubicBezTo>
                    <a:pt x="31632" y="69395"/>
                    <a:pt x="32043" y="69354"/>
                    <a:pt x="32371" y="69272"/>
                  </a:cubicBezTo>
                  <a:cubicBezTo>
                    <a:pt x="32700" y="69231"/>
                    <a:pt x="33070" y="69149"/>
                    <a:pt x="33398" y="69066"/>
                  </a:cubicBezTo>
                  <a:cubicBezTo>
                    <a:pt x="34138" y="68902"/>
                    <a:pt x="34918" y="68697"/>
                    <a:pt x="35617" y="68450"/>
                  </a:cubicBezTo>
                  <a:cubicBezTo>
                    <a:pt x="36315" y="68204"/>
                    <a:pt x="37014" y="67916"/>
                    <a:pt x="37671" y="67629"/>
                  </a:cubicBezTo>
                  <a:cubicBezTo>
                    <a:pt x="39026" y="67053"/>
                    <a:pt x="40382" y="66478"/>
                    <a:pt x="41738" y="66026"/>
                  </a:cubicBezTo>
                  <a:lnTo>
                    <a:pt x="41779" y="66026"/>
                  </a:lnTo>
                  <a:cubicBezTo>
                    <a:pt x="42354" y="65862"/>
                    <a:pt x="42847" y="65698"/>
                    <a:pt x="43381" y="65534"/>
                  </a:cubicBezTo>
                  <a:cubicBezTo>
                    <a:pt x="43915" y="65410"/>
                    <a:pt x="44449" y="65287"/>
                    <a:pt x="44983" y="65164"/>
                  </a:cubicBezTo>
                  <a:cubicBezTo>
                    <a:pt x="46215" y="64917"/>
                    <a:pt x="47448" y="64712"/>
                    <a:pt x="48680" y="64506"/>
                  </a:cubicBezTo>
                  <a:cubicBezTo>
                    <a:pt x="49995" y="64301"/>
                    <a:pt x="51268" y="64014"/>
                    <a:pt x="52542" y="63685"/>
                  </a:cubicBezTo>
                  <a:cubicBezTo>
                    <a:pt x="53897" y="63233"/>
                    <a:pt x="55130" y="62576"/>
                    <a:pt x="56280" y="61754"/>
                  </a:cubicBezTo>
                  <a:cubicBezTo>
                    <a:pt x="57389" y="60974"/>
                    <a:pt x="58334" y="59988"/>
                    <a:pt x="59074" y="58837"/>
                  </a:cubicBezTo>
                  <a:cubicBezTo>
                    <a:pt x="59854" y="57687"/>
                    <a:pt x="60347" y="56332"/>
                    <a:pt x="60511" y="54935"/>
                  </a:cubicBezTo>
                  <a:cubicBezTo>
                    <a:pt x="60676" y="53579"/>
                    <a:pt x="60511" y="52224"/>
                    <a:pt x="60593" y="50827"/>
                  </a:cubicBezTo>
                  <a:cubicBezTo>
                    <a:pt x="60593" y="50539"/>
                    <a:pt x="60635" y="50252"/>
                    <a:pt x="60717" y="49964"/>
                  </a:cubicBezTo>
                  <a:cubicBezTo>
                    <a:pt x="60799" y="49553"/>
                    <a:pt x="60922" y="49143"/>
                    <a:pt x="61045" y="48773"/>
                  </a:cubicBezTo>
                  <a:cubicBezTo>
                    <a:pt x="61210" y="48321"/>
                    <a:pt x="61374" y="47910"/>
                    <a:pt x="61579" y="47499"/>
                  </a:cubicBezTo>
                  <a:cubicBezTo>
                    <a:pt x="61867" y="46965"/>
                    <a:pt x="62155" y="46390"/>
                    <a:pt x="62483" y="45856"/>
                  </a:cubicBezTo>
                  <a:cubicBezTo>
                    <a:pt x="62771" y="45281"/>
                    <a:pt x="63058" y="44747"/>
                    <a:pt x="63346" y="44172"/>
                  </a:cubicBezTo>
                  <a:cubicBezTo>
                    <a:pt x="63633" y="43515"/>
                    <a:pt x="63921" y="42857"/>
                    <a:pt x="64167" y="42200"/>
                  </a:cubicBezTo>
                  <a:cubicBezTo>
                    <a:pt x="64373" y="41584"/>
                    <a:pt x="64537" y="40926"/>
                    <a:pt x="64619" y="40269"/>
                  </a:cubicBezTo>
                  <a:cubicBezTo>
                    <a:pt x="64784" y="38955"/>
                    <a:pt x="64701" y="37599"/>
                    <a:pt x="64496" y="36284"/>
                  </a:cubicBezTo>
                  <a:cubicBezTo>
                    <a:pt x="64373" y="35586"/>
                    <a:pt x="64209" y="34929"/>
                    <a:pt x="64044" y="34313"/>
                  </a:cubicBezTo>
                  <a:cubicBezTo>
                    <a:pt x="63839" y="33655"/>
                    <a:pt x="63592" y="32998"/>
                    <a:pt x="63346" y="32341"/>
                  </a:cubicBezTo>
                  <a:cubicBezTo>
                    <a:pt x="63099" y="31766"/>
                    <a:pt x="62812" y="31190"/>
                    <a:pt x="62483" y="30574"/>
                  </a:cubicBezTo>
                  <a:cubicBezTo>
                    <a:pt x="62162" y="30012"/>
                    <a:pt x="61801" y="29410"/>
                    <a:pt x="61517" y="28808"/>
                  </a:cubicBezTo>
                  <a:lnTo>
                    <a:pt x="61517" y="28808"/>
                  </a:lnTo>
                  <a:cubicBezTo>
                    <a:pt x="61524" y="28822"/>
                    <a:pt x="61531" y="28835"/>
                    <a:pt x="61538" y="28849"/>
                  </a:cubicBezTo>
                  <a:lnTo>
                    <a:pt x="61497" y="28767"/>
                  </a:lnTo>
                  <a:lnTo>
                    <a:pt x="61497" y="28767"/>
                  </a:lnTo>
                  <a:cubicBezTo>
                    <a:pt x="61504" y="28780"/>
                    <a:pt x="61510" y="28794"/>
                    <a:pt x="61517" y="28808"/>
                  </a:cubicBezTo>
                  <a:lnTo>
                    <a:pt x="61517" y="28808"/>
                  </a:lnTo>
                  <a:cubicBezTo>
                    <a:pt x="61199" y="28205"/>
                    <a:pt x="60958" y="27603"/>
                    <a:pt x="60717" y="27000"/>
                  </a:cubicBezTo>
                  <a:lnTo>
                    <a:pt x="60717" y="26959"/>
                  </a:lnTo>
                  <a:cubicBezTo>
                    <a:pt x="60470" y="26261"/>
                    <a:pt x="60306" y="25562"/>
                    <a:pt x="60142" y="24864"/>
                  </a:cubicBezTo>
                  <a:lnTo>
                    <a:pt x="60142" y="24905"/>
                  </a:lnTo>
                  <a:cubicBezTo>
                    <a:pt x="60018" y="24330"/>
                    <a:pt x="59936" y="23796"/>
                    <a:pt x="59895" y="23221"/>
                  </a:cubicBezTo>
                  <a:cubicBezTo>
                    <a:pt x="59813" y="22728"/>
                    <a:pt x="59772" y="22276"/>
                    <a:pt x="59731" y="21783"/>
                  </a:cubicBezTo>
                  <a:cubicBezTo>
                    <a:pt x="59608" y="20920"/>
                    <a:pt x="59484" y="20099"/>
                    <a:pt x="59320" y="19236"/>
                  </a:cubicBezTo>
                  <a:cubicBezTo>
                    <a:pt x="59156" y="18209"/>
                    <a:pt x="58909" y="17141"/>
                    <a:pt x="58663" y="16114"/>
                  </a:cubicBezTo>
                  <a:cubicBezTo>
                    <a:pt x="58375" y="14882"/>
                    <a:pt x="58005" y="13649"/>
                    <a:pt x="57512" y="12499"/>
                  </a:cubicBezTo>
                  <a:cubicBezTo>
                    <a:pt x="57020" y="11349"/>
                    <a:pt x="56362" y="10240"/>
                    <a:pt x="55582" y="9254"/>
                  </a:cubicBezTo>
                  <a:cubicBezTo>
                    <a:pt x="55130" y="8720"/>
                    <a:pt x="54637" y="8227"/>
                    <a:pt x="54185" y="7734"/>
                  </a:cubicBezTo>
                  <a:cubicBezTo>
                    <a:pt x="53733" y="7282"/>
                    <a:pt x="53199" y="6748"/>
                    <a:pt x="52747" y="6337"/>
                  </a:cubicBezTo>
                  <a:cubicBezTo>
                    <a:pt x="52295" y="5926"/>
                    <a:pt x="51843" y="5556"/>
                    <a:pt x="51350" y="5187"/>
                  </a:cubicBezTo>
                  <a:cubicBezTo>
                    <a:pt x="50775" y="4735"/>
                    <a:pt x="50200" y="4324"/>
                    <a:pt x="49625" y="3954"/>
                  </a:cubicBezTo>
                  <a:cubicBezTo>
                    <a:pt x="48475" y="3215"/>
                    <a:pt x="47284" y="2599"/>
                    <a:pt x="46051" y="2024"/>
                  </a:cubicBezTo>
                  <a:cubicBezTo>
                    <a:pt x="45517" y="1777"/>
                    <a:pt x="44942" y="1489"/>
                    <a:pt x="44408" y="1243"/>
                  </a:cubicBezTo>
                  <a:cubicBezTo>
                    <a:pt x="43833" y="997"/>
                    <a:pt x="43217" y="750"/>
                    <a:pt x="42600" y="586"/>
                  </a:cubicBezTo>
                  <a:cubicBezTo>
                    <a:pt x="42124" y="450"/>
                    <a:pt x="41619" y="370"/>
                    <a:pt x="41110" y="370"/>
                  </a:cubicBezTo>
                  <a:cubicBezTo>
                    <a:pt x="41004" y="370"/>
                    <a:pt x="40899" y="373"/>
                    <a:pt x="40793" y="380"/>
                  </a:cubicBezTo>
                  <a:cubicBezTo>
                    <a:pt x="40546" y="421"/>
                    <a:pt x="40300" y="462"/>
                    <a:pt x="40095" y="586"/>
                  </a:cubicBezTo>
                  <a:cubicBezTo>
                    <a:pt x="39971" y="627"/>
                    <a:pt x="39848" y="709"/>
                    <a:pt x="39766" y="832"/>
                  </a:cubicBezTo>
                  <a:lnTo>
                    <a:pt x="39643" y="750"/>
                  </a:lnTo>
                  <a:cubicBezTo>
                    <a:pt x="39314" y="627"/>
                    <a:pt x="38944" y="504"/>
                    <a:pt x="38616" y="421"/>
                  </a:cubicBezTo>
                  <a:cubicBezTo>
                    <a:pt x="38082" y="298"/>
                    <a:pt x="37548" y="175"/>
                    <a:pt x="37055" y="134"/>
                  </a:cubicBezTo>
                  <a:cubicBezTo>
                    <a:pt x="36562" y="52"/>
                    <a:pt x="36069" y="11"/>
                    <a:pt x="35535" y="11"/>
                  </a:cubicBezTo>
                  <a:cubicBezTo>
                    <a:pt x="35328" y="4"/>
                    <a:pt x="35122" y="1"/>
                    <a:pt x="349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2487523" y="1046509"/>
              <a:ext cx="1030887" cy="730947"/>
            </a:xfrm>
            <a:custGeom>
              <a:rect b="b" l="l" r="r" t="t"/>
              <a:pathLst>
                <a:path extrusionOk="0" h="37605" w="53036">
                  <a:moveTo>
                    <a:pt x="49539" y="3956"/>
                  </a:moveTo>
                  <a:cubicBezTo>
                    <a:pt x="49582" y="4124"/>
                    <a:pt x="49636" y="4309"/>
                    <a:pt x="49667" y="4494"/>
                  </a:cubicBezTo>
                  <a:cubicBezTo>
                    <a:pt x="49608" y="4319"/>
                    <a:pt x="49571" y="4145"/>
                    <a:pt x="49539" y="3956"/>
                  </a:cubicBezTo>
                  <a:close/>
                  <a:moveTo>
                    <a:pt x="50694" y="11888"/>
                  </a:moveTo>
                  <a:cubicBezTo>
                    <a:pt x="50735" y="12587"/>
                    <a:pt x="50735" y="13326"/>
                    <a:pt x="50694" y="14024"/>
                  </a:cubicBezTo>
                  <a:lnTo>
                    <a:pt x="50694" y="14066"/>
                  </a:lnTo>
                  <a:cubicBezTo>
                    <a:pt x="50652" y="14641"/>
                    <a:pt x="50570" y="15216"/>
                    <a:pt x="50447" y="15791"/>
                  </a:cubicBezTo>
                  <a:cubicBezTo>
                    <a:pt x="50365" y="16284"/>
                    <a:pt x="50201" y="16736"/>
                    <a:pt x="49995" y="17188"/>
                  </a:cubicBezTo>
                  <a:cubicBezTo>
                    <a:pt x="49913" y="17311"/>
                    <a:pt x="49831" y="17475"/>
                    <a:pt x="49749" y="17598"/>
                  </a:cubicBezTo>
                  <a:cubicBezTo>
                    <a:pt x="49790" y="17311"/>
                    <a:pt x="49831" y="17023"/>
                    <a:pt x="49872" y="16736"/>
                  </a:cubicBezTo>
                  <a:cubicBezTo>
                    <a:pt x="49913" y="16407"/>
                    <a:pt x="49954" y="16079"/>
                    <a:pt x="49954" y="15791"/>
                  </a:cubicBezTo>
                  <a:cubicBezTo>
                    <a:pt x="50036" y="15093"/>
                    <a:pt x="50118" y="14394"/>
                    <a:pt x="50242" y="13737"/>
                  </a:cubicBezTo>
                  <a:cubicBezTo>
                    <a:pt x="50365" y="13080"/>
                    <a:pt x="50529" y="12463"/>
                    <a:pt x="50694" y="11888"/>
                  </a:cubicBezTo>
                  <a:close/>
                  <a:moveTo>
                    <a:pt x="17991" y="0"/>
                  </a:moveTo>
                  <a:cubicBezTo>
                    <a:pt x="17733" y="0"/>
                    <a:pt x="17484" y="38"/>
                    <a:pt x="17213" y="98"/>
                  </a:cubicBezTo>
                  <a:cubicBezTo>
                    <a:pt x="16967" y="139"/>
                    <a:pt x="16761" y="222"/>
                    <a:pt x="16515" y="304"/>
                  </a:cubicBezTo>
                  <a:cubicBezTo>
                    <a:pt x="16022" y="509"/>
                    <a:pt x="15570" y="797"/>
                    <a:pt x="15118" y="1166"/>
                  </a:cubicBezTo>
                  <a:cubicBezTo>
                    <a:pt x="14666" y="1536"/>
                    <a:pt x="14256" y="1947"/>
                    <a:pt x="13886" y="2440"/>
                  </a:cubicBezTo>
                  <a:cubicBezTo>
                    <a:pt x="13434" y="2892"/>
                    <a:pt x="13064" y="3426"/>
                    <a:pt x="12695" y="3960"/>
                  </a:cubicBezTo>
                  <a:cubicBezTo>
                    <a:pt x="12037" y="5028"/>
                    <a:pt x="11462" y="6137"/>
                    <a:pt x="11010" y="7287"/>
                  </a:cubicBezTo>
                  <a:cubicBezTo>
                    <a:pt x="10723" y="8027"/>
                    <a:pt x="10476" y="8766"/>
                    <a:pt x="10312" y="9506"/>
                  </a:cubicBezTo>
                  <a:cubicBezTo>
                    <a:pt x="10148" y="10204"/>
                    <a:pt x="10024" y="10943"/>
                    <a:pt x="9983" y="11683"/>
                  </a:cubicBezTo>
                  <a:cubicBezTo>
                    <a:pt x="9819" y="13244"/>
                    <a:pt x="9942" y="14846"/>
                    <a:pt x="9860" y="16366"/>
                  </a:cubicBezTo>
                  <a:cubicBezTo>
                    <a:pt x="9819" y="16818"/>
                    <a:pt x="9737" y="17311"/>
                    <a:pt x="9655" y="17763"/>
                  </a:cubicBezTo>
                  <a:cubicBezTo>
                    <a:pt x="9572" y="18133"/>
                    <a:pt x="9449" y="18502"/>
                    <a:pt x="9326" y="18872"/>
                  </a:cubicBezTo>
                  <a:cubicBezTo>
                    <a:pt x="9162" y="19324"/>
                    <a:pt x="8956" y="19817"/>
                    <a:pt x="8751" y="20269"/>
                  </a:cubicBezTo>
                  <a:cubicBezTo>
                    <a:pt x="8545" y="20679"/>
                    <a:pt x="8299" y="21049"/>
                    <a:pt x="8052" y="21460"/>
                  </a:cubicBezTo>
                  <a:cubicBezTo>
                    <a:pt x="7806" y="21789"/>
                    <a:pt x="7560" y="22117"/>
                    <a:pt x="7272" y="22446"/>
                  </a:cubicBezTo>
                  <a:cubicBezTo>
                    <a:pt x="7108" y="22651"/>
                    <a:pt x="6902" y="22816"/>
                    <a:pt x="6697" y="23021"/>
                  </a:cubicBezTo>
                  <a:cubicBezTo>
                    <a:pt x="6491" y="23185"/>
                    <a:pt x="6245" y="23350"/>
                    <a:pt x="5998" y="23514"/>
                  </a:cubicBezTo>
                  <a:cubicBezTo>
                    <a:pt x="5547" y="23843"/>
                    <a:pt x="5054" y="24130"/>
                    <a:pt x="4561" y="24418"/>
                  </a:cubicBezTo>
                  <a:cubicBezTo>
                    <a:pt x="3986" y="24788"/>
                    <a:pt x="3410" y="25157"/>
                    <a:pt x="2917" y="25650"/>
                  </a:cubicBezTo>
                  <a:cubicBezTo>
                    <a:pt x="2383" y="26102"/>
                    <a:pt x="1932" y="26636"/>
                    <a:pt x="1521" y="27211"/>
                  </a:cubicBezTo>
                  <a:cubicBezTo>
                    <a:pt x="1315" y="27499"/>
                    <a:pt x="1110" y="27827"/>
                    <a:pt x="946" y="28156"/>
                  </a:cubicBezTo>
                  <a:cubicBezTo>
                    <a:pt x="781" y="28444"/>
                    <a:pt x="658" y="28772"/>
                    <a:pt x="535" y="29101"/>
                  </a:cubicBezTo>
                  <a:cubicBezTo>
                    <a:pt x="1" y="30826"/>
                    <a:pt x="165" y="32675"/>
                    <a:pt x="987" y="34318"/>
                  </a:cubicBezTo>
                  <a:cubicBezTo>
                    <a:pt x="1315" y="35058"/>
                    <a:pt x="1726" y="35756"/>
                    <a:pt x="2260" y="36372"/>
                  </a:cubicBezTo>
                  <a:cubicBezTo>
                    <a:pt x="2383" y="36536"/>
                    <a:pt x="2548" y="36660"/>
                    <a:pt x="2671" y="36824"/>
                  </a:cubicBezTo>
                  <a:cubicBezTo>
                    <a:pt x="2794" y="36947"/>
                    <a:pt x="2917" y="37029"/>
                    <a:pt x="3041" y="37112"/>
                  </a:cubicBezTo>
                  <a:cubicBezTo>
                    <a:pt x="3164" y="37153"/>
                    <a:pt x="3246" y="37194"/>
                    <a:pt x="3369" y="37194"/>
                  </a:cubicBezTo>
                  <a:cubicBezTo>
                    <a:pt x="3534" y="37194"/>
                    <a:pt x="3657" y="37153"/>
                    <a:pt x="3780" y="37029"/>
                  </a:cubicBezTo>
                  <a:cubicBezTo>
                    <a:pt x="3903" y="36906"/>
                    <a:pt x="3986" y="36701"/>
                    <a:pt x="3944" y="36536"/>
                  </a:cubicBezTo>
                  <a:lnTo>
                    <a:pt x="3944" y="36536"/>
                  </a:lnTo>
                  <a:cubicBezTo>
                    <a:pt x="4273" y="36701"/>
                    <a:pt x="4602" y="36824"/>
                    <a:pt x="4971" y="36947"/>
                  </a:cubicBezTo>
                  <a:cubicBezTo>
                    <a:pt x="5382" y="37070"/>
                    <a:pt x="5793" y="37194"/>
                    <a:pt x="6245" y="37276"/>
                  </a:cubicBezTo>
                  <a:cubicBezTo>
                    <a:pt x="7190" y="37481"/>
                    <a:pt x="8176" y="37563"/>
                    <a:pt x="9162" y="37605"/>
                  </a:cubicBezTo>
                  <a:lnTo>
                    <a:pt x="9408" y="37563"/>
                  </a:lnTo>
                  <a:cubicBezTo>
                    <a:pt x="11339" y="37563"/>
                    <a:pt x="13270" y="37399"/>
                    <a:pt x="15159" y="37112"/>
                  </a:cubicBezTo>
                  <a:cubicBezTo>
                    <a:pt x="17172" y="36783"/>
                    <a:pt x="19144" y="36331"/>
                    <a:pt x="21116" y="35838"/>
                  </a:cubicBezTo>
                  <a:cubicBezTo>
                    <a:pt x="22102" y="35551"/>
                    <a:pt x="23006" y="35304"/>
                    <a:pt x="23992" y="35016"/>
                  </a:cubicBezTo>
                  <a:cubicBezTo>
                    <a:pt x="25019" y="34770"/>
                    <a:pt x="26004" y="34524"/>
                    <a:pt x="27031" y="34318"/>
                  </a:cubicBezTo>
                  <a:cubicBezTo>
                    <a:pt x="27648" y="34154"/>
                    <a:pt x="28223" y="34072"/>
                    <a:pt x="28880" y="33948"/>
                  </a:cubicBezTo>
                  <a:cubicBezTo>
                    <a:pt x="29496" y="33866"/>
                    <a:pt x="30112" y="33784"/>
                    <a:pt x="30770" y="33743"/>
                  </a:cubicBezTo>
                  <a:lnTo>
                    <a:pt x="32290" y="33743"/>
                  </a:lnTo>
                  <a:cubicBezTo>
                    <a:pt x="32783" y="33784"/>
                    <a:pt x="33317" y="33784"/>
                    <a:pt x="33810" y="33825"/>
                  </a:cubicBezTo>
                  <a:cubicBezTo>
                    <a:pt x="34796" y="33907"/>
                    <a:pt x="35782" y="34031"/>
                    <a:pt x="36809" y="34154"/>
                  </a:cubicBezTo>
                  <a:cubicBezTo>
                    <a:pt x="37918" y="34318"/>
                    <a:pt x="39068" y="34400"/>
                    <a:pt x="40177" y="34400"/>
                  </a:cubicBezTo>
                  <a:cubicBezTo>
                    <a:pt x="41040" y="34400"/>
                    <a:pt x="41902" y="34277"/>
                    <a:pt x="42724" y="33989"/>
                  </a:cubicBezTo>
                  <a:cubicBezTo>
                    <a:pt x="43381" y="33825"/>
                    <a:pt x="43998" y="33579"/>
                    <a:pt x="44573" y="33250"/>
                  </a:cubicBezTo>
                  <a:cubicBezTo>
                    <a:pt x="44983" y="33004"/>
                    <a:pt x="45394" y="32716"/>
                    <a:pt x="45764" y="32387"/>
                  </a:cubicBezTo>
                  <a:cubicBezTo>
                    <a:pt x="46175" y="31977"/>
                    <a:pt x="46503" y="31566"/>
                    <a:pt x="46832" y="31114"/>
                  </a:cubicBezTo>
                  <a:cubicBezTo>
                    <a:pt x="47079" y="30662"/>
                    <a:pt x="47325" y="30169"/>
                    <a:pt x="47489" y="29635"/>
                  </a:cubicBezTo>
                  <a:cubicBezTo>
                    <a:pt x="47613" y="29224"/>
                    <a:pt x="47695" y="28772"/>
                    <a:pt x="47736" y="28320"/>
                  </a:cubicBezTo>
                  <a:cubicBezTo>
                    <a:pt x="47818" y="27992"/>
                    <a:pt x="47859" y="27663"/>
                    <a:pt x="47941" y="27334"/>
                  </a:cubicBezTo>
                  <a:lnTo>
                    <a:pt x="48064" y="26718"/>
                  </a:lnTo>
                  <a:lnTo>
                    <a:pt x="48064" y="26595"/>
                  </a:lnTo>
                  <a:cubicBezTo>
                    <a:pt x="48270" y="25527"/>
                    <a:pt x="48557" y="24459"/>
                    <a:pt x="48886" y="23432"/>
                  </a:cubicBezTo>
                  <a:cubicBezTo>
                    <a:pt x="48927" y="23391"/>
                    <a:pt x="48927" y="23350"/>
                    <a:pt x="48927" y="23309"/>
                  </a:cubicBezTo>
                  <a:cubicBezTo>
                    <a:pt x="49215" y="23185"/>
                    <a:pt x="49502" y="22980"/>
                    <a:pt x="49667" y="22692"/>
                  </a:cubicBezTo>
                  <a:cubicBezTo>
                    <a:pt x="50201" y="21830"/>
                    <a:pt x="50694" y="21008"/>
                    <a:pt x="51228" y="20145"/>
                  </a:cubicBezTo>
                  <a:cubicBezTo>
                    <a:pt x="51721" y="19406"/>
                    <a:pt x="52131" y="18584"/>
                    <a:pt x="52460" y="17722"/>
                  </a:cubicBezTo>
                  <a:cubicBezTo>
                    <a:pt x="52624" y="17270"/>
                    <a:pt x="52748" y="16818"/>
                    <a:pt x="52830" y="16366"/>
                  </a:cubicBezTo>
                  <a:cubicBezTo>
                    <a:pt x="52912" y="15996"/>
                    <a:pt x="52953" y="15627"/>
                    <a:pt x="52994" y="15298"/>
                  </a:cubicBezTo>
                  <a:cubicBezTo>
                    <a:pt x="53035" y="14559"/>
                    <a:pt x="53035" y="13860"/>
                    <a:pt x="53035" y="13162"/>
                  </a:cubicBezTo>
                  <a:cubicBezTo>
                    <a:pt x="53035" y="12463"/>
                    <a:pt x="53035" y="11724"/>
                    <a:pt x="52953" y="11026"/>
                  </a:cubicBezTo>
                  <a:cubicBezTo>
                    <a:pt x="52871" y="10163"/>
                    <a:pt x="52789" y="9300"/>
                    <a:pt x="52624" y="8438"/>
                  </a:cubicBezTo>
                  <a:cubicBezTo>
                    <a:pt x="52501" y="7698"/>
                    <a:pt x="52337" y="7000"/>
                    <a:pt x="52090" y="6260"/>
                  </a:cubicBezTo>
                  <a:lnTo>
                    <a:pt x="52090" y="5850"/>
                  </a:lnTo>
                  <a:cubicBezTo>
                    <a:pt x="52131" y="4905"/>
                    <a:pt x="51967" y="3919"/>
                    <a:pt x="51515" y="3097"/>
                  </a:cubicBezTo>
                  <a:cubicBezTo>
                    <a:pt x="51310" y="2645"/>
                    <a:pt x="50981" y="2317"/>
                    <a:pt x="50570" y="2070"/>
                  </a:cubicBezTo>
                  <a:cubicBezTo>
                    <a:pt x="50447" y="2029"/>
                    <a:pt x="50365" y="1988"/>
                    <a:pt x="50242" y="1947"/>
                  </a:cubicBezTo>
                  <a:lnTo>
                    <a:pt x="50242" y="1906"/>
                  </a:lnTo>
                  <a:cubicBezTo>
                    <a:pt x="50134" y="1691"/>
                    <a:pt x="49964" y="1569"/>
                    <a:pt x="49758" y="1569"/>
                  </a:cubicBezTo>
                  <a:cubicBezTo>
                    <a:pt x="49729" y="1569"/>
                    <a:pt x="49698" y="1572"/>
                    <a:pt x="49667" y="1577"/>
                  </a:cubicBezTo>
                  <a:cubicBezTo>
                    <a:pt x="49502" y="1577"/>
                    <a:pt x="49338" y="1700"/>
                    <a:pt x="49256" y="1865"/>
                  </a:cubicBezTo>
                  <a:cubicBezTo>
                    <a:pt x="48804" y="1906"/>
                    <a:pt x="48393" y="2070"/>
                    <a:pt x="47982" y="2317"/>
                  </a:cubicBezTo>
                  <a:cubicBezTo>
                    <a:pt x="47530" y="2522"/>
                    <a:pt x="47079" y="2810"/>
                    <a:pt x="46627" y="3056"/>
                  </a:cubicBezTo>
                  <a:cubicBezTo>
                    <a:pt x="46257" y="3220"/>
                    <a:pt x="45887" y="3344"/>
                    <a:pt x="45517" y="3508"/>
                  </a:cubicBezTo>
                  <a:cubicBezTo>
                    <a:pt x="44860" y="3713"/>
                    <a:pt x="44203" y="3878"/>
                    <a:pt x="43546" y="4001"/>
                  </a:cubicBezTo>
                  <a:cubicBezTo>
                    <a:pt x="43176" y="4083"/>
                    <a:pt x="42806" y="4124"/>
                    <a:pt x="42436" y="4165"/>
                  </a:cubicBezTo>
                  <a:cubicBezTo>
                    <a:pt x="41944" y="4206"/>
                    <a:pt x="41492" y="4206"/>
                    <a:pt x="40999" y="4206"/>
                  </a:cubicBezTo>
                  <a:lnTo>
                    <a:pt x="39479" y="4206"/>
                  </a:lnTo>
                  <a:cubicBezTo>
                    <a:pt x="38493" y="4206"/>
                    <a:pt x="37507" y="4165"/>
                    <a:pt x="36521" y="4124"/>
                  </a:cubicBezTo>
                  <a:cubicBezTo>
                    <a:pt x="35740" y="4083"/>
                    <a:pt x="35001" y="4001"/>
                    <a:pt x="34262" y="3837"/>
                  </a:cubicBezTo>
                  <a:cubicBezTo>
                    <a:pt x="33686" y="3713"/>
                    <a:pt x="33152" y="3549"/>
                    <a:pt x="32577" y="3385"/>
                  </a:cubicBezTo>
                  <a:lnTo>
                    <a:pt x="32208" y="3220"/>
                  </a:lnTo>
                  <a:cubicBezTo>
                    <a:pt x="31427" y="2933"/>
                    <a:pt x="30688" y="2563"/>
                    <a:pt x="29907" y="2234"/>
                  </a:cubicBezTo>
                  <a:cubicBezTo>
                    <a:pt x="29085" y="1865"/>
                    <a:pt x="28223" y="1618"/>
                    <a:pt x="27319" y="1536"/>
                  </a:cubicBezTo>
                  <a:cubicBezTo>
                    <a:pt x="26538" y="1495"/>
                    <a:pt x="25717" y="1454"/>
                    <a:pt x="24977" y="1372"/>
                  </a:cubicBezTo>
                  <a:cubicBezTo>
                    <a:pt x="24238" y="1290"/>
                    <a:pt x="23457" y="1125"/>
                    <a:pt x="22759" y="1002"/>
                  </a:cubicBezTo>
                  <a:cubicBezTo>
                    <a:pt x="22061" y="838"/>
                    <a:pt x="21403" y="632"/>
                    <a:pt x="20705" y="427"/>
                  </a:cubicBezTo>
                  <a:cubicBezTo>
                    <a:pt x="19925" y="222"/>
                    <a:pt x="19103" y="57"/>
                    <a:pt x="18281" y="16"/>
                  </a:cubicBezTo>
                  <a:cubicBezTo>
                    <a:pt x="18182" y="5"/>
                    <a:pt x="18086" y="0"/>
                    <a:pt x="17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349906" y="1216859"/>
              <a:ext cx="140553" cy="355376"/>
            </a:xfrm>
            <a:custGeom>
              <a:rect b="b" l="l" r="r" t="t"/>
              <a:pathLst>
                <a:path extrusionOk="0" h="18283" w="7231">
                  <a:moveTo>
                    <a:pt x="6402" y="1"/>
                  </a:moveTo>
                  <a:cubicBezTo>
                    <a:pt x="6330" y="1"/>
                    <a:pt x="6262" y="14"/>
                    <a:pt x="6203" y="43"/>
                  </a:cubicBezTo>
                  <a:cubicBezTo>
                    <a:pt x="6080" y="84"/>
                    <a:pt x="5998" y="167"/>
                    <a:pt x="5957" y="249"/>
                  </a:cubicBezTo>
                  <a:cubicBezTo>
                    <a:pt x="5751" y="577"/>
                    <a:pt x="5628" y="947"/>
                    <a:pt x="5628" y="1358"/>
                  </a:cubicBezTo>
                  <a:cubicBezTo>
                    <a:pt x="5546" y="1769"/>
                    <a:pt x="5464" y="2221"/>
                    <a:pt x="5382" y="2672"/>
                  </a:cubicBezTo>
                  <a:cubicBezTo>
                    <a:pt x="5217" y="3412"/>
                    <a:pt x="5094" y="4069"/>
                    <a:pt x="4848" y="4850"/>
                  </a:cubicBezTo>
                  <a:cubicBezTo>
                    <a:pt x="4642" y="5589"/>
                    <a:pt x="4396" y="6370"/>
                    <a:pt x="4149" y="7109"/>
                  </a:cubicBezTo>
                  <a:cubicBezTo>
                    <a:pt x="3739" y="8300"/>
                    <a:pt x="3204" y="9492"/>
                    <a:pt x="2712" y="10642"/>
                  </a:cubicBezTo>
                  <a:cubicBezTo>
                    <a:pt x="2424" y="11299"/>
                    <a:pt x="2095" y="11957"/>
                    <a:pt x="1849" y="12532"/>
                  </a:cubicBezTo>
                  <a:cubicBezTo>
                    <a:pt x="1602" y="13107"/>
                    <a:pt x="1438" y="13723"/>
                    <a:pt x="1233" y="14298"/>
                  </a:cubicBezTo>
                  <a:cubicBezTo>
                    <a:pt x="945" y="15079"/>
                    <a:pt x="575" y="15859"/>
                    <a:pt x="247" y="16640"/>
                  </a:cubicBezTo>
                  <a:cubicBezTo>
                    <a:pt x="0" y="17215"/>
                    <a:pt x="288" y="17913"/>
                    <a:pt x="863" y="18160"/>
                  </a:cubicBezTo>
                  <a:cubicBezTo>
                    <a:pt x="1027" y="18242"/>
                    <a:pt x="1150" y="18283"/>
                    <a:pt x="1315" y="18283"/>
                  </a:cubicBezTo>
                  <a:cubicBezTo>
                    <a:pt x="1808" y="18283"/>
                    <a:pt x="2219" y="17995"/>
                    <a:pt x="2424" y="17543"/>
                  </a:cubicBezTo>
                  <a:cubicBezTo>
                    <a:pt x="2712" y="16927"/>
                    <a:pt x="2917" y="16393"/>
                    <a:pt x="3246" y="15736"/>
                  </a:cubicBezTo>
                  <a:cubicBezTo>
                    <a:pt x="3615" y="15079"/>
                    <a:pt x="3985" y="14421"/>
                    <a:pt x="4273" y="13764"/>
                  </a:cubicBezTo>
                  <a:cubicBezTo>
                    <a:pt x="4601" y="13107"/>
                    <a:pt x="4848" y="12408"/>
                    <a:pt x="5135" y="11751"/>
                  </a:cubicBezTo>
                  <a:cubicBezTo>
                    <a:pt x="5505" y="10806"/>
                    <a:pt x="5916" y="9903"/>
                    <a:pt x="6203" y="8917"/>
                  </a:cubicBezTo>
                  <a:cubicBezTo>
                    <a:pt x="6532" y="7931"/>
                    <a:pt x="6778" y="6945"/>
                    <a:pt x="6984" y="5918"/>
                  </a:cubicBezTo>
                  <a:cubicBezTo>
                    <a:pt x="7148" y="4932"/>
                    <a:pt x="7230" y="3905"/>
                    <a:pt x="7189" y="2878"/>
                  </a:cubicBezTo>
                  <a:cubicBezTo>
                    <a:pt x="7189" y="2426"/>
                    <a:pt x="7148" y="1933"/>
                    <a:pt x="7107" y="1481"/>
                  </a:cubicBezTo>
                  <a:cubicBezTo>
                    <a:pt x="7107" y="1194"/>
                    <a:pt x="7066" y="906"/>
                    <a:pt x="7025" y="618"/>
                  </a:cubicBezTo>
                  <a:cubicBezTo>
                    <a:pt x="7025" y="413"/>
                    <a:pt x="6943" y="249"/>
                    <a:pt x="6778" y="125"/>
                  </a:cubicBezTo>
                  <a:cubicBezTo>
                    <a:pt x="6672" y="46"/>
                    <a:pt x="6532" y="1"/>
                    <a:pt x="6402" y="1"/>
                  </a:cubicBezTo>
                  <a:close/>
                </a:path>
              </a:pathLst>
            </a:custGeom>
            <a:solidFill>
              <a:srgbClr val="3422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3381842" y="1007187"/>
              <a:ext cx="139756" cy="667600"/>
            </a:xfrm>
            <a:custGeom>
              <a:rect b="b" l="l" r="r" t="t"/>
              <a:pathLst>
                <a:path extrusionOk="0" h="34346" w="7190">
                  <a:moveTo>
                    <a:pt x="3739" y="20114"/>
                  </a:moveTo>
                  <a:cubicBezTo>
                    <a:pt x="3710" y="20143"/>
                    <a:pt x="3702" y="20171"/>
                    <a:pt x="3713" y="20186"/>
                  </a:cubicBezTo>
                  <a:lnTo>
                    <a:pt x="3713" y="20186"/>
                  </a:lnTo>
                  <a:cubicBezTo>
                    <a:pt x="3721" y="20162"/>
                    <a:pt x="3730" y="20138"/>
                    <a:pt x="3739" y="20114"/>
                  </a:cubicBezTo>
                  <a:close/>
                  <a:moveTo>
                    <a:pt x="4623" y="0"/>
                  </a:moveTo>
                  <a:cubicBezTo>
                    <a:pt x="4352" y="0"/>
                    <a:pt x="4088" y="185"/>
                    <a:pt x="4108" y="560"/>
                  </a:cubicBezTo>
                  <a:cubicBezTo>
                    <a:pt x="4108" y="601"/>
                    <a:pt x="4108" y="601"/>
                    <a:pt x="4108" y="642"/>
                  </a:cubicBezTo>
                  <a:cubicBezTo>
                    <a:pt x="4067" y="1300"/>
                    <a:pt x="4067" y="1957"/>
                    <a:pt x="4150" y="2614"/>
                  </a:cubicBezTo>
                  <a:cubicBezTo>
                    <a:pt x="4150" y="3477"/>
                    <a:pt x="4232" y="4299"/>
                    <a:pt x="4273" y="5161"/>
                  </a:cubicBezTo>
                  <a:cubicBezTo>
                    <a:pt x="4437" y="6846"/>
                    <a:pt x="4601" y="8530"/>
                    <a:pt x="4725" y="10214"/>
                  </a:cubicBezTo>
                  <a:cubicBezTo>
                    <a:pt x="4807" y="11652"/>
                    <a:pt x="4807" y="13049"/>
                    <a:pt x="4725" y="14445"/>
                  </a:cubicBezTo>
                  <a:lnTo>
                    <a:pt x="4725" y="14281"/>
                  </a:lnTo>
                  <a:cubicBezTo>
                    <a:pt x="4684" y="15472"/>
                    <a:pt x="4519" y="16664"/>
                    <a:pt x="4355" y="17855"/>
                  </a:cubicBezTo>
                  <a:cubicBezTo>
                    <a:pt x="4191" y="18594"/>
                    <a:pt x="3985" y="19375"/>
                    <a:pt x="3739" y="20114"/>
                  </a:cubicBezTo>
                  <a:lnTo>
                    <a:pt x="3739" y="20197"/>
                  </a:lnTo>
                  <a:cubicBezTo>
                    <a:pt x="3726" y="20197"/>
                    <a:pt x="3717" y="20193"/>
                    <a:pt x="3713" y="20186"/>
                  </a:cubicBezTo>
                  <a:lnTo>
                    <a:pt x="3713" y="20186"/>
                  </a:lnTo>
                  <a:cubicBezTo>
                    <a:pt x="3390" y="21064"/>
                    <a:pt x="3029" y="21903"/>
                    <a:pt x="2630" y="22702"/>
                  </a:cubicBezTo>
                  <a:cubicBezTo>
                    <a:pt x="2424" y="23113"/>
                    <a:pt x="2219" y="23524"/>
                    <a:pt x="2013" y="23935"/>
                  </a:cubicBezTo>
                  <a:cubicBezTo>
                    <a:pt x="1808" y="24346"/>
                    <a:pt x="1603" y="24798"/>
                    <a:pt x="1438" y="25208"/>
                  </a:cubicBezTo>
                  <a:cubicBezTo>
                    <a:pt x="1069" y="26112"/>
                    <a:pt x="740" y="27057"/>
                    <a:pt x="534" y="28002"/>
                  </a:cubicBezTo>
                  <a:cubicBezTo>
                    <a:pt x="329" y="28865"/>
                    <a:pt x="165" y="29727"/>
                    <a:pt x="83" y="30590"/>
                  </a:cubicBezTo>
                  <a:cubicBezTo>
                    <a:pt x="42" y="31001"/>
                    <a:pt x="0" y="31535"/>
                    <a:pt x="0" y="31904"/>
                  </a:cubicBezTo>
                  <a:cubicBezTo>
                    <a:pt x="0" y="32315"/>
                    <a:pt x="42" y="32685"/>
                    <a:pt x="42" y="33055"/>
                  </a:cubicBezTo>
                  <a:cubicBezTo>
                    <a:pt x="42" y="33424"/>
                    <a:pt x="165" y="33753"/>
                    <a:pt x="411" y="34000"/>
                  </a:cubicBezTo>
                  <a:lnTo>
                    <a:pt x="452" y="33958"/>
                  </a:lnTo>
                  <a:cubicBezTo>
                    <a:pt x="720" y="34226"/>
                    <a:pt x="1048" y="34345"/>
                    <a:pt x="1369" y="34345"/>
                  </a:cubicBezTo>
                  <a:cubicBezTo>
                    <a:pt x="2035" y="34345"/>
                    <a:pt x="2671" y="33831"/>
                    <a:pt x="2671" y="33055"/>
                  </a:cubicBezTo>
                  <a:cubicBezTo>
                    <a:pt x="2671" y="32685"/>
                    <a:pt x="2671" y="32274"/>
                    <a:pt x="2712" y="31987"/>
                  </a:cubicBezTo>
                  <a:cubicBezTo>
                    <a:pt x="2712" y="31699"/>
                    <a:pt x="2753" y="31411"/>
                    <a:pt x="2753" y="31124"/>
                  </a:cubicBezTo>
                  <a:cubicBezTo>
                    <a:pt x="2753" y="30549"/>
                    <a:pt x="2835" y="29974"/>
                    <a:pt x="2917" y="29399"/>
                  </a:cubicBezTo>
                  <a:cubicBezTo>
                    <a:pt x="3123" y="28536"/>
                    <a:pt x="3328" y="27714"/>
                    <a:pt x="3615" y="26893"/>
                  </a:cubicBezTo>
                  <a:cubicBezTo>
                    <a:pt x="3903" y="26071"/>
                    <a:pt x="4232" y="25291"/>
                    <a:pt x="4642" y="24551"/>
                  </a:cubicBezTo>
                  <a:lnTo>
                    <a:pt x="4807" y="24181"/>
                  </a:lnTo>
                  <a:cubicBezTo>
                    <a:pt x="5669" y="22579"/>
                    <a:pt x="6286" y="20936"/>
                    <a:pt x="6738" y="19211"/>
                  </a:cubicBezTo>
                  <a:cubicBezTo>
                    <a:pt x="6943" y="18307"/>
                    <a:pt x="7066" y="17403"/>
                    <a:pt x="7107" y="16499"/>
                  </a:cubicBezTo>
                  <a:cubicBezTo>
                    <a:pt x="7189" y="15596"/>
                    <a:pt x="7189" y="14692"/>
                    <a:pt x="7107" y="13788"/>
                  </a:cubicBezTo>
                  <a:cubicBezTo>
                    <a:pt x="7025" y="12350"/>
                    <a:pt x="6902" y="10912"/>
                    <a:pt x="6738" y="9475"/>
                  </a:cubicBezTo>
                  <a:cubicBezTo>
                    <a:pt x="6614" y="8201"/>
                    <a:pt x="6450" y="6969"/>
                    <a:pt x="6162" y="5736"/>
                  </a:cubicBezTo>
                  <a:cubicBezTo>
                    <a:pt x="6039" y="4997"/>
                    <a:pt x="5916" y="4257"/>
                    <a:pt x="5752" y="3518"/>
                  </a:cubicBezTo>
                  <a:cubicBezTo>
                    <a:pt x="5628" y="2696"/>
                    <a:pt x="5464" y="1875"/>
                    <a:pt x="5300" y="1053"/>
                  </a:cubicBezTo>
                  <a:cubicBezTo>
                    <a:pt x="5259" y="889"/>
                    <a:pt x="5218" y="725"/>
                    <a:pt x="5177" y="519"/>
                  </a:cubicBezTo>
                  <a:cubicBezTo>
                    <a:pt x="5156" y="175"/>
                    <a:pt x="4887" y="0"/>
                    <a:pt x="4623" y="0"/>
                  </a:cubicBezTo>
                  <a:close/>
                </a:path>
              </a:pathLst>
            </a:custGeom>
            <a:solidFill>
              <a:srgbClr val="3422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2787754" y="768902"/>
              <a:ext cx="697106" cy="921882"/>
            </a:xfrm>
            <a:custGeom>
              <a:rect b="b" l="l" r="r" t="t"/>
              <a:pathLst>
                <a:path extrusionOk="0" h="47428" w="35864">
                  <a:moveTo>
                    <a:pt x="23237" y="1032"/>
                  </a:moveTo>
                  <a:lnTo>
                    <a:pt x="23237" y="1032"/>
                  </a:lnTo>
                  <a:cubicBezTo>
                    <a:pt x="23211" y="1040"/>
                    <a:pt x="23211" y="1070"/>
                    <a:pt x="23211" y="1070"/>
                  </a:cubicBezTo>
                  <a:cubicBezTo>
                    <a:pt x="23220" y="1057"/>
                    <a:pt x="23228" y="1045"/>
                    <a:pt x="23237" y="1032"/>
                  </a:cubicBezTo>
                  <a:close/>
                  <a:moveTo>
                    <a:pt x="34960" y="15243"/>
                  </a:moveTo>
                  <a:lnTo>
                    <a:pt x="34960" y="15243"/>
                  </a:lnTo>
                  <a:cubicBezTo>
                    <a:pt x="35001" y="15407"/>
                    <a:pt x="35001" y="15572"/>
                    <a:pt x="35001" y="15736"/>
                  </a:cubicBezTo>
                  <a:cubicBezTo>
                    <a:pt x="34963" y="15585"/>
                    <a:pt x="34960" y="15400"/>
                    <a:pt x="34960" y="15243"/>
                  </a:cubicBezTo>
                  <a:close/>
                  <a:moveTo>
                    <a:pt x="7023" y="22311"/>
                  </a:moveTo>
                  <a:cubicBezTo>
                    <a:pt x="6860" y="22432"/>
                    <a:pt x="6696" y="22473"/>
                    <a:pt x="6533" y="22514"/>
                  </a:cubicBezTo>
                  <a:lnTo>
                    <a:pt x="6533" y="22473"/>
                  </a:lnTo>
                  <a:cubicBezTo>
                    <a:pt x="6696" y="22473"/>
                    <a:pt x="6860" y="22432"/>
                    <a:pt x="7023" y="22311"/>
                  </a:cubicBezTo>
                  <a:close/>
                  <a:moveTo>
                    <a:pt x="34385" y="22514"/>
                  </a:moveTo>
                  <a:lnTo>
                    <a:pt x="34323" y="22781"/>
                  </a:lnTo>
                  <a:lnTo>
                    <a:pt x="34323" y="22781"/>
                  </a:lnTo>
                  <a:cubicBezTo>
                    <a:pt x="34344" y="22689"/>
                    <a:pt x="34364" y="22596"/>
                    <a:pt x="34385" y="22514"/>
                  </a:cubicBezTo>
                  <a:close/>
                  <a:moveTo>
                    <a:pt x="24160" y="1"/>
                  </a:moveTo>
                  <a:cubicBezTo>
                    <a:pt x="23967" y="1"/>
                    <a:pt x="23771" y="101"/>
                    <a:pt x="23663" y="290"/>
                  </a:cubicBezTo>
                  <a:cubicBezTo>
                    <a:pt x="23507" y="562"/>
                    <a:pt x="23388" y="798"/>
                    <a:pt x="23237" y="1032"/>
                  </a:cubicBezTo>
                  <a:lnTo>
                    <a:pt x="23237" y="1032"/>
                  </a:lnTo>
                  <a:cubicBezTo>
                    <a:pt x="23241" y="1030"/>
                    <a:pt x="23246" y="1029"/>
                    <a:pt x="23252" y="1029"/>
                  </a:cubicBezTo>
                  <a:cubicBezTo>
                    <a:pt x="23047" y="1276"/>
                    <a:pt x="22841" y="1563"/>
                    <a:pt x="22636" y="1810"/>
                  </a:cubicBezTo>
                  <a:cubicBezTo>
                    <a:pt x="22348" y="2138"/>
                    <a:pt x="22061" y="2467"/>
                    <a:pt x="21732" y="2755"/>
                  </a:cubicBezTo>
                  <a:cubicBezTo>
                    <a:pt x="21527" y="2960"/>
                    <a:pt x="21239" y="3124"/>
                    <a:pt x="20993" y="3289"/>
                  </a:cubicBezTo>
                  <a:cubicBezTo>
                    <a:pt x="20746" y="3453"/>
                    <a:pt x="20541" y="3617"/>
                    <a:pt x="20294" y="3741"/>
                  </a:cubicBezTo>
                  <a:cubicBezTo>
                    <a:pt x="19925" y="3905"/>
                    <a:pt x="19596" y="4028"/>
                    <a:pt x="19267" y="4192"/>
                  </a:cubicBezTo>
                  <a:cubicBezTo>
                    <a:pt x="19021" y="4275"/>
                    <a:pt x="18774" y="4316"/>
                    <a:pt x="18528" y="4398"/>
                  </a:cubicBezTo>
                  <a:cubicBezTo>
                    <a:pt x="18323" y="4439"/>
                    <a:pt x="18117" y="4439"/>
                    <a:pt x="17912" y="4439"/>
                  </a:cubicBezTo>
                  <a:cubicBezTo>
                    <a:pt x="17871" y="4398"/>
                    <a:pt x="17789" y="4357"/>
                    <a:pt x="17747" y="4357"/>
                  </a:cubicBezTo>
                  <a:cubicBezTo>
                    <a:pt x="17623" y="4279"/>
                    <a:pt x="17493" y="4243"/>
                    <a:pt x="17367" y="4243"/>
                  </a:cubicBezTo>
                  <a:cubicBezTo>
                    <a:pt x="17157" y="4243"/>
                    <a:pt x="16956" y="4342"/>
                    <a:pt x="16803" y="4521"/>
                  </a:cubicBezTo>
                  <a:cubicBezTo>
                    <a:pt x="16720" y="4644"/>
                    <a:pt x="16638" y="4809"/>
                    <a:pt x="16556" y="4973"/>
                  </a:cubicBezTo>
                  <a:lnTo>
                    <a:pt x="16310" y="5343"/>
                  </a:lnTo>
                  <a:cubicBezTo>
                    <a:pt x="16022" y="5795"/>
                    <a:pt x="15693" y="6164"/>
                    <a:pt x="15365" y="6575"/>
                  </a:cubicBezTo>
                  <a:cubicBezTo>
                    <a:pt x="14173" y="7890"/>
                    <a:pt x="12941" y="9122"/>
                    <a:pt x="11627" y="10272"/>
                  </a:cubicBezTo>
                  <a:cubicBezTo>
                    <a:pt x="10969" y="10806"/>
                    <a:pt x="10312" y="11340"/>
                    <a:pt x="9614" y="11792"/>
                  </a:cubicBezTo>
                  <a:lnTo>
                    <a:pt x="9573" y="11792"/>
                  </a:lnTo>
                  <a:cubicBezTo>
                    <a:pt x="9080" y="12121"/>
                    <a:pt x="8546" y="12450"/>
                    <a:pt x="8053" y="12737"/>
                  </a:cubicBezTo>
                  <a:cubicBezTo>
                    <a:pt x="7683" y="12901"/>
                    <a:pt x="7354" y="13066"/>
                    <a:pt x="7026" y="13230"/>
                  </a:cubicBezTo>
                  <a:lnTo>
                    <a:pt x="6533" y="13435"/>
                  </a:lnTo>
                  <a:cubicBezTo>
                    <a:pt x="6492" y="13477"/>
                    <a:pt x="6409" y="13477"/>
                    <a:pt x="6368" y="13518"/>
                  </a:cubicBezTo>
                  <a:cubicBezTo>
                    <a:pt x="6163" y="13394"/>
                    <a:pt x="5957" y="13312"/>
                    <a:pt x="5752" y="13271"/>
                  </a:cubicBezTo>
                  <a:cubicBezTo>
                    <a:pt x="5341" y="13148"/>
                    <a:pt x="4930" y="13066"/>
                    <a:pt x="4520" y="13066"/>
                  </a:cubicBezTo>
                  <a:cubicBezTo>
                    <a:pt x="4068" y="13066"/>
                    <a:pt x="3616" y="13066"/>
                    <a:pt x="3205" y="13148"/>
                  </a:cubicBezTo>
                  <a:cubicBezTo>
                    <a:pt x="2959" y="13189"/>
                    <a:pt x="2712" y="13230"/>
                    <a:pt x="2466" y="13353"/>
                  </a:cubicBezTo>
                  <a:cubicBezTo>
                    <a:pt x="2301" y="13394"/>
                    <a:pt x="2137" y="13518"/>
                    <a:pt x="1973" y="13600"/>
                  </a:cubicBezTo>
                  <a:cubicBezTo>
                    <a:pt x="1685" y="13764"/>
                    <a:pt x="1439" y="13970"/>
                    <a:pt x="1192" y="14216"/>
                  </a:cubicBezTo>
                  <a:cubicBezTo>
                    <a:pt x="946" y="14421"/>
                    <a:pt x="740" y="14668"/>
                    <a:pt x="617" y="14914"/>
                  </a:cubicBezTo>
                  <a:cubicBezTo>
                    <a:pt x="453" y="15161"/>
                    <a:pt x="330" y="15448"/>
                    <a:pt x="247" y="15736"/>
                  </a:cubicBezTo>
                  <a:cubicBezTo>
                    <a:pt x="165" y="15982"/>
                    <a:pt x="124" y="16229"/>
                    <a:pt x="83" y="16475"/>
                  </a:cubicBezTo>
                  <a:cubicBezTo>
                    <a:pt x="1" y="17009"/>
                    <a:pt x="42" y="17585"/>
                    <a:pt x="206" y="18119"/>
                  </a:cubicBezTo>
                  <a:cubicBezTo>
                    <a:pt x="371" y="18694"/>
                    <a:pt x="617" y="19228"/>
                    <a:pt x="946" y="19721"/>
                  </a:cubicBezTo>
                  <a:cubicBezTo>
                    <a:pt x="1315" y="20214"/>
                    <a:pt x="1767" y="20625"/>
                    <a:pt x="2301" y="20953"/>
                  </a:cubicBezTo>
                  <a:cubicBezTo>
                    <a:pt x="2753" y="21282"/>
                    <a:pt x="3205" y="21528"/>
                    <a:pt x="3698" y="21734"/>
                  </a:cubicBezTo>
                  <a:cubicBezTo>
                    <a:pt x="4191" y="21980"/>
                    <a:pt x="4684" y="22144"/>
                    <a:pt x="5177" y="22268"/>
                  </a:cubicBezTo>
                  <a:cubicBezTo>
                    <a:pt x="5341" y="22309"/>
                    <a:pt x="5506" y="22309"/>
                    <a:pt x="5670" y="22350"/>
                  </a:cubicBezTo>
                  <a:cubicBezTo>
                    <a:pt x="5711" y="22555"/>
                    <a:pt x="5752" y="22720"/>
                    <a:pt x="5793" y="22884"/>
                  </a:cubicBezTo>
                  <a:cubicBezTo>
                    <a:pt x="5916" y="23459"/>
                    <a:pt x="6040" y="23993"/>
                    <a:pt x="6163" y="24568"/>
                  </a:cubicBezTo>
                  <a:cubicBezTo>
                    <a:pt x="6163" y="24650"/>
                    <a:pt x="6204" y="24774"/>
                    <a:pt x="6204" y="24856"/>
                  </a:cubicBezTo>
                  <a:cubicBezTo>
                    <a:pt x="6409" y="25801"/>
                    <a:pt x="6533" y="26787"/>
                    <a:pt x="6656" y="27731"/>
                  </a:cubicBezTo>
                  <a:cubicBezTo>
                    <a:pt x="6779" y="28635"/>
                    <a:pt x="6902" y="29539"/>
                    <a:pt x="6943" y="30443"/>
                  </a:cubicBezTo>
                  <a:cubicBezTo>
                    <a:pt x="7026" y="31100"/>
                    <a:pt x="6984" y="31880"/>
                    <a:pt x="7026" y="32497"/>
                  </a:cubicBezTo>
                  <a:cubicBezTo>
                    <a:pt x="7026" y="33113"/>
                    <a:pt x="6984" y="33729"/>
                    <a:pt x="6984" y="34345"/>
                  </a:cubicBezTo>
                  <a:cubicBezTo>
                    <a:pt x="6943" y="34961"/>
                    <a:pt x="6861" y="35537"/>
                    <a:pt x="6738" y="36112"/>
                  </a:cubicBezTo>
                  <a:cubicBezTo>
                    <a:pt x="6697" y="36276"/>
                    <a:pt x="6656" y="36399"/>
                    <a:pt x="6656" y="36523"/>
                  </a:cubicBezTo>
                  <a:cubicBezTo>
                    <a:pt x="6656" y="36646"/>
                    <a:pt x="6656" y="36769"/>
                    <a:pt x="6738" y="36892"/>
                  </a:cubicBezTo>
                  <a:cubicBezTo>
                    <a:pt x="6697" y="36933"/>
                    <a:pt x="6697" y="36974"/>
                    <a:pt x="6738" y="37015"/>
                  </a:cubicBezTo>
                  <a:cubicBezTo>
                    <a:pt x="6697" y="37015"/>
                    <a:pt x="6697" y="37057"/>
                    <a:pt x="6738" y="37057"/>
                  </a:cubicBezTo>
                  <a:cubicBezTo>
                    <a:pt x="6779" y="37221"/>
                    <a:pt x="6861" y="37385"/>
                    <a:pt x="6984" y="37508"/>
                  </a:cubicBezTo>
                  <a:cubicBezTo>
                    <a:pt x="7149" y="37755"/>
                    <a:pt x="7313" y="38001"/>
                    <a:pt x="7477" y="38248"/>
                  </a:cubicBezTo>
                  <a:cubicBezTo>
                    <a:pt x="7806" y="38823"/>
                    <a:pt x="8135" y="39398"/>
                    <a:pt x="8504" y="39891"/>
                  </a:cubicBezTo>
                  <a:cubicBezTo>
                    <a:pt x="8956" y="40631"/>
                    <a:pt x="9449" y="41411"/>
                    <a:pt x="9942" y="42192"/>
                  </a:cubicBezTo>
                  <a:cubicBezTo>
                    <a:pt x="10394" y="42972"/>
                    <a:pt x="10887" y="43712"/>
                    <a:pt x="11380" y="44492"/>
                  </a:cubicBezTo>
                  <a:cubicBezTo>
                    <a:pt x="11627" y="44862"/>
                    <a:pt x="11914" y="45232"/>
                    <a:pt x="12161" y="45601"/>
                  </a:cubicBezTo>
                  <a:cubicBezTo>
                    <a:pt x="12366" y="45971"/>
                    <a:pt x="12612" y="46300"/>
                    <a:pt x="12900" y="46628"/>
                  </a:cubicBezTo>
                  <a:cubicBezTo>
                    <a:pt x="12982" y="46793"/>
                    <a:pt x="13146" y="46916"/>
                    <a:pt x="13270" y="47039"/>
                  </a:cubicBezTo>
                  <a:cubicBezTo>
                    <a:pt x="13434" y="47203"/>
                    <a:pt x="13639" y="47327"/>
                    <a:pt x="13845" y="47409"/>
                  </a:cubicBezTo>
                  <a:cubicBezTo>
                    <a:pt x="13954" y="47409"/>
                    <a:pt x="14046" y="47427"/>
                    <a:pt x="14143" y="47427"/>
                  </a:cubicBezTo>
                  <a:cubicBezTo>
                    <a:pt x="14192" y="47427"/>
                    <a:pt x="14242" y="47422"/>
                    <a:pt x="14297" y="47409"/>
                  </a:cubicBezTo>
                  <a:lnTo>
                    <a:pt x="14338" y="47409"/>
                  </a:lnTo>
                  <a:cubicBezTo>
                    <a:pt x="14461" y="47409"/>
                    <a:pt x="14625" y="47409"/>
                    <a:pt x="14749" y="47368"/>
                  </a:cubicBezTo>
                  <a:cubicBezTo>
                    <a:pt x="14995" y="47286"/>
                    <a:pt x="15159" y="47203"/>
                    <a:pt x="15365" y="47080"/>
                  </a:cubicBezTo>
                  <a:cubicBezTo>
                    <a:pt x="15776" y="46834"/>
                    <a:pt x="16104" y="46546"/>
                    <a:pt x="16392" y="46135"/>
                  </a:cubicBezTo>
                  <a:cubicBezTo>
                    <a:pt x="16638" y="45807"/>
                    <a:pt x="16844" y="45478"/>
                    <a:pt x="17049" y="45108"/>
                  </a:cubicBezTo>
                  <a:cubicBezTo>
                    <a:pt x="17419" y="44369"/>
                    <a:pt x="17747" y="43588"/>
                    <a:pt x="18035" y="42767"/>
                  </a:cubicBezTo>
                  <a:cubicBezTo>
                    <a:pt x="18282" y="41986"/>
                    <a:pt x="18569" y="41206"/>
                    <a:pt x="18857" y="40466"/>
                  </a:cubicBezTo>
                  <a:cubicBezTo>
                    <a:pt x="19021" y="40097"/>
                    <a:pt x="19144" y="39727"/>
                    <a:pt x="19309" y="39357"/>
                  </a:cubicBezTo>
                  <a:cubicBezTo>
                    <a:pt x="19350" y="39193"/>
                    <a:pt x="19432" y="38987"/>
                    <a:pt x="19514" y="38823"/>
                  </a:cubicBezTo>
                  <a:cubicBezTo>
                    <a:pt x="19555" y="38659"/>
                    <a:pt x="19637" y="38494"/>
                    <a:pt x="19719" y="38330"/>
                  </a:cubicBezTo>
                  <a:cubicBezTo>
                    <a:pt x="19719" y="38248"/>
                    <a:pt x="19719" y="38125"/>
                    <a:pt x="19719" y="38043"/>
                  </a:cubicBezTo>
                  <a:cubicBezTo>
                    <a:pt x="19678" y="38043"/>
                    <a:pt x="19678" y="38001"/>
                    <a:pt x="19719" y="38001"/>
                  </a:cubicBezTo>
                  <a:cubicBezTo>
                    <a:pt x="19719" y="37878"/>
                    <a:pt x="19719" y="37714"/>
                    <a:pt x="19719" y="37591"/>
                  </a:cubicBezTo>
                  <a:cubicBezTo>
                    <a:pt x="19760" y="37426"/>
                    <a:pt x="19760" y="37262"/>
                    <a:pt x="19760" y="37098"/>
                  </a:cubicBezTo>
                  <a:cubicBezTo>
                    <a:pt x="19801" y="36646"/>
                    <a:pt x="19843" y="36153"/>
                    <a:pt x="19884" y="35701"/>
                  </a:cubicBezTo>
                  <a:cubicBezTo>
                    <a:pt x="19884" y="35249"/>
                    <a:pt x="19884" y="34756"/>
                    <a:pt x="19884" y="34304"/>
                  </a:cubicBezTo>
                  <a:cubicBezTo>
                    <a:pt x="19843" y="33852"/>
                    <a:pt x="19801" y="33400"/>
                    <a:pt x="19719" y="32949"/>
                  </a:cubicBezTo>
                  <a:lnTo>
                    <a:pt x="19719" y="32825"/>
                  </a:lnTo>
                  <a:cubicBezTo>
                    <a:pt x="20089" y="32866"/>
                    <a:pt x="20418" y="32907"/>
                    <a:pt x="20870" y="32949"/>
                  </a:cubicBezTo>
                  <a:cubicBezTo>
                    <a:pt x="21321" y="32990"/>
                    <a:pt x="21732" y="32990"/>
                    <a:pt x="22184" y="32990"/>
                  </a:cubicBezTo>
                  <a:cubicBezTo>
                    <a:pt x="23458" y="32990"/>
                    <a:pt x="24690" y="32866"/>
                    <a:pt x="25963" y="32620"/>
                  </a:cubicBezTo>
                  <a:lnTo>
                    <a:pt x="26703" y="32456"/>
                  </a:lnTo>
                  <a:cubicBezTo>
                    <a:pt x="27525" y="32250"/>
                    <a:pt x="28346" y="32004"/>
                    <a:pt x="29127" y="31675"/>
                  </a:cubicBezTo>
                  <a:cubicBezTo>
                    <a:pt x="29496" y="31511"/>
                    <a:pt x="29866" y="31305"/>
                    <a:pt x="30195" y="31100"/>
                  </a:cubicBezTo>
                  <a:cubicBezTo>
                    <a:pt x="30564" y="30853"/>
                    <a:pt x="30852" y="30607"/>
                    <a:pt x="31181" y="30361"/>
                  </a:cubicBezTo>
                  <a:cubicBezTo>
                    <a:pt x="32331" y="29292"/>
                    <a:pt x="33276" y="28019"/>
                    <a:pt x="33974" y="26622"/>
                  </a:cubicBezTo>
                  <a:cubicBezTo>
                    <a:pt x="34221" y="26088"/>
                    <a:pt x="34426" y="25554"/>
                    <a:pt x="34590" y="24979"/>
                  </a:cubicBezTo>
                  <a:cubicBezTo>
                    <a:pt x="34755" y="24486"/>
                    <a:pt x="34919" y="23952"/>
                    <a:pt x="35001" y="23459"/>
                  </a:cubicBezTo>
                  <a:cubicBezTo>
                    <a:pt x="35206" y="22596"/>
                    <a:pt x="35412" y="21734"/>
                    <a:pt x="35535" y="20871"/>
                  </a:cubicBezTo>
                  <a:cubicBezTo>
                    <a:pt x="35658" y="20049"/>
                    <a:pt x="35741" y="19187"/>
                    <a:pt x="35823" y="18365"/>
                  </a:cubicBezTo>
                  <a:cubicBezTo>
                    <a:pt x="35864" y="17872"/>
                    <a:pt x="35864" y="17379"/>
                    <a:pt x="35864" y="16845"/>
                  </a:cubicBezTo>
                  <a:cubicBezTo>
                    <a:pt x="35864" y="16352"/>
                    <a:pt x="35823" y="15818"/>
                    <a:pt x="35782" y="15325"/>
                  </a:cubicBezTo>
                  <a:lnTo>
                    <a:pt x="35782" y="15243"/>
                  </a:lnTo>
                  <a:cubicBezTo>
                    <a:pt x="35782" y="15161"/>
                    <a:pt x="35782" y="15120"/>
                    <a:pt x="35782" y="15079"/>
                  </a:cubicBezTo>
                  <a:cubicBezTo>
                    <a:pt x="35741" y="14257"/>
                    <a:pt x="35658" y="13435"/>
                    <a:pt x="35576" y="12655"/>
                  </a:cubicBezTo>
                  <a:cubicBezTo>
                    <a:pt x="35494" y="11874"/>
                    <a:pt x="35371" y="11053"/>
                    <a:pt x="35248" y="10272"/>
                  </a:cubicBezTo>
                  <a:cubicBezTo>
                    <a:pt x="35042" y="9410"/>
                    <a:pt x="34837" y="8547"/>
                    <a:pt x="34549" y="7725"/>
                  </a:cubicBezTo>
                  <a:cubicBezTo>
                    <a:pt x="34426" y="7315"/>
                    <a:pt x="34303" y="6945"/>
                    <a:pt x="34138" y="6575"/>
                  </a:cubicBezTo>
                  <a:cubicBezTo>
                    <a:pt x="33974" y="6205"/>
                    <a:pt x="33810" y="5877"/>
                    <a:pt x="33604" y="5548"/>
                  </a:cubicBezTo>
                  <a:cubicBezTo>
                    <a:pt x="33440" y="5261"/>
                    <a:pt x="33235" y="4932"/>
                    <a:pt x="33029" y="4685"/>
                  </a:cubicBezTo>
                  <a:cubicBezTo>
                    <a:pt x="32742" y="4316"/>
                    <a:pt x="32372" y="4028"/>
                    <a:pt x="32002" y="3741"/>
                  </a:cubicBezTo>
                  <a:cubicBezTo>
                    <a:pt x="31386" y="3330"/>
                    <a:pt x="30729" y="2960"/>
                    <a:pt x="30071" y="2631"/>
                  </a:cubicBezTo>
                  <a:cubicBezTo>
                    <a:pt x="29332" y="2303"/>
                    <a:pt x="28593" y="1933"/>
                    <a:pt x="27853" y="1604"/>
                  </a:cubicBezTo>
                  <a:lnTo>
                    <a:pt x="26703" y="1111"/>
                  </a:lnTo>
                  <a:cubicBezTo>
                    <a:pt x="26292" y="947"/>
                    <a:pt x="25881" y="783"/>
                    <a:pt x="25512" y="577"/>
                  </a:cubicBezTo>
                  <a:cubicBezTo>
                    <a:pt x="25306" y="495"/>
                    <a:pt x="25101" y="372"/>
                    <a:pt x="24895" y="249"/>
                  </a:cubicBezTo>
                  <a:cubicBezTo>
                    <a:pt x="24813" y="167"/>
                    <a:pt x="24690" y="125"/>
                    <a:pt x="24608" y="125"/>
                  </a:cubicBezTo>
                  <a:lnTo>
                    <a:pt x="24526" y="125"/>
                  </a:lnTo>
                  <a:lnTo>
                    <a:pt x="24444" y="84"/>
                  </a:lnTo>
                  <a:cubicBezTo>
                    <a:pt x="24359" y="28"/>
                    <a:pt x="24260" y="1"/>
                    <a:pt x="2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2898762" y="715430"/>
              <a:ext cx="569344" cy="321827"/>
            </a:xfrm>
            <a:custGeom>
              <a:rect b="b" l="l" r="r" t="t"/>
              <a:pathLst>
                <a:path extrusionOk="0" h="16557" w="29291">
                  <a:moveTo>
                    <a:pt x="15939" y="1"/>
                  </a:moveTo>
                  <a:cubicBezTo>
                    <a:pt x="14912" y="42"/>
                    <a:pt x="13926" y="165"/>
                    <a:pt x="12899" y="330"/>
                  </a:cubicBezTo>
                  <a:cubicBezTo>
                    <a:pt x="11913" y="535"/>
                    <a:pt x="10927" y="822"/>
                    <a:pt x="9982" y="1151"/>
                  </a:cubicBezTo>
                  <a:cubicBezTo>
                    <a:pt x="8997" y="1521"/>
                    <a:pt x="8052" y="1932"/>
                    <a:pt x="7148" y="2466"/>
                  </a:cubicBezTo>
                  <a:cubicBezTo>
                    <a:pt x="6696" y="2712"/>
                    <a:pt x="6244" y="3041"/>
                    <a:pt x="5833" y="3287"/>
                  </a:cubicBezTo>
                  <a:cubicBezTo>
                    <a:pt x="5464" y="3575"/>
                    <a:pt x="5135" y="3821"/>
                    <a:pt x="4724" y="4150"/>
                  </a:cubicBezTo>
                  <a:cubicBezTo>
                    <a:pt x="4313" y="4479"/>
                    <a:pt x="3903" y="4807"/>
                    <a:pt x="3492" y="5177"/>
                  </a:cubicBezTo>
                  <a:cubicBezTo>
                    <a:pt x="3122" y="5547"/>
                    <a:pt x="2793" y="5916"/>
                    <a:pt x="2465" y="6327"/>
                  </a:cubicBezTo>
                  <a:cubicBezTo>
                    <a:pt x="1849" y="7108"/>
                    <a:pt x="1315" y="7970"/>
                    <a:pt x="904" y="8874"/>
                  </a:cubicBezTo>
                  <a:cubicBezTo>
                    <a:pt x="534" y="9737"/>
                    <a:pt x="246" y="10641"/>
                    <a:pt x="123" y="11585"/>
                  </a:cubicBezTo>
                  <a:cubicBezTo>
                    <a:pt x="41" y="12037"/>
                    <a:pt x="41" y="12489"/>
                    <a:pt x="41" y="12982"/>
                  </a:cubicBezTo>
                  <a:cubicBezTo>
                    <a:pt x="0" y="13393"/>
                    <a:pt x="0" y="13845"/>
                    <a:pt x="41" y="14297"/>
                  </a:cubicBezTo>
                  <a:cubicBezTo>
                    <a:pt x="82" y="14831"/>
                    <a:pt x="205" y="15406"/>
                    <a:pt x="288" y="15899"/>
                  </a:cubicBezTo>
                  <a:cubicBezTo>
                    <a:pt x="288" y="16063"/>
                    <a:pt x="370" y="16186"/>
                    <a:pt x="493" y="16269"/>
                  </a:cubicBezTo>
                  <a:cubicBezTo>
                    <a:pt x="534" y="16351"/>
                    <a:pt x="534" y="16392"/>
                    <a:pt x="616" y="16474"/>
                  </a:cubicBezTo>
                  <a:cubicBezTo>
                    <a:pt x="657" y="16515"/>
                    <a:pt x="739" y="16556"/>
                    <a:pt x="822" y="16556"/>
                  </a:cubicBezTo>
                  <a:lnTo>
                    <a:pt x="945" y="16556"/>
                  </a:lnTo>
                  <a:cubicBezTo>
                    <a:pt x="1068" y="16556"/>
                    <a:pt x="1150" y="16515"/>
                    <a:pt x="1273" y="16515"/>
                  </a:cubicBezTo>
                  <a:cubicBezTo>
                    <a:pt x="1479" y="16433"/>
                    <a:pt x="1684" y="16392"/>
                    <a:pt x="1890" y="16310"/>
                  </a:cubicBezTo>
                  <a:cubicBezTo>
                    <a:pt x="2300" y="16145"/>
                    <a:pt x="2711" y="15981"/>
                    <a:pt x="3122" y="15817"/>
                  </a:cubicBezTo>
                  <a:cubicBezTo>
                    <a:pt x="3903" y="15447"/>
                    <a:pt x="4642" y="15036"/>
                    <a:pt x="5381" y="14584"/>
                  </a:cubicBezTo>
                  <a:cubicBezTo>
                    <a:pt x="6162" y="14091"/>
                    <a:pt x="6901" y="13557"/>
                    <a:pt x="7559" y="12982"/>
                  </a:cubicBezTo>
                  <a:cubicBezTo>
                    <a:pt x="8257" y="12407"/>
                    <a:pt x="8873" y="11791"/>
                    <a:pt x="9448" y="11134"/>
                  </a:cubicBezTo>
                  <a:cubicBezTo>
                    <a:pt x="9736" y="10805"/>
                    <a:pt x="9982" y="10517"/>
                    <a:pt x="10229" y="10189"/>
                  </a:cubicBezTo>
                  <a:cubicBezTo>
                    <a:pt x="10475" y="9819"/>
                    <a:pt x="10722" y="9449"/>
                    <a:pt x="10927" y="9080"/>
                  </a:cubicBezTo>
                  <a:cubicBezTo>
                    <a:pt x="11133" y="8751"/>
                    <a:pt x="11338" y="8422"/>
                    <a:pt x="11502" y="8094"/>
                  </a:cubicBezTo>
                  <a:cubicBezTo>
                    <a:pt x="11585" y="7970"/>
                    <a:pt x="11626" y="7806"/>
                    <a:pt x="11708" y="7683"/>
                  </a:cubicBezTo>
                  <a:cubicBezTo>
                    <a:pt x="11831" y="7724"/>
                    <a:pt x="11954" y="7724"/>
                    <a:pt x="12078" y="7724"/>
                  </a:cubicBezTo>
                  <a:lnTo>
                    <a:pt x="12201" y="7724"/>
                  </a:lnTo>
                  <a:cubicBezTo>
                    <a:pt x="12488" y="7724"/>
                    <a:pt x="12776" y="7683"/>
                    <a:pt x="13063" y="7642"/>
                  </a:cubicBezTo>
                  <a:cubicBezTo>
                    <a:pt x="13803" y="7519"/>
                    <a:pt x="14460" y="7313"/>
                    <a:pt x="15117" y="6985"/>
                  </a:cubicBezTo>
                  <a:cubicBezTo>
                    <a:pt x="15980" y="6574"/>
                    <a:pt x="16761" y="6040"/>
                    <a:pt x="17500" y="5423"/>
                  </a:cubicBezTo>
                  <a:cubicBezTo>
                    <a:pt x="17870" y="5136"/>
                    <a:pt x="18157" y="4807"/>
                    <a:pt x="18445" y="4396"/>
                  </a:cubicBezTo>
                  <a:cubicBezTo>
                    <a:pt x="18568" y="4273"/>
                    <a:pt x="18650" y="4109"/>
                    <a:pt x="18733" y="3945"/>
                  </a:cubicBezTo>
                  <a:cubicBezTo>
                    <a:pt x="18815" y="3821"/>
                    <a:pt x="18897" y="3739"/>
                    <a:pt x="18938" y="3616"/>
                  </a:cubicBezTo>
                  <a:lnTo>
                    <a:pt x="19267" y="3739"/>
                  </a:lnTo>
                  <a:cubicBezTo>
                    <a:pt x="19595" y="3903"/>
                    <a:pt x="19965" y="4027"/>
                    <a:pt x="20294" y="4191"/>
                  </a:cubicBezTo>
                  <a:cubicBezTo>
                    <a:pt x="20663" y="4396"/>
                    <a:pt x="20992" y="4561"/>
                    <a:pt x="21321" y="4766"/>
                  </a:cubicBezTo>
                  <a:cubicBezTo>
                    <a:pt x="21649" y="4972"/>
                    <a:pt x="22019" y="5177"/>
                    <a:pt x="22306" y="5382"/>
                  </a:cubicBezTo>
                  <a:cubicBezTo>
                    <a:pt x="22594" y="5547"/>
                    <a:pt x="22799" y="5711"/>
                    <a:pt x="23087" y="5958"/>
                  </a:cubicBezTo>
                  <a:cubicBezTo>
                    <a:pt x="23375" y="6163"/>
                    <a:pt x="23703" y="6368"/>
                    <a:pt x="23991" y="6574"/>
                  </a:cubicBezTo>
                  <a:cubicBezTo>
                    <a:pt x="24278" y="6779"/>
                    <a:pt x="24566" y="6985"/>
                    <a:pt x="24853" y="7190"/>
                  </a:cubicBezTo>
                  <a:lnTo>
                    <a:pt x="25675" y="7724"/>
                  </a:lnTo>
                  <a:cubicBezTo>
                    <a:pt x="25963" y="7888"/>
                    <a:pt x="26209" y="8094"/>
                    <a:pt x="26497" y="8299"/>
                  </a:cubicBezTo>
                  <a:cubicBezTo>
                    <a:pt x="26784" y="8504"/>
                    <a:pt x="27072" y="8751"/>
                    <a:pt x="27359" y="8997"/>
                  </a:cubicBezTo>
                  <a:lnTo>
                    <a:pt x="27318" y="8956"/>
                  </a:lnTo>
                  <a:lnTo>
                    <a:pt x="27318" y="8956"/>
                  </a:lnTo>
                  <a:cubicBezTo>
                    <a:pt x="27647" y="9244"/>
                    <a:pt x="27934" y="9490"/>
                    <a:pt x="28181" y="9819"/>
                  </a:cubicBezTo>
                  <a:lnTo>
                    <a:pt x="28222" y="9860"/>
                  </a:lnTo>
                  <a:lnTo>
                    <a:pt x="28427" y="10107"/>
                  </a:lnTo>
                  <a:cubicBezTo>
                    <a:pt x="28510" y="10189"/>
                    <a:pt x="28592" y="10230"/>
                    <a:pt x="28715" y="10230"/>
                  </a:cubicBezTo>
                  <a:cubicBezTo>
                    <a:pt x="28756" y="10271"/>
                    <a:pt x="28797" y="10312"/>
                    <a:pt x="28838" y="10312"/>
                  </a:cubicBezTo>
                  <a:cubicBezTo>
                    <a:pt x="28867" y="10319"/>
                    <a:pt x="28896" y="10323"/>
                    <a:pt x="28925" y="10323"/>
                  </a:cubicBezTo>
                  <a:cubicBezTo>
                    <a:pt x="29058" y="10323"/>
                    <a:pt x="29181" y="10249"/>
                    <a:pt x="29249" y="10148"/>
                  </a:cubicBezTo>
                  <a:cubicBezTo>
                    <a:pt x="29290" y="10066"/>
                    <a:pt x="29290" y="9942"/>
                    <a:pt x="29249" y="9860"/>
                  </a:cubicBezTo>
                  <a:cubicBezTo>
                    <a:pt x="29208" y="9737"/>
                    <a:pt x="29167" y="9614"/>
                    <a:pt x="29167" y="9490"/>
                  </a:cubicBezTo>
                  <a:cubicBezTo>
                    <a:pt x="29044" y="9203"/>
                    <a:pt x="29003" y="8915"/>
                    <a:pt x="28920" y="8669"/>
                  </a:cubicBezTo>
                  <a:cubicBezTo>
                    <a:pt x="28715" y="8053"/>
                    <a:pt x="28551" y="7477"/>
                    <a:pt x="28304" y="6902"/>
                  </a:cubicBezTo>
                  <a:cubicBezTo>
                    <a:pt x="28140" y="6450"/>
                    <a:pt x="27893" y="5999"/>
                    <a:pt x="27688" y="5588"/>
                  </a:cubicBezTo>
                  <a:cubicBezTo>
                    <a:pt x="27441" y="5136"/>
                    <a:pt x="27195" y="4725"/>
                    <a:pt x="26866" y="4314"/>
                  </a:cubicBezTo>
                  <a:cubicBezTo>
                    <a:pt x="26538" y="3945"/>
                    <a:pt x="26168" y="3575"/>
                    <a:pt x="25798" y="3205"/>
                  </a:cubicBezTo>
                  <a:cubicBezTo>
                    <a:pt x="25387" y="2876"/>
                    <a:pt x="24977" y="2589"/>
                    <a:pt x="24566" y="2301"/>
                  </a:cubicBezTo>
                  <a:cubicBezTo>
                    <a:pt x="24114" y="2014"/>
                    <a:pt x="23662" y="1767"/>
                    <a:pt x="23210" y="1562"/>
                  </a:cubicBezTo>
                  <a:cubicBezTo>
                    <a:pt x="22799" y="1357"/>
                    <a:pt x="22348" y="1151"/>
                    <a:pt x="21937" y="987"/>
                  </a:cubicBezTo>
                  <a:cubicBezTo>
                    <a:pt x="21690" y="905"/>
                    <a:pt x="21444" y="781"/>
                    <a:pt x="21197" y="699"/>
                  </a:cubicBezTo>
                  <a:cubicBezTo>
                    <a:pt x="20951" y="617"/>
                    <a:pt x="20704" y="576"/>
                    <a:pt x="20458" y="494"/>
                  </a:cubicBezTo>
                  <a:cubicBezTo>
                    <a:pt x="19965" y="371"/>
                    <a:pt x="19513" y="288"/>
                    <a:pt x="19020" y="206"/>
                  </a:cubicBezTo>
                  <a:cubicBezTo>
                    <a:pt x="17993" y="42"/>
                    <a:pt x="16966" y="1"/>
                    <a:pt x="15939" y="1"/>
                  </a:cubicBezTo>
                  <a:close/>
                </a:path>
              </a:pathLst>
            </a:custGeom>
            <a:solidFill>
              <a:srgbClr val="462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2329418" y="1476408"/>
              <a:ext cx="1315141" cy="903105"/>
            </a:xfrm>
            <a:custGeom>
              <a:rect b="b" l="l" r="r" t="t"/>
              <a:pathLst>
                <a:path extrusionOk="0" h="46462" w="67660">
                  <a:moveTo>
                    <a:pt x="29866" y="0"/>
                  </a:moveTo>
                  <a:cubicBezTo>
                    <a:pt x="29620" y="41"/>
                    <a:pt x="29414" y="82"/>
                    <a:pt x="29168" y="165"/>
                  </a:cubicBezTo>
                  <a:cubicBezTo>
                    <a:pt x="28757" y="247"/>
                    <a:pt x="28305" y="370"/>
                    <a:pt x="27730" y="534"/>
                  </a:cubicBezTo>
                  <a:cubicBezTo>
                    <a:pt x="26785" y="822"/>
                    <a:pt x="25840" y="1151"/>
                    <a:pt x="24937" y="1561"/>
                  </a:cubicBezTo>
                  <a:cubicBezTo>
                    <a:pt x="24115" y="1931"/>
                    <a:pt x="23129" y="2342"/>
                    <a:pt x="22225" y="2794"/>
                  </a:cubicBezTo>
                  <a:cubicBezTo>
                    <a:pt x="21363" y="3246"/>
                    <a:pt x="20459" y="3698"/>
                    <a:pt x="19555" y="4273"/>
                  </a:cubicBezTo>
                  <a:cubicBezTo>
                    <a:pt x="18651" y="4807"/>
                    <a:pt x="17789" y="5341"/>
                    <a:pt x="17008" y="5916"/>
                  </a:cubicBezTo>
                  <a:cubicBezTo>
                    <a:pt x="16063" y="6573"/>
                    <a:pt x="15242" y="7230"/>
                    <a:pt x="14543" y="7806"/>
                  </a:cubicBezTo>
                  <a:cubicBezTo>
                    <a:pt x="13681" y="8463"/>
                    <a:pt x="12859" y="9243"/>
                    <a:pt x="12161" y="9860"/>
                  </a:cubicBezTo>
                  <a:cubicBezTo>
                    <a:pt x="11462" y="10476"/>
                    <a:pt x="10600" y="11256"/>
                    <a:pt x="9901" y="11955"/>
                  </a:cubicBezTo>
                  <a:cubicBezTo>
                    <a:pt x="9203" y="12653"/>
                    <a:pt x="8504" y="13434"/>
                    <a:pt x="7806" y="14255"/>
                  </a:cubicBezTo>
                  <a:cubicBezTo>
                    <a:pt x="7108" y="15036"/>
                    <a:pt x="6492" y="15857"/>
                    <a:pt x="5958" y="16597"/>
                  </a:cubicBezTo>
                  <a:cubicBezTo>
                    <a:pt x="4766" y="18240"/>
                    <a:pt x="3739" y="19965"/>
                    <a:pt x="2877" y="21814"/>
                  </a:cubicBezTo>
                  <a:cubicBezTo>
                    <a:pt x="2384" y="22677"/>
                    <a:pt x="1973" y="23621"/>
                    <a:pt x="1644" y="24566"/>
                  </a:cubicBezTo>
                  <a:lnTo>
                    <a:pt x="1644" y="24607"/>
                  </a:lnTo>
                  <a:cubicBezTo>
                    <a:pt x="1480" y="25059"/>
                    <a:pt x="1315" y="25470"/>
                    <a:pt x="1151" y="26004"/>
                  </a:cubicBezTo>
                  <a:cubicBezTo>
                    <a:pt x="1028" y="26538"/>
                    <a:pt x="864" y="27031"/>
                    <a:pt x="740" y="27524"/>
                  </a:cubicBezTo>
                  <a:cubicBezTo>
                    <a:pt x="535" y="28592"/>
                    <a:pt x="330" y="29619"/>
                    <a:pt x="206" y="30564"/>
                  </a:cubicBezTo>
                  <a:cubicBezTo>
                    <a:pt x="83" y="31591"/>
                    <a:pt x="1" y="32618"/>
                    <a:pt x="1" y="33645"/>
                  </a:cubicBezTo>
                  <a:cubicBezTo>
                    <a:pt x="1" y="34631"/>
                    <a:pt x="42" y="35617"/>
                    <a:pt x="124" y="36603"/>
                  </a:cubicBezTo>
                  <a:cubicBezTo>
                    <a:pt x="247" y="37671"/>
                    <a:pt x="535" y="38657"/>
                    <a:pt x="946" y="39602"/>
                  </a:cubicBezTo>
                  <a:cubicBezTo>
                    <a:pt x="1028" y="39766"/>
                    <a:pt x="1151" y="39930"/>
                    <a:pt x="1315" y="39971"/>
                  </a:cubicBezTo>
                  <a:cubicBezTo>
                    <a:pt x="1480" y="40218"/>
                    <a:pt x="1644" y="40464"/>
                    <a:pt x="1808" y="40711"/>
                  </a:cubicBezTo>
                  <a:cubicBezTo>
                    <a:pt x="2137" y="41080"/>
                    <a:pt x="2466" y="41450"/>
                    <a:pt x="2835" y="41779"/>
                  </a:cubicBezTo>
                  <a:cubicBezTo>
                    <a:pt x="3246" y="42190"/>
                    <a:pt x="3657" y="42518"/>
                    <a:pt x="4027" y="42806"/>
                  </a:cubicBezTo>
                  <a:cubicBezTo>
                    <a:pt x="4848" y="43504"/>
                    <a:pt x="5752" y="44079"/>
                    <a:pt x="6697" y="44572"/>
                  </a:cubicBezTo>
                  <a:cubicBezTo>
                    <a:pt x="7149" y="44819"/>
                    <a:pt x="7683" y="45024"/>
                    <a:pt x="8135" y="45188"/>
                  </a:cubicBezTo>
                  <a:cubicBezTo>
                    <a:pt x="8587" y="45394"/>
                    <a:pt x="9121" y="45558"/>
                    <a:pt x="9696" y="45723"/>
                  </a:cubicBezTo>
                  <a:cubicBezTo>
                    <a:pt x="10682" y="46010"/>
                    <a:pt x="11709" y="46215"/>
                    <a:pt x="12777" y="46339"/>
                  </a:cubicBezTo>
                  <a:cubicBezTo>
                    <a:pt x="13722" y="46421"/>
                    <a:pt x="14667" y="46462"/>
                    <a:pt x="15611" y="46462"/>
                  </a:cubicBezTo>
                  <a:lnTo>
                    <a:pt x="15899" y="46462"/>
                  </a:lnTo>
                  <a:cubicBezTo>
                    <a:pt x="16926" y="46421"/>
                    <a:pt x="17994" y="46339"/>
                    <a:pt x="19103" y="46215"/>
                  </a:cubicBezTo>
                  <a:cubicBezTo>
                    <a:pt x="20089" y="46133"/>
                    <a:pt x="21116" y="45969"/>
                    <a:pt x="22266" y="45723"/>
                  </a:cubicBezTo>
                  <a:cubicBezTo>
                    <a:pt x="22636" y="45640"/>
                    <a:pt x="22965" y="45558"/>
                    <a:pt x="23293" y="45476"/>
                  </a:cubicBezTo>
                  <a:lnTo>
                    <a:pt x="23458" y="45558"/>
                  </a:lnTo>
                  <a:cubicBezTo>
                    <a:pt x="23868" y="45681"/>
                    <a:pt x="24279" y="45764"/>
                    <a:pt x="24690" y="45846"/>
                  </a:cubicBezTo>
                  <a:cubicBezTo>
                    <a:pt x="25183" y="45928"/>
                    <a:pt x="25635" y="45969"/>
                    <a:pt x="26046" y="46010"/>
                  </a:cubicBezTo>
                  <a:cubicBezTo>
                    <a:pt x="26908" y="46092"/>
                    <a:pt x="27812" y="46133"/>
                    <a:pt x="28675" y="46174"/>
                  </a:cubicBezTo>
                  <a:lnTo>
                    <a:pt x="29373" y="46215"/>
                  </a:lnTo>
                  <a:cubicBezTo>
                    <a:pt x="30030" y="46257"/>
                    <a:pt x="30729" y="46298"/>
                    <a:pt x="31427" y="46298"/>
                  </a:cubicBezTo>
                  <a:cubicBezTo>
                    <a:pt x="32372" y="46339"/>
                    <a:pt x="33317" y="46380"/>
                    <a:pt x="34262" y="46380"/>
                  </a:cubicBezTo>
                  <a:lnTo>
                    <a:pt x="36316" y="46380"/>
                  </a:lnTo>
                  <a:cubicBezTo>
                    <a:pt x="37753" y="46380"/>
                    <a:pt x="38945" y="46339"/>
                    <a:pt x="40054" y="46257"/>
                  </a:cubicBezTo>
                  <a:cubicBezTo>
                    <a:pt x="41081" y="46174"/>
                    <a:pt x="42067" y="46092"/>
                    <a:pt x="42930" y="46010"/>
                  </a:cubicBezTo>
                  <a:lnTo>
                    <a:pt x="45394" y="45805"/>
                  </a:lnTo>
                  <a:lnTo>
                    <a:pt x="45887" y="45764"/>
                  </a:lnTo>
                  <a:cubicBezTo>
                    <a:pt x="47284" y="45681"/>
                    <a:pt x="48640" y="45640"/>
                    <a:pt x="49872" y="45599"/>
                  </a:cubicBezTo>
                  <a:cubicBezTo>
                    <a:pt x="50694" y="45558"/>
                    <a:pt x="51597" y="45517"/>
                    <a:pt x="52748" y="45476"/>
                  </a:cubicBezTo>
                  <a:cubicBezTo>
                    <a:pt x="53159" y="45435"/>
                    <a:pt x="53693" y="45394"/>
                    <a:pt x="54103" y="45353"/>
                  </a:cubicBezTo>
                  <a:cubicBezTo>
                    <a:pt x="54514" y="45312"/>
                    <a:pt x="54966" y="45271"/>
                    <a:pt x="55459" y="45188"/>
                  </a:cubicBezTo>
                  <a:cubicBezTo>
                    <a:pt x="56363" y="45065"/>
                    <a:pt x="57225" y="44860"/>
                    <a:pt x="58088" y="44613"/>
                  </a:cubicBezTo>
                  <a:cubicBezTo>
                    <a:pt x="58540" y="44531"/>
                    <a:pt x="58951" y="44408"/>
                    <a:pt x="59321" y="44244"/>
                  </a:cubicBezTo>
                  <a:cubicBezTo>
                    <a:pt x="59608" y="44161"/>
                    <a:pt x="59896" y="44079"/>
                    <a:pt x="60142" y="43956"/>
                  </a:cubicBezTo>
                  <a:lnTo>
                    <a:pt x="60265" y="43915"/>
                  </a:lnTo>
                  <a:cubicBezTo>
                    <a:pt x="60348" y="43874"/>
                    <a:pt x="60471" y="43833"/>
                    <a:pt x="60553" y="43792"/>
                  </a:cubicBezTo>
                  <a:cubicBezTo>
                    <a:pt x="60635" y="43669"/>
                    <a:pt x="60717" y="43586"/>
                    <a:pt x="60758" y="43422"/>
                  </a:cubicBezTo>
                  <a:cubicBezTo>
                    <a:pt x="61005" y="43381"/>
                    <a:pt x="61169" y="43176"/>
                    <a:pt x="61210" y="42929"/>
                  </a:cubicBezTo>
                  <a:cubicBezTo>
                    <a:pt x="61210" y="42765"/>
                    <a:pt x="61210" y="42600"/>
                    <a:pt x="61251" y="42395"/>
                  </a:cubicBezTo>
                  <a:lnTo>
                    <a:pt x="61251" y="42313"/>
                  </a:lnTo>
                  <a:lnTo>
                    <a:pt x="61251" y="42066"/>
                  </a:lnTo>
                  <a:lnTo>
                    <a:pt x="61251" y="41902"/>
                  </a:lnTo>
                  <a:lnTo>
                    <a:pt x="61251" y="40875"/>
                  </a:lnTo>
                  <a:cubicBezTo>
                    <a:pt x="61251" y="40177"/>
                    <a:pt x="61210" y="39437"/>
                    <a:pt x="61169" y="38780"/>
                  </a:cubicBezTo>
                  <a:cubicBezTo>
                    <a:pt x="61169" y="38739"/>
                    <a:pt x="61169" y="38739"/>
                    <a:pt x="61169" y="38698"/>
                  </a:cubicBezTo>
                  <a:cubicBezTo>
                    <a:pt x="61087" y="37671"/>
                    <a:pt x="60964" y="36603"/>
                    <a:pt x="60758" y="35329"/>
                  </a:cubicBezTo>
                  <a:cubicBezTo>
                    <a:pt x="60594" y="34343"/>
                    <a:pt x="60389" y="33316"/>
                    <a:pt x="60183" y="32248"/>
                  </a:cubicBezTo>
                  <a:lnTo>
                    <a:pt x="60101" y="31961"/>
                  </a:lnTo>
                  <a:cubicBezTo>
                    <a:pt x="60224" y="31879"/>
                    <a:pt x="60306" y="31796"/>
                    <a:pt x="60389" y="31714"/>
                  </a:cubicBezTo>
                  <a:cubicBezTo>
                    <a:pt x="60635" y="31427"/>
                    <a:pt x="60840" y="31139"/>
                    <a:pt x="61046" y="30852"/>
                  </a:cubicBezTo>
                  <a:cubicBezTo>
                    <a:pt x="61457" y="30276"/>
                    <a:pt x="61909" y="29619"/>
                    <a:pt x="62319" y="28921"/>
                  </a:cubicBezTo>
                  <a:cubicBezTo>
                    <a:pt x="62730" y="28181"/>
                    <a:pt x="63141" y="27442"/>
                    <a:pt x="63552" y="26743"/>
                  </a:cubicBezTo>
                  <a:lnTo>
                    <a:pt x="63552" y="26661"/>
                  </a:lnTo>
                  <a:lnTo>
                    <a:pt x="63634" y="26538"/>
                  </a:lnTo>
                  <a:cubicBezTo>
                    <a:pt x="64004" y="25799"/>
                    <a:pt x="64414" y="25018"/>
                    <a:pt x="64825" y="24238"/>
                  </a:cubicBezTo>
                  <a:cubicBezTo>
                    <a:pt x="64825" y="24197"/>
                    <a:pt x="64866" y="24197"/>
                    <a:pt x="64866" y="24155"/>
                  </a:cubicBezTo>
                  <a:cubicBezTo>
                    <a:pt x="65688" y="22594"/>
                    <a:pt x="66386" y="20951"/>
                    <a:pt x="66920" y="19308"/>
                  </a:cubicBezTo>
                  <a:cubicBezTo>
                    <a:pt x="67167" y="18527"/>
                    <a:pt x="67331" y="17747"/>
                    <a:pt x="67454" y="16925"/>
                  </a:cubicBezTo>
                  <a:cubicBezTo>
                    <a:pt x="67495" y="16597"/>
                    <a:pt x="67537" y="16268"/>
                    <a:pt x="67578" y="15816"/>
                  </a:cubicBezTo>
                  <a:cubicBezTo>
                    <a:pt x="67619" y="15652"/>
                    <a:pt x="67619" y="15529"/>
                    <a:pt x="67619" y="15364"/>
                  </a:cubicBezTo>
                  <a:lnTo>
                    <a:pt x="67619" y="15241"/>
                  </a:lnTo>
                  <a:lnTo>
                    <a:pt x="67619" y="15036"/>
                  </a:lnTo>
                  <a:cubicBezTo>
                    <a:pt x="67660" y="14871"/>
                    <a:pt x="67578" y="14707"/>
                    <a:pt x="67495" y="14584"/>
                  </a:cubicBezTo>
                  <a:cubicBezTo>
                    <a:pt x="67454" y="14584"/>
                    <a:pt x="67413" y="14543"/>
                    <a:pt x="67413" y="14543"/>
                  </a:cubicBezTo>
                  <a:lnTo>
                    <a:pt x="67249" y="14378"/>
                  </a:lnTo>
                  <a:lnTo>
                    <a:pt x="67249" y="14337"/>
                  </a:lnTo>
                  <a:lnTo>
                    <a:pt x="67208" y="14296"/>
                  </a:lnTo>
                  <a:lnTo>
                    <a:pt x="67044" y="14091"/>
                  </a:lnTo>
                  <a:lnTo>
                    <a:pt x="66920" y="13926"/>
                  </a:lnTo>
                  <a:lnTo>
                    <a:pt x="66756" y="13762"/>
                  </a:lnTo>
                  <a:lnTo>
                    <a:pt x="66756" y="13721"/>
                  </a:lnTo>
                  <a:cubicBezTo>
                    <a:pt x="66510" y="13475"/>
                    <a:pt x="66345" y="13269"/>
                    <a:pt x="66099" y="12982"/>
                  </a:cubicBezTo>
                  <a:cubicBezTo>
                    <a:pt x="65811" y="12694"/>
                    <a:pt x="65565" y="12448"/>
                    <a:pt x="65318" y="12201"/>
                  </a:cubicBezTo>
                  <a:cubicBezTo>
                    <a:pt x="64743" y="11626"/>
                    <a:pt x="64086" y="11051"/>
                    <a:pt x="63429" y="10517"/>
                  </a:cubicBezTo>
                  <a:cubicBezTo>
                    <a:pt x="62730" y="9983"/>
                    <a:pt x="62032" y="9449"/>
                    <a:pt x="61375" y="8997"/>
                  </a:cubicBezTo>
                  <a:cubicBezTo>
                    <a:pt x="60553" y="8340"/>
                    <a:pt x="59896" y="7888"/>
                    <a:pt x="59238" y="7436"/>
                  </a:cubicBezTo>
                  <a:cubicBezTo>
                    <a:pt x="58869" y="7189"/>
                    <a:pt x="58540" y="6984"/>
                    <a:pt x="58170" y="6737"/>
                  </a:cubicBezTo>
                  <a:cubicBezTo>
                    <a:pt x="57431" y="6244"/>
                    <a:pt x="56650" y="5793"/>
                    <a:pt x="55829" y="5341"/>
                  </a:cubicBezTo>
                  <a:cubicBezTo>
                    <a:pt x="55048" y="4930"/>
                    <a:pt x="54227" y="4601"/>
                    <a:pt x="53405" y="4273"/>
                  </a:cubicBezTo>
                  <a:cubicBezTo>
                    <a:pt x="52378" y="3821"/>
                    <a:pt x="51556" y="3492"/>
                    <a:pt x="50735" y="3246"/>
                  </a:cubicBezTo>
                  <a:cubicBezTo>
                    <a:pt x="49913" y="2958"/>
                    <a:pt x="49051" y="2671"/>
                    <a:pt x="48188" y="2465"/>
                  </a:cubicBezTo>
                  <a:cubicBezTo>
                    <a:pt x="47325" y="2219"/>
                    <a:pt x="46504" y="2013"/>
                    <a:pt x="45600" y="1808"/>
                  </a:cubicBezTo>
                  <a:cubicBezTo>
                    <a:pt x="45189" y="1685"/>
                    <a:pt x="44737" y="1602"/>
                    <a:pt x="44326" y="1520"/>
                  </a:cubicBezTo>
                  <a:cubicBezTo>
                    <a:pt x="44162" y="1479"/>
                    <a:pt x="43998" y="1438"/>
                    <a:pt x="43833" y="1438"/>
                  </a:cubicBezTo>
                  <a:lnTo>
                    <a:pt x="43751" y="1438"/>
                  </a:lnTo>
                  <a:cubicBezTo>
                    <a:pt x="43669" y="1438"/>
                    <a:pt x="43587" y="1438"/>
                    <a:pt x="43546" y="1479"/>
                  </a:cubicBezTo>
                  <a:cubicBezTo>
                    <a:pt x="43464" y="1397"/>
                    <a:pt x="43340" y="1315"/>
                    <a:pt x="43217" y="1315"/>
                  </a:cubicBezTo>
                  <a:lnTo>
                    <a:pt x="43135" y="1315"/>
                  </a:lnTo>
                  <a:cubicBezTo>
                    <a:pt x="43110" y="1311"/>
                    <a:pt x="43085" y="1309"/>
                    <a:pt x="43060" y="1309"/>
                  </a:cubicBezTo>
                  <a:cubicBezTo>
                    <a:pt x="42848" y="1309"/>
                    <a:pt x="42679" y="1464"/>
                    <a:pt x="42642" y="1685"/>
                  </a:cubicBezTo>
                  <a:cubicBezTo>
                    <a:pt x="42601" y="1808"/>
                    <a:pt x="42560" y="1931"/>
                    <a:pt x="42560" y="2054"/>
                  </a:cubicBezTo>
                  <a:cubicBezTo>
                    <a:pt x="42519" y="2136"/>
                    <a:pt x="42519" y="2219"/>
                    <a:pt x="42478" y="2342"/>
                  </a:cubicBezTo>
                  <a:cubicBezTo>
                    <a:pt x="42437" y="2588"/>
                    <a:pt x="42354" y="2794"/>
                    <a:pt x="42313" y="3040"/>
                  </a:cubicBezTo>
                  <a:lnTo>
                    <a:pt x="42231" y="3246"/>
                  </a:lnTo>
                  <a:cubicBezTo>
                    <a:pt x="42108" y="3821"/>
                    <a:pt x="41944" y="4478"/>
                    <a:pt x="41738" y="5094"/>
                  </a:cubicBezTo>
                  <a:lnTo>
                    <a:pt x="41738" y="5012"/>
                  </a:lnTo>
                  <a:cubicBezTo>
                    <a:pt x="41615" y="5382"/>
                    <a:pt x="41492" y="5628"/>
                    <a:pt x="41369" y="5957"/>
                  </a:cubicBezTo>
                  <a:cubicBezTo>
                    <a:pt x="41245" y="6286"/>
                    <a:pt x="41122" y="6614"/>
                    <a:pt x="40917" y="6984"/>
                  </a:cubicBezTo>
                  <a:cubicBezTo>
                    <a:pt x="40793" y="7313"/>
                    <a:pt x="40588" y="7641"/>
                    <a:pt x="40424" y="7929"/>
                  </a:cubicBezTo>
                  <a:cubicBezTo>
                    <a:pt x="40259" y="8175"/>
                    <a:pt x="40095" y="8340"/>
                    <a:pt x="40013" y="8504"/>
                  </a:cubicBezTo>
                  <a:cubicBezTo>
                    <a:pt x="39890" y="8627"/>
                    <a:pt x="39725" y="8750"/>
                    <a:pt x="39602" y="8874"/>
                  </a:cubicBezTo>
                  <a:cubicBezTo>
                    <a:pt x="39438" y="9038"/>
                    <a:pt x="39273" y="9161"/>
                    <a:pt x="39109" y="9284"/>
                  </a:cubicBezTo>
                  <a:lnTo>
                    <a:pt x="38945" y="9367"/>
                  </a:lnTo>
                  <a:lnTo>
                    <a:pt x="38863" y="9408"/>
                  </a:lnTo>
                  <a:cubicBezTo>
                    <a:pt x="38780" y="9449"/>
                    <a:pt x="38739" y="9449"/>
                    <a:pt x="38657" y="9449"/>
                  </a:cubicBezTo>
                  <a:lnTo>
                    <a:pt x="38246" y="9449"/>
                  </a:lnTo>
                  <a:lnTo>
                    <a:pt x="38082" y="9367"/>
                  </a:lnTo>
                  <a:lnTo>
                    <a:pt x="37918" y="9284"/>
                  </a:lnTo>
                  <a:lnTo>
                    <a:pt x="37630" y="9038"/>
                  </a:lnTo>
                  <a:cubicBezTo>
                    <a:pt x="37466" y="8915"/>
                    <a:pt x="37343" y="8750"/>
                    <a:pt x="37178" y="8627"/>
                  </a:cubicBezTo>
                  <a:lnTo>
                    <a:pt x="37014" y="8422"/>
                  </a:lnTo>
                  <a:cubicBezTo>
                    <a:pt x="36768" y="8216"/>
                    <a:pt x="36521" y="7970"/>
                    <a:pt x="36275" y="7723"/>
                  </a:cubicBezTo>
                  <a:cubicBezTo>
                    <a:pt x="35782" y="7230"/>
                    <a:pt x="35371" y="6779"/>
                    <a:pt x="34960" y="6286"/>
                  </a:cubicBezTo>
                  <a:cubicBezTo>
                    <a:pt x="34385" y="5628"/>
                    <a:pt x="33851" y="5012"/>
                    <a:pt x="33317" y="4355"/>
                  </a:cubicBezTo>
                  <a:cubicBezTo>
                    <a:pt x="33153" y="4108"/>
                    <a:pt x="32988" y="3862"/>
                    <a:pt x="32824" y="3615"/>
                  </a:cubicBezTo>
                  <a:lnTo>
                    <a:pt x="32701" y="3492"/>
                  </a:lnTo>
                  <a:lnTo>
                    <a:pt x="32536" y="3287"/>
                  </a:lnTo>
                  <a:cubicBezTo>
                    <a:pt x="32372" y="3040"/>
                    <a:pt x="32208" y="2794"/>
                    <a:pt x="32043" y="2547"/>
                  </a:cubicBezTo>
                  <a:cubicBezTo>
                    <a:pt x="31674" y="2013"/>
                    <a:pt x="31386" y="1479"/>
                    <a:pt x="31057" y="945"/>
                  </a:cubicBezTo>
                  <a:cubicBezTo>
                    <a:pt x="31016" y="822"/>
                    <a:pt x="30975" y="699"/>
                    <a:pt x="30934" y="616"/>
                  </a:cubicBezTo>
                  <a:lnTo>
                    <a:pt x="30852" y="411"/>
                  </a:lnTo>
                  <a:lnTo>
                    <a:pt x="30852" y="370"/>
                  </a:lnTo>
                  <a:lnTo>
                    <a:pt x="30770" y="206"/>
                  </a:lnTo>
                  <a:cubicBezTo>
                    <a:pt x="30688" y="82"/>
                    <a:pt x="30564" y="41"/>
                    <a:pt x="30441" y="41"/>
                  </a:cubicBezTo>
                  <a:lnTo>
                    <a:pt x="30400" y="41"/>
                  </a:lnTo>
                  <a:cubicBezTo>
                    <a:pt x="30318" y="0"/>
                    <a:pt x="30236" y="0"/>
                    <a:pt x="30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3080813" y="1045790"/>
              <a:ext cx="62297" cy="60937"/>
            </a:xfrm>
            <a:custGeom>
              <a:rect b="b" l="l" r="r" t="t"/>
              <a:pathLst>
                <a:path extrusionOk="0" h="3135" w="3205">
                  <a:moveTo>
                    <a:pt x="1576" y="0"/>
                  </a:moveTo>
                  <a:cubicBezTo>
                    <a:pt x="1373" y="0"/>
                    <a:pt x="1171" y="43"/>
                    <a:pt x="986" y="135"/>
                  </a:cubicBezTo>
                  <a:cubicBezTo>
                    <a:pt x="575" y="300"/>
                    <a:pt x="288" y="628"/>
                    <a:pt x="165" y="1080"/>
                  </a:cubicBezTo>
                  <a:cubicBezTo>
                    <a:pt x="0" y="1491"/>
                    <a:pt x="41" y="1984"/>
                    <a:pt x="247" y="2354"/>
                  </a:cubicBezTo>
                  <a:cubicBezTo>
                    <a:pt x="493" y="2806"/>
                    <a:pt x="945" y="3093"/>
                    <a:pt x="1438" y="3134"/>
                  </a:cubicBezTo>
                  <a:lnTo>
                    <a:pt x="1561" y="3093"/>
                  </a:lnTo>
                  <a:cubicBezTo>
                    <a:pt x="1931" y="3093"/>
                    <a:pt x="2260" y="3011"/>
                    <a:pt x="2547" y="2806"/>
                  </a:cubicBezTo>
                  <a:cubicBezTo>
                    <a:pt x="2794" y="2600"/>
                    <a:pt x="2958" y="2354"/>
                    <a:pt x="3081" y="2066"/>
                  </a:cubicBezTo>
                  <a:cubicBezTo>
                    <a:pt x="3163" y="1820"/>
                    <a:pt x="3205" y="1573"/>
                    <a:pt x="3205" y="1327"/>
                  </a:cubicBezTo>
                  <a:cubicBezTo>
                    <a:pt x="3205" y="1203"/>
                    <a:pt x="3163" y="1080"/>
                    <a:pt x="3163" y="957"/>
                  </a:cubicBezTo>
                  <a:cubicBezTo>
                    <a:pt x="3081" y="793"/>
                    <a:pt x="2999" y="628"/>
                    <a:pt x="2876" y="505"/>
                  </a:cubicBezTo>
                  <a:cubicBezTo>
                    <a:pt x="2753" y="382"/>
                    <a:pt x="2588" y="300"/>
                    <a:pt x="2424" y="259"/>
                  </a:cubicBezTo>
                  <a:lnTo>
                    <a:pt x="2301" y="176"/>
                  </a:lnTo>
                  <a:cubicBezTo>
                    <a:pt x="2075" y="64"/>
                    <a:pt x="1824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395409" y="1028626"/>
              <a:ext cx="57516" cy="54930"/>
            </a:xfrm>
            <a:custGeom>
              <a:rect b="b" l="l" r="r" t="t"/>
              <a:pathLst>
                <a:path extrusionOk="0" h="2826" w="2959">
                  <a:moveTo>
                    <a:pt x="1435" y="0"/>
                  </a:moveTo>
                  <a:cubicBezTo>
                    <a:pt x="1241" y="0"/>
                    <a:pt x="1048" y="41"/>
                    <a:pt x="863" y="115"/>
                  </a:cubicBezTo>
                  <a:cubicBezTo>
                    <a:pt x="412" y="320"/>
                    <a:pt x="124" y="690"/>
                    <a:pt x="83" y="1183"/>
                  </a:cubicBezTo>
                  <a:cubicBezTo>
                    <a:pt x="1" y="1511"/>
                    <a:pt x="83" y="1881"/>
                    <a:pt x="247" y="2210"/>
                  </a:cubicBezTo>
                  <a:cubicBezTo>
                    <a:pt x="490" y="2574"/>
                    <a:pt x="893" y="2819"/>
                    <a:pt x="1377" y="2826"/>
                  </a:cubicBezTo>
                  <a:lnTo>
                    <a:pt x="1377" y="2826"/>
                  </a:lnTo>
                  <a:cubicBezTo>
                    <a:pt x="1658" y="2822"/>
                    <a:pt x="1938" y="2740"/>
                    <a:pt x="2219" y="2579"/>
                  </a:cubicBezTo>
                  <a:cubicBezTo>
                    <a:pt x="2548" y="2374"/>
                    <a:pt x="2794" y="2045"/>
                    <a:pt x="2876" y="1676"/>
                  </a:cubicBezTo>
                  <a:cubicBezTo>
                    <a:pt x="2959" y="1347"/>
                    <a:pt x="2917" y="1018"/>
                    <a:pt x="2753" y="690"/>
                  </a:cubicBezTo>
                  <a:cubicBezTo>
                    <a:pt x="2671" y="525"/>
                    <a:pt x="2548" y="402"/>
                    <a:pt x="2383" y="361"/>
                  </a:cubicBezTo>
                  <a:cubicBezTo>
                    <a:pt x="2301" y="279"/>
                    <a:pt x="2219" y="238"/>
                    <a:pt x="2137" y="197"/>
                  </a:cubicBezTo>
                  <a:cubicBezTo>
                    <a:pt x="1911" y="61"/>
                    <a:pt x="1672" y="0"/>
                    <a:pt x="1435" y="0"/>
                  </a:cubicBezTo>
                  <a:close/>
                  <a:moveTo>
                    <a:pt x="1377" y="2826"/>
                  </a:moveTo>
                  <a:cubicBezTo>
                    <a:pt x="1370" y="2826"/>
                    <a:pt x="1363" y="2826"/>
                    <a:pt x="1356" y="2826"/>
                  </a:cubicBezTo>
                  <a:lnTo>
                    <a:pt x="1398" y="2826"/>
                  </a:lnTo>
                  <a:cubicBezTo>
                    <a:pt x="1391" y="2826"/>
                    <a:pt x="1384" y="2826"/>
                    <a:pt x="1377" y="2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023317" y="958185"/>
              <a:ext cx="141349" cy="43132"/>
            </a:xfrm>
            <a:custGeom>
              <a:rect b="b" l="l" r="r" t="t"/>
              <a:pathLst>
                <a:path extrusionOk="0" h="2219" w="7272">
                  <a:moveTo>
                    <a:pt x="6327" y="0"/>
                  </a:moveTo>
                  <a:lnTo>
                    <a:pt x="6163" y="41"/>
                  </a:lnTo>
                  <a:lnTo>
                    <a:pt x="5670" y="123"/>
                  </a:lnTo>
                  <a:cubicBezTo>
                    <a:pt x="5177" y="206"/>
                    <a:pt x="4725" y="329"/>
                    <a:pt x="4273" y="411"/>
                  </a:cubicBezTo>
                  <a:lnTo>
                    <a:pt x="4314" y="411"/>
                  </a:lnTo>
                  <a:cubicBezTo>
                    <a:pt x="3492" y="575"/>
                    <a:pt x="2712" y="740"/>
                    <a:pt x="1890" y="945"/>
                  </a:cubicBezTo>
                  <a:cubicBezTo>
                    <a:pt x="1562" y="1068"/>
                    <a:pt x="1233" y="1151"/>
                    <a:pt x="863" y="1274"/>
                  </a:cubicBezTo>
                  <a:cubicBezTo>
                    <a:pt x="699" y="1356"/>
                    <a:pt x="576" y="1438"/>
                    <a:pt x="411" y="1479"/>
                  </a:cubicBezTo>
                  <a:lnTo>
                    <a:pt x="247" y="1561"/>
                  </a:lnTo>
                  <a:cubicBezTo>
                    <a:pt x="83" y="1643"/>
                    <a:pt x="0" y="1808"/>
                    <a:pt x="42" y="1972"/>
                  </a:cubicBezTo>
                  <a:cubicBezTo>
                    <a:pt x="83" y="2095"/>
                    <a:pt x="206" y="2219"/>
                    <a:pt x="370" y="2219"/>
                  </a:cubicBezTo>
                  <a:lnTo>
                    <a:pt x="452" y="2219"/>
                  </a:lnTo>
                  <a:cubicBezTo>
                    <a:pt x="576" y="2178"/>
                    <a:pt x="699" y="2136"/>
                    <a:pt x="822" y="2095"/>
                  </a:cubicBezTo>
                  <a:lnTo>
                    <a:pt x="781" y="2095"/>
                  </a:lnTo>
                  <a:cubicBezTo>
                    <a:pt x="1274" y="1890"/>
                    <a:pt x="1808" y="1726"/>
                    <a:pt x="2342" y="1643"/>
                  </a:cubicBezTo>
                  <a:cubicBezTo>
                    <a:pt x="2876" y="1520"/>
                    <a:pt x="3451" y="1438"/>
                    <a:pt x="3944" y="1356"/>
                  </a:cubicBezTo>
                  <a:cubicBezTo>
                    <a:pt x="4396" y="1274"/>
                    <a:pt x="4889" y="1233"/>
                    <a:pt x="5382" y="1192"/>
                  </a:cubicBezTo>
                  <a:cubicBezTo>
                    <a:pt x="5587" y="1151"/>
                    <a:pt x="5834" y="1151"/>
                    <a:pt x="6080" y="1151"/>
                  </a:cubicBezTo>
                  <a:lnTo>
                    <a:pt x="6245" y="1151"/>
                  </a:lnTo>
                  <a:cubicBezTo>
                    <a:pt x="6409" y="1151"/>
                    <a:pt x="6573" y="1151"/>
                    <a:pt x="6697" y="1109"/>
                  </a:cubicBezTo>
                  <a:cubicBezTo>
                    <a:pt x="7272" y="945"/>
                    <a:pt x="7272" y="165"/>
                    <a:pt x="6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026505" y="949399"/>
              <a:ext cx="133380" cy="47933"/>
            </a:xfrm>
            <a:custGeom>
              <a:rect b="b" l="l" r="r" t="t"/>
              <a:pathLst>
                <a:path extrusionOk="0" h="2466" w="6862">
                  <a:moveTo>
                    <a:pt x="5752" y="0"/>
                  </a:moveTo>
                  <a:cubicBezTo>
                    <a:pt x="5464" y="0"/>
                    <a:pt x="5218" y="41"/>
                    <a:pt x="4972" y="41"/>
                  </a:cubicBezTo>
                  <a:cubicBezTo>
                    <a:pt x="4027" y="165"/>
                    <a:pt x="3082" y="411"/>
                    <a:pt x="2178" y="740"/>
                  </a:cubicBezTo>
                  <a:cubicBezTo>
                    <a:pt x="1726" y="945"/>
                    <a:pt x="1274" y="1151"/>
                    <a:pt x="863" y="1397"/>
                  </a:cubicBezTo>
                  <a:cubicBezTo>
                    <a:pt x="658" y="1479"/>
                    <a:pt x="494" y="1603"/>
                    <a:pt x="288" y="1726"/>
                  </a:cubicBezTo>
                  <a:cubicBezTo>
                    <a:pt x="206" y="1767"/>
                    <a:pt x="124" y="1890"/>
                    <a:pt x="83" y="2013"/>
                  </a:cubicBezTo>
                  <a:cubicBezTo>
                    <a:pt x="1" y="2178"/>
                    <a:pt x="83" y="2342"/>
                    <a:pt x="247" y="2424"/>
                  </a:cubicBezTo>
                  <a:cubicBezTo>
                    <a:pt x="288" y="2465"/>
                    <a:pt x="329" y="2465"/>
                    <a:pt x="371" y="2465"/>
                  </a:cubicBezTo>
                  <a:cubicBezTo>
                    <a:pt x="494" y="2465"/>
                    <a:pt x="617" y="2424"/>
                    <a:pt x="699" y="2383"/>
                  </a:cubicBezTo>
                  <a:cubicBezTo>
                    <a:pt x="946" y="2301"/>
                    <a:pt x="1151" y="2219"/>
                    <a:pt x="1398" y="2137"/>
                  </a:cubicBezTo>
                  <a:cubicBezTo>
                    <a:pt x="1644" y="2054"/>
                    <a:pt x="1932" y="1931"/>
                    <a:pt x="2219" y="1849"/>
                  </a:cubicBezTo>
                  <a:cubicBezTo>
                    <a:pt x="2507" y="1767"/>
                    <a:pt x="2835" y="1685"/>
                    <a:pt x="3123" y="1644"/>
                  </a:cubicBezTo>
                  <a:cubicBezTo>
                    <a:pt x="3410" y="1561"/>
                    <a:pt x="3739" y="1520"/>
                    <a:pt x="3986" y="1479"/>
                  </a:cubicBezTo>
                  <a:cubicBezTo>
                    <a:pt x="4232" y="1438"/>
                    <a:pt x="4479" y="1397"/>
                    <a:pt x="4766" y="1397"/>
                  </a:cubicBezTo>
                  <a:cubicBezTo>
                    <a:pt x="5218" y="1356"/>
                    <a:pt x="5670" y="1315"/>
                    <a:pt x="6122" y="1274"/>
                  </a:cubicBezTo>
                  <a:cubicBezTo>
                    <a:pt x="6245" y="1274"/>
                    <a:pt x="6327" y="1233"/>
                    <a:pt x="6450" y="1192"/>
                  </a:cubicBezTo>
                  <a:cubicBezTo>
                    <a:pt x="6697" y="1110"/>
                    <a:pt x="6861" y="822"/>
                    <a:pt x="6820" y="534"/>
                  </a:cubicBezTo>
                  <a:cubicBezTo>
                    <a:pt x="6779" y="288"/>
                    <a:pt x="6574" y="83"/>
                    <a:pt x="6368" y="41"/>
                  </a:cubicBezTo>
                  <a:cubicBezTo>
                    <a:pt x="6245" y="0"/>
                    <a:pt x="6122" y="0"/>
                    <a:pt x="5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370665" y="940011"/>
              <a:ext cx="84650" cy="26979"/>
            </a:xfrm>
            <a:custGeom>
              <a:rect b="b" l="l" r="r" t="t"/>
              <a:pathLst>
                <a:path extrusionOk="0" h="1388" w="4355">
                  <a:moveTo>
                    <a:pt x="801" y="1"/>
                  </a:moveTo>
                  <a:cubicBezTo>
                    <a:pt x="729" y="1"/>
                    <a:pt x="658" y="11"/>
                    <a:pt x="575" y="31"/>
                  </a:cubicBezTo>
                  <a:cubicBezTo>
                    <a:pt x="41" y="114"/>
                    <a:pt x="0" y="812"/>
                    <a:pt x="534" y="976"/>
                  </a:cubicBezTo>
                  <a:cubicBezTo>
                    <a:pt x="699" y="1017"/>
                    <a:pt x="904" y="1017"/>
                    <a:pt x="1068" y="1017"/>
                  </a:cubicBezTo>
                  <a:lnTo>
                    <a:pt x="1726" y="1058"/>
                  </a:lnTo>
                  <a:lnTo>
                    <a:pt x="2342" y="1100"/>
                  </a:lnTo>
                  <a:lnTo>
                    <a:pt x="2260" y="1100"/>
                  </a:lnTo>
                  <a:cubicBezTo>
                    <a:pt x="2671" y="1141"/>
                    <a:pt x="3122" y="1182"/>
                    <a:pt x="3533" y="1264"/>
                  </a:cubicBezTo>
                  <a:lnTo>
                    <a:pt x="3492" y="1264"/>
                  </a:lnTo>
                  <a:lnTo>
                    <a:pt x="3944" y="1387"/>
                  </a:lnTo>
                  <a:cubicBezTo>
                    <a:pt x="3985" y="1346"/>
                    <a:pt x="3985" y="1346"/>
                    <a:pt x="4026" y="1346"/>
                  </a:cubicBezTo>
                  <a:cubicBezTo>
                    <a:pt x="4108" y="1346"/>
                    <a:pt x="4232" y="1305"/>
                    <a:pt x="4273" y="1223"/>
                  </a:cubicBezTo>
                  <a:cubicBezTo>
                    <a:pt x="4355" y="1141"/>
                    <a:pt x="4355" y="1058"/>
                    <a:pt x="4355" y="976"/>
                  </a:cubicBezTo>
                  <a:cubicBezTo>
                    <a:pt x="4273" y="853"/>
                    <a:pt x="4190" y="730"/>
                    <a:pt x="4067" y="689"/>
                  </a:cubicBezTo>
                  <a:cubicBezTo>
                    <a:pt x="3903" y="607"/>
                    <a:pt x="3739" y="566"/>
                    <a:pt x="3574" y="483"/>
                  </a:cubicBezTo>
                  <a:cubicBezTo>
                    <a:pt x="3246" y="360"/>
                    <a:pt x="2917" y="278"/>
                    <a:pt x="2547" y="237"/>
                  </a:cubicBezTo>
                  <a:cubicBezTo>
                    <a:pt x="2219" y="155"/>
                    <a:pt x="1849" y="114"/>
                    <a:pt x="1479" y="73"/>
                  </a:cubicBezTo>
                  <a:cubicBezTo>
                    <a:pt x="1356" y="31"/>
                    <a:pt x="1192" y="31"/>
                    <a:pt x="1027" y="31"/>
                  </a:cubicBezTo>
                  <a:cubicBezTo>
                    <a:pt x="945" y="11"/>
                    <a:pt x="873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3369071" y="929437"/>
              <a:ext cx="94233" cy="36756"/>
            </a:xfrm>
            <a:custGeom>
              <a:rect b="b" l="l" r="r" t="t"/>
              <a:pathLst>
                <a:path extrusionOk="0" h="1891" w="4848">
                  <a:moveTo>
                    <a:pt x="822" y="0"/>
                  </a:moveTo>
                  <a:cubicBezTo>
                    <a:pt x="82" y="0"/>
                    <a:pt x="0" y="1110"/>
                    <a:pt x="740" y="1192"/>
                  </a:cubicBezTo>
                  <a:lnTo>
                    <a:pt x="1027" y="1192"/>
                  </a:lnTo>
                  <a:cubicBezTo>
                    <a:pt x="1274" y="1192"/>
                    <a:pt x="1479" y="1274"/>
                    <a:pt x="1726" y="1274"/>
                  </a:cubicBezTo>
                  <a:cubicBezTo>
                    <a:pt x="2095" y="1315"/>
                    <a:pt x="2465" y="1356"/>
                    <a:pt x="2835" y="1438"/>
                  </a:cubicBezTo>
                  <a:cubicBezTo>
                    <a:pt x="3081" y="1479"/>
                    <a:pt x="3328" y="1561"/>
                    <a:pt x="3615" y="1644"/>
                  </a:cubicBezTo>
                  <a:cubicBezTo>
                    <a:pt x="3780" y="1685"/>
                    <a:pt x="3985" y="1767"/>
                    <a:pt x="4190" y="1849"/>
                  </a:cubicBezTo>
                  <a:cubicBezTo>
                    <a:pt x="4231" y="1849"/>
                    <a:pt x="4314" y="1849"/>
                    <a:pt x="4396" y="1890"/>
                  </a:cubicBezTo>
                  <a:lnTo>
                    <a:pt x="4437" y="1890"/>
                  </a:lnTo>
                  <a:cubicBezTo>
                    <a:pt x="4478" y="1890"/>
                    <a:pt x="4519" y="1890"/>
                    <a:pt x="4601" y="1849"/>
                  </a:cubicBezTo>
                  <a:cubicBezTo>
                    <a:pt x="4765" y="1767"/>
                    <a:pt x="4848" y="1561"/>
                    <a:pt x="4724" y="1397"/>
                  </a:cubicBezTo>
                  <a:cubicBezTo>
                    <a:pt x="4724" y="1356"/>
                    <a:pt x="4724" y="1315"/>
                    <a:pt x="4683" y="1315"/>
                  </a:cubicBezTo>
                  <a:lnTo>
                    <a:pt x="4683" y="1274"/>
                  </a:lnTo>
                  <a:cubicBezTo>
                    <a:pt x="4560" y="1110"/>
                    <a:pt x="4396" y="1027"/>
                    <a:pt x="4231" y="945"/>
                  </a:cubicBezTo>
                  <a:cubicBezTo>
                    <a:pt x="4026" y="822"/>
                    <a:pt x="3821" y="740"/>
                    <a:pt x="3615" y="658"/>
                  </a:cubicBezTo>
                  <a:cubicBezTo>
                    <a:pt x="3204" y="493"/>
                    <a:pt x="2794" y="370"/>
                    <a:pt x="2383" y="288"/>
                  </a:cubicBezTo>
                  <a:cubicBezTo>
                    <a:pt x="2054" y="206"/>
                    <a:pt x="1767" y="124"/>
                    <a:pt x="1479" y="83"/>
                  </a:cubicBezTo>
                  <a:cubicBezTo>
                    <a:pt x="1274" y="41"/>
                    <a:pt x="1027" y="41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3110358" y="1017275"/>
              <a:ext cx="24763" cy="47447"/>
            </a:xfrm>
            <a:custGeom>
              <a:rect b="b" l="l" r="r" t="t"/>
              <a:pathLst>
                <a:path extrusionOk="0" h="2441" w="1274">
                  <a:moveTo>
                    <a:pt x="1068" y="0"/>
                  </a:moveTo>
                  <a:cubicBezTo>
                    <a:pt x="904" y="0"/>
                    <a:pt x="781" y="41"/>
                    <a:pt x="699" y="165"/>
                  </a:cubicBezTo>
                  <a:cubicBezTo>
                    <a:pt x="699" y="247"/>
                    <a:pt x="658" y="329"/>
                    <a:pt x="658" y="370"/>
                  </a:cubicBezTo>
                  <a:cubicBezTo>
                    <a:pt x="534" y="699"/>
                    <a:pt x="411" y="986"/>
                    <a:pt x="329" y="1274"/>
                  </a:cubicBezTo>
                  <a:cubicBezTo>
                    <a:pt x="247" y="1479"/>
                    <a:pt x="165" y="1643"/>
                    <a:pt x="123" y="1849"/>
                  </a:cubicBezTo>
                  <a:cubicBezTo>
                    <a:pt x="82" y="1931"/>
                    <a:pt x="41" y="2013"/>
                    <a:pt x="41" y="2095"/>
                  </a:cubicBezTo>
                  <a:cubicBezTo>
                    <a:pt x="0" y="2177"/>
                    <a:pt x="0" y="2301"/>
                    <a:pt x="41" y="2383"/>
                  </a:cubicBezTo>
                  <a:cubicBezTo>
                    <a:pt x="70" y="2412"/>
                    <a:pt x="120" y="2441"/>
                    <a:pt x="176" y="2441"/>
                  </a:cubicBezTo>
                  <a:cubicBezTo>
                    <a:pt x="199" y="2441"/>
                    <a:pt x="223" y="2436"/>
                    <a:pt x="247" y="2424"/>
                  </a:cubicBezTo>
                  <a:cubicBezTo>
                    <a:pt x="288" y="2424"/>
                    <a:pt x="329" y="2424"/>
                    <a:pt x="329" y="2383"/>
                  </a:cubicBezTo>
                  <a:cubicBezTo>
                    <a:pt x="370" y="2383"/>
                    <a:pt x="411" y="2301"/>
                    <a:pt x="452" y="2260"/>
                  </a:cubicBezTo>
                  <a:cubicBezTo>
                    <a:pt x="452" y="2219"/>
                    <a:pt x="493" y="2177"/>
                    <a:pt x="493" y="2136"/>
                  </a:cubicBezTo>
                  <a:lnTo>
                    <a:pt x="616" y="1849"/>
                  </a:lnTo>
                  <a:lnTo>
                    <a:pt x="863" y="1274"/>
                  </a:lnTo>
                  <a:cubicBezTo>
                    <a:pt x="945" y="1109"/>
                    <a:pt x="1027" y="904"/>
                    <a:pt x="1109" y="781"/>
                  </a:cubicBezTo>
                  <a:cubicBezTo>
                    <a:pt x="1150" y="616"/>
                    <a:pt x="1192" y="493"/>
                    <a:pt x="1233" y="370"/>
                  </a:cubicBezTo>
                  <a:cubicBezTo>
                    <a:pt x="1274" y="206"/>
                    <a:pt x="1192" y="41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3118347" y="1024661"/>
              <a:ext cx="32655" cy="41499"/>
            </a:xfrm>
            <a:custGeom>
              <a:rect b="b" l="l" r="r" t="t"/>
              <a:pathLst>
                <a:path extrusionOk="0" h="2135" w="1680">
                  <a:moveTo>
                    <a:pt x="1338" y="0"/>
                  </a:moveTo>
                  <a:cubicBezTo>
                    <a:pt x="1235" y="0"/>
                    <a:pt x="1129" y="58"/>
                    <a:pt x="1068" y="195"/>
                  </a:cubicBezTo>
                  <a:cubicBezTo>
                    <a:pt x="1027" y="236"/>
                    <a:pt x="1027" y="319"/>
                    <a:pt x="986" y="360"/>
                  </a:cubicBezTo>
                  <a:cubicBezTo>
                    <a:pt x="863" y="565"/>
                    <a:pt x="781" y="729"/>
                    <a:pt x="657" y="935"/>
                  </a:cubicBezTo>
                  <a:lnTo>
                    <a:pt x="288" y="1428"/>
                  </a:lnTo>
                  <a:lnTo>
                    <a:pt x="82" y="1674"/>
                  </a:lnTo>
                  <a:cubicBezTo>
                    <a:pt x="41" y="1756"/>
                    <a:pt x="0" y="1880"/>
                    <a:pt x="41" y="1962"/>
                  </a:cubicBezTo>
                  <a:cubicBezTo>
                    <a:pt x="6" y="2033"/>
                    <a:pt x="93" y="2134"/>
                    <a:pt x="170" y="2134"/>
                  </a:cubicBezTo>
                  <a:cubicBezTo>
                    <a:pt x="182" y="2134"/>
                    <a:pt x="194" y="2132"/>
                    <a:pt x="205" y="2126"/>
                  </a:cubicBezTo>
                  <a:cubicBezTo>
                    <a:pt x="288" y="2126"/>
                    <a:pt x="370" y="2085"/>
                    <a:pt x="411" y="2044"/>
                  </a:cubicBezTo>
                  <a:cubicBezTo>
                    <a:pt x="493" y="1962"/>
                    <a:pt x="575" y="1880"/>
                    <a:pt x="616" y="1797"/>
                  </a:cubicBezTo>
                  <a:cubicBezTo>
                    <a:pt x="781" y="1633"/>
                    <a:pt x="904" y="1469"/>
                    <a:pt x="1027" y="1304"/>
                  </a:cubicBezTo>
                  <a:cubicBezTo>
                    <a:pt x="1150" y="1099"/>
                    <a:pt x="1274" y="894"/>
                    <a:pt x="1356" y="770"/>
                  </a:cubicBezTo>
                  <a:cubicBezTo>
                    <a:pt x="1438" y="647"/>
                    <a:pt x="1520" y="524"/>
                    <a:pt x="1602" y="401"/>
                  </a:cubicBezTo>
                  <a:cubicBezTo>
                    <a:pt x="1680" y="168"/>
                    <a:pt x="1513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3415372" y="1004291"/>
              <a:ext cx="26377" cy="42549"/>
            </a:xfrm>
            <a:custGeom>
              <a:rect b="b" l="l" r="r" t="t"/>
              <a:pathLst>
                <a:path extrusionOk="0" h="2189" w="1357">
                  <a:moveTo>
                    <a:pt x="1086" y="0"/>
                  </a:moveTo>
                  <a:cubicBezTo>
                    <a:pt x="985" y="0"/>
                    <a:pt x="890" y="74"/>
                    <a:pt x="822" y="175"/>
                  </a:cubicBezTo>
                  <a:cubicBezTo>
                    <a:pt x="822" y="216"/>
                    <a:pt x="781" y="257"/>
                    <a:pt x="781" y="340"/>
                  </a:cubicBezTo>
                  <a:lnTo>
                    <a:pt x="781" y="381"/>
                  </a:lnTo>
                  <a:cubicBezTo>
                    <a:pt x="658" y="627"/>
                    <a:pt x="535" y="915"/>
                    <a:pt x="412" y="1202"/>
                  </a:cubicBezTo>
                  <a:cubicBezTo>
                    <a:pt x="329" y="1367"/>
                    <a:pt x="247" y="1572"/>
                    <a:pt x="206" y="1695"/>
                  </a:cubicBezTo>
                  <a:cubicBezTo>
                    <a:pt x="165" y="1818"/>
                    <a:pt x="1" y="2065"/>
                    <a:pt x="165" y="2188"/>
                  </a:cubicBezTo>
                  <a:lnTo>
                    <a:pt x="329" y="2188"/>
                  </a:lnTo>
                  <a:cubicBezTo>
                    <a:pt x="412" y="2147"/>
                    <a:pt x="453" y="2065"/>
                    <a:pt x="494" y="1983"/>
                  </a:cubicBezTo>
                  <a:cubicBezTo>
                    <a:pt x="535" y="1901"/>
                    <a:pt x="617" y="1818"/>
                    <a:pt x="658" y="1736"/>
                  </a:cubicBezTo>
                  <a:cubicBezTo>
                    <a:pt x="740" y="1572"/>
                    <a:pt x="822" y="1408"/>
                    <a:pt x="946" y="1243"/>
                  </a:cubicBezTo>
                  <a:cubicBezTo>
                    <a:pt x="1028" y="1079"/>
                    <a:pt x="1110" y="915"/>
                    <a:pt x="1192" y="709"/>
                  </a:cubicBezTo>
                  <a:cubicBezTo>
                    <a:pt x="1192" y="668"/>
                    <a:pt x="1274" y="586"/>
                    <a:pt x="1274" y="545"/>
                  </a:cubicBezTo>
                  <a:cubicBezTo>
                    <a:pt x="1274" y="463"/>
                    <a:pt x="1315" y="381"/>
                    <a:pt x="1315" y="340"/>
                  </a:cubicBezTo>
                  <a:cubicBezTo>
                    <a:pt x="1356" y="175"/>
                    <a:pt x="1274" y="52"/>
                    <a:pt x="1151" y="11"/>
                  </a:cubicBezTo>
                  <a:cubicBezTo>
                    <a:pt x="1129" y="4"/>
                    <a:pt x="1107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3426548" y="1012415"/>
              <a:ext cx="27971" cy="30420"/>
            </a:xfrm>
            <a:custGeom>
              <a:rect b="b" l="l" r="r" t="t"/>
              <a:pathLst>
                <a:path extrusionOk="0" h="1565" w="1439">
                  <a:moveTo>
                    <a:pt x="1177" y="0"/>
                  </a:moveTo>
                  <a:cubicBezTo>
                    <a:pt x="1104" y="0"/>
                    <a:pt x="1038" y="35"/>
                    <a:pt x="987" y="86"/>
                  </a:cubicBezTo>
                  <a:lnTo>
                    <a:pt x="864" y="291"/>
                  </a:lnTo>
                  <a:cubicBezTo>
                    <a:pt x="699" y="538"/>
                    <a:pt x="535" y="743"/>
                    <a:pt x="330" y="949"/>
                  </a:cubicBezTo>
                  <a:lnTo>
                    <a:pt x="165" y="1154"/>
                  </a:lnTo>
                  <a:cubicBezTo>
                    <a:pt x="124" y="1195"/>
                    <a:pt x="83" y="1236"/>
                    <a:pt x="83" y="1277"/>
                  </a:cubicBezTo>
                  <a:cubicBezTo>
                    <a:pt x="1" y="1400"/>
                    <a:pt x="83" y="1524"/>
                    <a:pt x="206" y="1565"/>
                  </a:cubicBezTo>
                  <a:lnTo>
                    <a:pt x="247" y="1565"/>
                  </a:lnTo>
                  <a:cubicBezTo>
                    <a:pt x="288" y="1565"/>
                    <a:pt x="330" y="1565"/>
                    <a:pt x="371" y="1524"/>
                  </a:cubicBezTo>
                  <a:cubicBezTo>
                    <a:pt x="453" y="1483"/>
                    <a:pt x="494" y="1442"/>
                    <a:pt x="576" y="1400"/>
                  </a:cubicBezTo>
                  <a:cubicBezTo>
                    <a:pt x="699" y="1277"/>
                    <a:pt x="781" y="1195"/>
                    <a:pt x="864" y="1072"/>
                  </a:cubicBezTo>
                  <a:cubicBezTo>
                    <a:pt x="987" y="949"/>
                    <a:pt x="1069" y="866"/>
                    <a:pt x="1151" y="743"/>
                  </a:cubicBezTo>
                  <a:lnTo>
                    <a:pt x="1274" y="538"/>
                  </a:lnTo>
                  <a:cubicBezTo>
                    <a:pt x="1315" y="497"/>
                    <a:pt x="1357" y="456"/>
                    <a:pt x="1398" y="373"/>
                  </a:cubicBezTo>
                  <a:cubicBezTo>
                    <a:pt x="1439" y="250"/>
                    <a:pt x="1398" y="127"/>
                    <a:pt x="1315" y="45"/>
                  </a:cubicBezTo>
                  <a:cubicBezTo>
                    <a:pt x="1268" y="13"/>
                    <a:pt x="1221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3282827" y="967437"/>
              <a:ext cx="65504" cy="180361"/>
            </a:xfrm>
            <a:custGeom>
              <a:rect b="b" l="l" r="r" t="t"/>
              <a:pathLst>
                <a:path extrusionOk="0" h="9279" w="3370">
                  <a:moveTo>
                    <a:pt x="1942" y="0"/>
                  </a:moveTo>
                  <a:cubicBezTo>
                    <a:pt x="1887" y="0"/>
                    <a:pt x="1837" y="29"/>
                    <a:pt x="1808" y="58"/>
                  </a:cubicBezTo>
                  <a:cubicBezTo>
                    <a:pt x="1685" y="223"/>
                    <a:pt x="1603" y="428"/>
                    <a:pt x="1562" y="592"/>
                  </a:cubicBezTo>
                  <a:cubicBezTo>
                    <a:pt x="1438" y="839"/>
                    <a:pt x="1356" y="1003"/>
                    <a:pt x="1274" y="1250"/>
                  </a:cubicBezTo>
                  <a:cubicBezTo>
                    <a:pt x="1151" y="1537"/>
                    <a:pt x="1069" y="1784"/>
                    <a:pt x="986" y="2030"/>
                  </a:cubicBezTo>
                  <a:cubicBezTo>
                    <a:pt x="904" y="2277"/>
                    <a:pt x="863" y="2564"/>
                    <a:pt x="822" y="2852"/>
                  </a:cubicBezTo>
                  <a:cubicBezTo>
                    <a:pt x="740" y="3304"/>
                    <a:pt x="699" y="3797"/>
                    <a:pt x="781" y="4248"/>
                  </a:cubicBezTo>
                  <a:cubicBezTo>
                    <a:pt x="904" y="5234"/>
                    <a:pt x="1233" y="6179"/>
                    <a:pt x="1808" y="7001"/>
                  </a:cubicBezTo>
                  <a:cubicBezTo>
                    <a:pt x="1931" y="7206"/>
                    <a:pt x="2055" y="7371"/>
                    <a:pt x="2219" y="7535"/>
                  </a:cubicBezTo>
                  <a:cubicBezTo>
                    <a:pt x="2342" y="7658"/>
                    <a:pt x="2465" y="7740"/>
                    <a:pt x="2589" y="7864"/>
                  </a:cubicBezTo>
                  <a:cubicBezTo>
                    <a:pt x="2630" y="7905"/>
                    <a:pt x="2671" y="7905"/>
                    <a:pt x="2671" y="7946"/>
                  </a:cubicBezTo>
                  <a:lnTo>
                    <a:pt x="2630" y="7987"/>
                  </a:lnTo>
                  <a:cubicBezTo>
                    <a:pt x="2589" y="8028"/>
                    <a:pt x="2547" y="8069"/>
                    <a:pt x="2465" y="8110"/>
                  </a:cubicBezTo>
                  <a:cubicBezTo>
                    <a:pt x="2383" y="8192"/>
                    <a:pt x="2260" y="8233"/>
                    <a:pt x="2178" y="8315"/>
                  </a:cubicBezTo>
                  <a:cubicBezTo>
                    <a:pt x="2055" y="8356"/>
                    <a:pt x="1931" y="8398"/>
                    <a:pt x="1808" y="8439"/>
                  </a:cubicBezTo>
                  <a:cubicBezTo>
                    <a:pt x="1685" y="8480"/>
                    <a:pt x="1562" y="8521"/>
                    <a:pt x="1438" y="8562"/>
                  </a:cubicBezTo>
                  <a:cubicBezTo>
                    <a:pt x="1356" y="8562"/>
                    <a:pt x="1274" y="8562"/>
                    <a:pt x="1151" y="8603"/>
                  </a:cubicBezTo>
                  <a:lnTo>
                    <a:pt x="740" y="8603"/>
                  </a:lnTo>
                  <a:cubicBezTo>
                    <a:pt x="678" y="8582"/>
                    <a:pt x="617" y="8572"/>
                    <a:pt x="560" y="8572"/>
                  </a:cubicBezTo>
                  <a:cubicBezTo>
                    <a:pt x="504" y="8572"/>
                    <a:pt x="452" y="8582"/>
                    <a:pt x="411" y="8603"/>
                  </a:cubicBezTo>
                  <a:cubicBezTo>
                    <a:pt x="83" y="8644"/>
                    <a:pt x="1" y="9096"/>
                    <a:pt x="329" y="9219"/>
                  </a:cubicBezTo>
                  <a:cubicBezTo>
                    <a:pt x="452" y="9260"/>
                    <a:pt x="576" y="9260"/>
                    <a:pt x="740" y="9260"/>
                  </a:cubicBezTo>
                  <a:lnTo>
                    <a:pt x="781" y="9260"/>
                  </a:lnTo>
                  <a:cubicBezTo>
                    <a:pt x="863" y="9260"/>
                    <a:pt x="909" y="9279"/>
                    <a:pt x="991" y="9279"/>
                  </a:cubicBezTo>
                  <a:cubicBezTo>
                    <a:pt x="1032" y="9279"/>
                    <a:pt x="1082" y="9274"/>
                    <a:pt x="1151" y="9260"/>
                  </a:cubicBezTo>
                  <a:cubicBezTo>
                    <a:pt x="1356" y="9260"/>
                    <a:pt x="1520" y="9219"/>
                    <a:pt x="1685" y="9219"/>
                  </a:cubicBezTo>
                  <a:cubicBezTo>
                    <a:pt x="1849" y="9178"/>
                    <a:pt x="2055" y="9137"/>
                    <a:pt x="2260" y="9055"/>
                  </a:cubicBezTo>
                  <a:cubicBezTo>
                    <a:pt x="2424" y="8973"/>
                    <a:pt x="2589" y="8891"/>
                    <a:pt x="2753" y="8808"/>
                  </a:cubicBezTo>
                  <a:cubicBezTo>
                    <a:pt x="2876" y="8726"/>
                    <a:pt x="2999" y="8603"/>
                    <a:pt x="3123" y="8480"/>
                  </a:cubicBezTo>
                  <a:cubicBezTo>
                    <a:pt x="3205" y="8439"/>
                    <a:pt x="3246" y="8356"/>
                    <a:pt x="3287" y="8274"/>
                  </a:cubicBezTo>
                  <a:cubicBezTo>
                    <a:pt x="3328" y="8192"/>
                    <a:pt x="3369" y="8110"/>
                    <a:pt x="3369" y="8028"/>
                  </a:cubicBezTo>
                  <a:cubicBezTo>
                    <a:pt x="3369" y="7905"/>
                    <a:pt x="3287" y="7740"/>
                    <a:pt x="3205" y="7658"/>
                  </a:cubicBezTo>
                  <a:cubicBezTo>
                    <a:pt x="3123" y="7535"/>
                    <a:pt x="3040" y="7453"/>
                    <a:pt x="2917" y="7371"/>
                  </a:cubicBezTo>
                  <a:cubicBezTo>
                    <a:pt x="2835" y="7288"/>
                    <a:pt x="2712" y="7165"/>
                    <a:pt x="2630" y="7083"/>
                  </a:cubicBezTo>
                  <a:cubicBezTo>
                    <a:pt x="2465" y="6878"/>
                    <a:pt x="2260" y="6631"/>
                    <a:pt x="2096" y="6426"/>
                  </a:cubicBezTo>
                  <a:cubicBezTo>
                    <a:pt x="1972" y="6220"/>
                    <a:pt x="1849" y="5974"/>
                    <a:pt x="1726" y="5768"/>
                  </a:cubicBezTo>
                  <a:lnTo>
                    <a:pt x="1726" y="5810"/>
                  </a:lnTo>
                  <a:cubicBezTo>
                    <a:pt x="1644" y="5604"/>
                    <a:pt x="1520" y="5358"/>
                    <a:pt x="1479" y="5152"/>
                  </a:cubicBezTo>
                  <a:cubicBezTo>
                    <a:pt x="1397" y="4947"/>
                    <a:pt x="1315" y="4700"/>
                    <a:pt x="1274" y="4454"/>
                  </a:cubicBezTo>
                  <a:cubicBezTo>
                    <a:pt x="1233" y="4290"/>
                    <a:pt x="1192" y="4125"/>
                    <a:pt x="1192" y="3961"/>
                  </a:cubicBezTo>
                  <a:cubicBezTo>
                    <a:pt x="1192" y="3756"/>
                    <a:pt x="1192" y="3550"/>
                    <a:pt x="1192" y="3386"/>
                  </a:cubicBezTo>
                  <a:lnTo>
                    <a:pt x="1192" y="3345"/>
                  </a:lnTo>
                  <a:cubicBezTo>
                    <a:pt x="1233" y="3098"/>
                    <a:pt x="1274" y="2852"/>
                    <a:pt x="1315" y="2564"/>
                  </a:cubicBezTo>
                  <a:lnTo>
                    <a:pt x="1315" y="2605"/>
                  </a:lnTo>
                  <a:cubicBezTo>
                    <a:pt x="1356" y="2359"/>
                    <a:pt x="1438" y="2112"/>
                    <a:pt x="1520" y="1866"/>
                  </a:cubicBezTo>
                  <a:cubicBezTo>
                    <a:pt x="1603" y="1578"/>
                    <a:pt x="1726" y="1209"/>
                    <a:pt x="1849" y="962"/>
                  </a:cubicBezTo>
                  <a:cubicBezTo>
                    <a:pt x="1931" y="757"/>
                    <a:pt x="2055" y="510"/>
                    <a:pt x="2137" y="264"/>
                  </a:cubicBezTo>
                  <a:cubicBezTo>
                    <a:pt x="2178" y="182"/>
                    <a:pt x="2137" y="58"/>
                    <a:pt x="2013" y="17"/>
                  </a:cubicBezTo>
                  <a:cubicBezTo>
                    <a:pt x="1989" y="5"/>
                    <a:pt x="1965" y="0"/>
                    <a:pt x="1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2816502" y="1046820"/>
              <a:ext cx="65504" cy="99656"/>
            </a:xfrm>
            <a:custGeom>
              <a:rect b="b" l="l" r="r" t="t"/>
              <a:pathLst>
                <a:path extrusionOk="0" h="5127" w="3370">
                  <a:moveTo>
                    <a:pt x="3000" y="0"/>
                  </a:moveTo>
                  <a:cubicBezTo>
                    <a:pt x="2876" y="0"/>
                    <a:pt x="2753" y="41"/>
                    <a:pt x="2589" y="82"/>
                  </a:cubicBezTo>
                  <a:cubicBezTo>
                    <a:pt x="2342" y="123"/>
                    <a:pt x="2096" y="247"/>
                    <a:pt x="1849" y="370"/>
                  </a:cubicBezTo>
                  <a:cubicBezTo>
                    <a:pt x="1603" y="534"/>
                    <a:pt x="1356" y="699"/>
                    <a:pt x="1192" y="904"/>
                  </a:cubicBezTo>
                  <a:cubicBezTo>
                    <a:pt x="987" y="1068"/>
                    <a:pt x="822" y="1274"/>
                    <a:pt x="658" y="1479"/>
                  </a:cubicBezTo>
                  <a:cubicBezTo>
                    <a:pt x="535" y="1684"/>
                    <a:pt x="412" y="1890"/>
                    <a:pt x="329" y="2136"/>
                  </a:cubicBezTo>
                  <a:cubicBezTo>
                    <a:pt x="124" y="2547"/>
                    <a:pt x="1" y="3040"/>
                    <a:pt x="1" y="3492"/>
                  </a:cubicBezTo>
                  <a:cubicBezTo>
                    <a:pt x="42" y="3738"/>
                    <a:pt x="42" y="3985"/>
                    <a:pt x="124" y="4190"/>
                  </a:cubicBezTo>
                  <a:cubicBezTo>
                    <a:pt x="124" y="4314"/>
                    <a:pt x="165" y="4396"/>
                    <a:pt x="165" y="4519"/>
                  </a:cubicBezTo>
                  <a:cubicBezTo>
                    <a:pt x="206" y="4642"/>
                    <a:pt x="247" y="4765"/>
                    <a:pt x="329" y="4930"/>
                  </a:cubicBezTo>
                  <a:lnTo>
                    <a:pt x="288" y="4930"/>
                  </a:lnTo>
                  <a:cubicBezTo>
                    <a:pt x="348" y="5050"/>
                    <a:pt x="475" y="5126"/>
                    <a:pt x="602" y="5126"/>
                  </a:cubicBezTo>
                  <a:cubicBezTo>
                    <a:pt x="649" y="5126"/>
                    <a:pt x="696" y="5116"/>
                    <a:pt x="740" y="5094"/>
                  </a:cubicBezTo>
                  <a:cubicBezTo>
                    <a:pt x="905" y="5012"/>
                    <a:pt x="987" y="4848"/>
                    <a:pt x="905" y="4683"/>
                  </a:cubicBezTo>
                  <a:cubicBezTo>
                    <a:pt x="822" y="4519"/>
                    <a:pt x="781" y="4314"/>
                    <a:pt x="699" y="4149"/>
                  </a:cubicBezTo>
                  <a:cubicBezTo>
                    <a:pt x="658" y="4067"/>
                    <a:pt x="658" y="3985"/>
                    <a:pt x="617" y="3862"/>
                  </a:cubicBezTo>
                  <a:cubicBezTo>
                    <a:pt x="617" y="3738"/>
                    <a:pt x="576" y="3574"/>
                    <a:pt x="576" y="3492"/>
                  </a:cubicBezTo>
                  <a:lnTo>
                    <a:pt x="576" y="3245"/>
                  </a:lnTo>
                  <a:cubicBezTo>
                    <a:pt x="576" y="3122"/>
                    <a:pt x="576" y="3040"/>
                    <a:pt x="617" y="2958"/>
                  </a:cubicBezTo>
                  <a:cubicBezTo>
                    <a:pt x="617" y="2794"/>
                    <a:pt x="699" y="2588"/>
                    <a:pt x="740" y="2424"/>
                  </a:cubicBezTo>
                  <a:cubicBezTo>
                    <a:pt x="781" y="2301"/>
                    <a:pt x="822" y="2218"/>
                    <a:pt x="863" y="2136"/>
                  </a:cubicBezTo>
                  <a:cubicBezTo>
                    <a:pt x="863" y="2095"/>
                    <a:pt x="905" y="2054"/>
                    <a:pt x="905" y="2054"/>
                  </a:cubicBezTo>
                  <a:cubicBezTo>
                    <a:pt x="946" y="1972"/>
                    <a:pt x="1028" y="1849"/>
                    <a:pt x="1110" y="1767"/>
                  </a:cubicBezTo>
                  <a:cubicBezTo>
                    <a:pt x="1151" y="1643"/>
                    <a:pt x="1233" y="1561"/>
                    <a:pt x="1315" y="1479"/>
                  </a:cubicBezTo>
                  <a:cubicBezTo>
                    <a:pt x="1439" y="1356"/>
                    <a:pt x="1521" y="1233"/>
                    <a:pt x="1644" y="1150"/>
                  </a:cubicBezTo>
                  <a:cubicBezTo>
                    <a:pt x="1726" y="1068"/>
                    <a:pt x="1849" y="986"/>
                    <a:pt x="1932" y="904"/>
                  </a:cubicBezTo>
                  <a:cubicBezTo>
                    <a:pt x="2055" y="863"/>
                    <a:pt x="2137" y="781"/>
                    <a:pt x="2301" y="740"/>
                  </a:cubicBezTo>
                  <a:cubicBezTo>
                    <a:pt x="2424" y="657"/>
                    <a:pt x="2589" y="575"/>
                    <a:pt x="2753" y="534"/>
                  </a:cubicBezTo>
                  <a:lnTo>
                    <a:pt x="2712" y="534"/>
                  </a:lnTo>
                  <a:cubicBezTo>
                    <a:pt x="2794" y="493"/>
                    <a:pt x="2917" y="452"/>
                    <a:pt x="3041" y="452"/>
                  </a:cubicBezTo>
                  <a:cubicBezTo>
                    <a:pt x="3082" y="452"/>
                    <a:pt x="3164" y="411"/>
                    <a:pt x="3246" y="411"/>
                  </a:cubicBezTo>
                  <a:cubicBezTo>
                    <a:pt x="3287" y="370"/>
                    <a:pt x="3287" y="329"/>
                    <a:pt x="3328" y="288"/>
                  </a:cubicBezTo>
                  <a:cubicBezTo>
                    <a:pt x="3369" y="206"/>
                    <a:pt x="3328" y="82"/>
                    <a:pt x="3205" y="41"/>
                  </a:cubicBezTo>
                  <a:cubicBezTo>
                    <a:pt x="3164" y="0"/>
                    <a:pt x="3082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2824608" y="1083382"/>
              <a:ext cx="62181" cy="68051"/>
            </a:xfrm>
            <a:custGeom>
              <a:rect b="b" l="l" r="r" t="t"/>
              <a:pathLst>
                <a:path extrusionOk="0" h="3501" w="3199">
                  <a:moveTo>
                    <a:pt x="192" y="1"/>
                  </a:moveTo>
                  <a:cubicBezTo>
                    <a:pt x="88" y="1"/>
                    <a:pt x="0" y="108"/>
                    <a:pt x="36" y="214"/>
                  </a:cubicBezTo>
                  <a:cubicBezTo>
                    <a:pt x="36" y="255"/>
                    <a:pt x="36" y="296"/>
                    <a:pt x="36" y="337"/>
                  </a:cubicBezTo>
                  <a:cubicBezTo>
                    <a:pt x="36" y="420"/>
                    <a:pt x="36" y="502"/>
                    <a:pt x="77" y="584"/>
                  </a:cubicBezTo>
                  <a:cubicBezTo>
                    <a:pt x="118" y="789"/>
                    <a:pt x="200" y="954"/>
                    <a:pt x="323" y="1118"/>
                  </a:cubicBezTo>
                  <a:cubicBezTo>
                    <a:pt x="570" y="1611"/>
                    <a:pt x="898" y="2022"/>
                    <a:pt x="1350" y="2391"/>
                  </a:cubicBezTo>
                  <a:cubicBezTo>
                    <a:pt x="1515" y="2556"/>
                    <a:pt x="1720" y="2761"/>
                    <a:pt x="1966" y="2926"/>
                  </a:cubicBezTo>
                  <a:cubicBezTo>
                    <a:pt x="2172" y="3090"/>
                    <a:pt x="2377" y="3254"/>
                    <a:pt x="2624" y="3419"/>
                  </a:cubicBezTo>
                  <a:cubicBezTo>
                    <a:pt x="2706" y="3460"/>
                    <a:pt x="2747" y="3501"/>
                    <a:pt x="2829" y="3501"/>
                  </a:cubicBezTo>
                  <a:cubicBezTo>
                    <a:pt x="2952" y="3501"/>
                    <a:pt x="3076" y="3419"/>
                    <a:pt x="3158" y="3295"/>
                  </a:cubicBezTo>
                  <a:cubicBezTo>
                    <a:pt x="3199" y="3213"/>
                    <a:pt x="3199" y="3131"/>
                    <a:pt x="3199" y="3008"/>
                  </a:cubicBezTo>
                  <a:cubicBezTo>
                    <a:pt x="3158" y="2926"/>
                    <a:pt x="3076" y="2843"/>
                    <a:pt x="3034" y="2802"/>
                  </a:cubicBezTo>
                  <a:lnTo>
                    <a:pt x="2706" y="2597"/>
                  </a:lnTo>
                  <a:cubicBezTo>
                    <a:pt x="2336" y="2350"/>
                    <a:pt x="1966" y="2063"/>
                    <a:pt x="1597" y="1734"/>
                  </a:cubicBezTo>
                  <a:cubicBezTo>
                    <a:pt x="1473" y="1611"/>
                    <a:pt x="1309" y="1447"/>
                    <a:pt x="1186" y="1323"/>
                  </a:cubicBezTo>
                  <a:lnTo>
                    <a:pt x="1227" y="1323"/>
                  </a:lnTo>
                  <a:cubicBezTo>
                    <a:pt x="1104" y="1200"/>
                    <a:pt x="980" y="1077"/>
                    <a:pt x="857" y="913"/>
                  </a:cubicBezTo>
                  <a:cubicBezTo>
                    <a:pt x="734" y="748"/>
                    <a:pt x="652" y="543"/>
                    <a:pt x="529" y="337"/>
                  </a:cubicBezTo>
                  <a:lnTo>
                    <a:pt x="529" y="379"/>
                  </a:lnTo>
                  <a:cubicBezTo>
                    <a:pt x="488" y="296"/>
                    <a:pt x="446" y="214"/>
                    <a:pt x="446" y="173"/>
                  </a:cubicBezTo>
                  <a:cubicBezTo>
                    <a:pt x="405" y="50"/>
                    <a:pt x="323" y="9"/>
                    <a:pt x="241" y="9"/>
                  </a:cubicBezTo>
                  <a:cubicBezTo>
                    <a:pt x="225" y="3"/>
                    <a:pt x="208" y="1"/>
                    <a:pt x="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3119144" y="1396695"/>
              <a:ext cx="43929" cy="19049"/>
            </a:xfrm>
            <a:custGeom>
              <a:rect b="b" l="l" r="r" t="t"/>
              <a:pathLst>
                <a:path extrusionOk="0" h="980" w="2260">
                  <a:moveTo>
                    <a:pt x="324" y="1"/>
                  </a:moveTo>
                  <a:cubicBezTo>
                    <a:pt x="223" y="1"/>
                    <a:pt x="131" y="36"/>
                    <a:pt x="82" y="158"/>
                  </a:cubicBezTo>
                  <a:cubicBezTo>
                    <a:pt x="0" y="363"/>
                    <a:pt x="247" y="445"/>
                    <a:pt x="411" y="527"/>
                  </a:cubicBezTo>
                  <a:cubicBezTo>
                    <a:pt x="575" y="609"/>
                    <a:pt x="740" y="651"/>
                    <a:pt x="904" y="692"/>
                  </a:cubicBezTo>
                  <a:cubicBezTo>
                    <a:pt x="1109" y="774"/>
                    <a:pt x="1274" y="815"/>
                    <a:pt x="1438" y="856"/>
                  </a:cubicBezTo>
                  <a:lnTo>
                    <a:pt x="1684" y="938"/>
                  </a:lnTo>
                  <a:cubicBezTo>
                    <a:pt x="1767" y="938"/>
                    <a:pt x="1849" y="979"/>
                    <a:pt x="1931" y="979"/>
                  </a:cubicBezTo>
                  <a:lnTo>
                    <a:pt x="1972" y="979"/>
                  </a:lnTo>
                  <a:cubicBezTo>
                    <a:pt x="2095" y="979"/>
                    <a:pt x="2218" y="856"/>
                    <a:pt x="2260" y="692"/>
                  </a:cubicBezTo>
                  <a:cubicBezTo>
                    <a:pt x="2260" y="568"/>
                    <a:pt x="2177" y="445"/>
                    <a:pt x="2054" y="404"/>
                  </a:cubicBezTo>
                  <a:lnTo>
                    <a:pt x="2013" y="404"/>
                  </a:lnTo>
                  <a:cubicBezTo>
                    <a:pt x="1684" y="322"/>
                    <a:pt x="1356" y="240"/>
                    <a:pt x="1068" y="158"/>
                  </a:cubicBezTo>
                  <a:cubicBezTo>
                    <a:pt x="904" y="117"/>
                    <a:pt x="698" y="75"/>
                    <a:pt x="534" y="34"/>
                  </a:cubicBezTo>
                  <a:cubicBezTo>
                    <a:pt x="467" y="18"/>
                    <a:pt x="393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3216545" y="1171375"/>
              <a:ext cx="130173" cy="35959"/>
            </a:xfrm>
            <a:custGeom>
              <a:rect b="b" l="l" r="r" t="t"/>
              <a:pathLst>
                <a:path extrusionOk="0" h="1850" w="6697">
                  <a:moveTo>
                    <a:pt x="4479" y="1"/>
                  </a:moveTo>
                  <a:cubicBezTo>
                    <a:pt x="4191" y="42"/>
                    <a:pt x="3903" y="124"/>
                    <a:pt x="3616" y="206"/>
                  </a:cubicBezTo>
                  <a:cubicBezTo>
                    <a:pt x="3369" y="288"/>
                    <a:pt x="3082" y="370"/>
                    <a:pt x="2835" y="494"/>
                  </a:cubicBezTo>
                  <a:lnTo>
                    <a:pt x="2671" y="576"/>
                  </a:lnTo>
                  <a:cubicBezTo>
                    <a:pt x="2507" y="658"/>
                    <a:pt x="2301" y="740"/>
                    <a:pt x="2137" y="822"/>
                  </a:cubicBezTo>
                  <a:cubicBezTo>
                    <a:pt x="1973" y="863"/>
                    <a:pt x="1767" y="904"/>
                    <a:pt x="1603" y="946"/>
                  </a:cubicBezTo>
                  <a:cubicBezTo>
                    <a:pt x="1480" y="987"/>
                    <a:pt x="1357" y="987"/>
                    <a:pt x="1233" y="987"/>
                  </a:cubicBezTo>
                  <a:lnTo>
                    <a:pt x="658" y="987"/>
                  </a:lnTo>
                  <a:cubicBezTo>
                    <a:pt x="638" y="1007"/>
                    <a:pt x="617" y="1017"/>
                    <a:pt x="597" y="1017"/>
                  </a:cubicBezTo>
                  <a:cubicBezTo>
                    <a:pt x="576" y="1017"/>
                    <a:pt x="555" y="1007"/>
                    <a:pt x="535" y="987"/>
                  </a:cubicBezTo>
                  <a:lnTo>
                    <a:pt x="330" y="987"/>
                  </a:lnTo>
                  <a:cubicBezTo>
                    <a:pt x="288" y="987"/>
                    <a:pt x="247" y="946"/>
                    <a:pt x="165" y="946"/>
                  </a:cubicBezTo>
                  <a:cubicBezTo>
                    <a:pt x="124" y="946"/>
                    <a:pt x="83" y="987"/>
                    <a:pt x="83" y="987"/>
                  </a:cubicBezTo>
                  <a:cubicBezTo>
                    <a:pt x="42" y="1028"/>
                    <a:pt x="1" y="1069"/>
                    <a:pt x="1" y="1151"/>
                  </a:cubicBezTo>
                  <a:cubicBezTo>
                    <a:pt x="1" y="1151"/>
                    <a:pt x="1" y="1192"/>
                    <a:pt x="1" y="1192"/>
                  </a:cubicBezTo>
                  <a:cubicBezTo>
                    <a:pt x="1" y="1274"/>
                    <a:pt x="83" y="1315"/>
                    <a:pt x="206" y="1356"/>
                  </a:cubicBezTo>
                  <a:cubicBezTo>
                    <a:pt x="288" y="1397"/>
                    <a:pt x="371" y="1438"/>
                    <a:pt x="453" y="1480"/>
                  </a:cubicBezTo>
                  <a:cubicBezTo>
                    <a:pt x="617" y="1480"/>
                    <a:pt x="740" y="1521"/>
                    <a:pt x="905" y="1521"/>
                  </a:cubicBezTo>
                  <a:lnTo>
                    <a:pt x="1192" y="1603"/>
                  </a:lnTo>
                  <a:cubicBezTo>
                    <a:pt x="1726" y="1767"/>
                    <a:pt x="2301" y="1849"/>
                    <a:pt x="2918" y="1849"/>
                  </a:cubicBezTo>
                  <a:lnTo>
                    <a:pt x="3082" y="1767"/>
                  </a:lnTo>
                  <a:cubicBezTo>
                    <a:pt x="3493" y="1767"/>
                    <a:pt x="4027" y="1726"/>
                    <a:pt x="4602" y="1685"/>
                  </a:cubicBezTo>
                  <a:lnTo>
                    <a:pt x="5136" y="1685"/>
                  </a:lnTo>
                  <a:cubicBezTo>
                    <a:pt x="5382" y="1644"/>
                    <a:pt x="5588" y="1644"/>
                    <a:pt x="5834" y="1644"/>
                  </a:cubicBezTo>
                  <a:lnTo>
                    <a:pt x="5875" y="1644"/>
                  </a:lnTo>
                  <a:cubicBezTo>
                    <a:pt x="5999" y="1644"/>
                    <a:pt x="6122" y="1644"/>
                    <a:pt x="6204" y="1562"/>
                  </a:cubicBezTo>
                  <a:cubicBezTo>
                    <a:pt x="6327" y="1521"/>
                    <a:pt x="6368" y="1438"/>
                    <a:pt x="6409" y="1315"/>
                  </a:cubicBezTo>
                  <a:cubicBezTo>
                    <a:pt x="6492" y="1315"/>
                    <a:pt x="6574" y="1233"/>
                    <a:pt x="6615" y="1151"/>
                  </a:cubicBezTo>
                  <a:cubicBezTo>
                    <a:pt x="6697" y="1028"/>
                    <a:pt x="6697" y="863"/>
                    <a:pt x="6574" y="740"/>
                  </a:cubicBezTo>
                  <a:cubicBezTo>
                    <a:pt x="6492" y="617"/>
                    <a:pt x="6409" y="535"/>
                    <a:pt x="6286" y="494"/>
                  </a:cubicBezTo>
                  <a:cubicBezTo>
                    <a:pt x="6204" y="453"/>
                    <a:pt x="6122" y="370"/>
                    <a:pt x="5999" y="329"/>
                  </a:cubicBezTo>
                  <a:cubicBezTo>
                    <a:pt x="5916" y="288"/>
                    <a:pt x="5793" y="247"/>
                    <a:pt x="5670" y="206"/>
                  </a:cubicBezTo>
                  <a:cubicBezTo>
                    <a:pt x="5547" y="165"/>
                    <a:pt x="5423" y="124"/>
                    <a:pt x="5300" y="83"/>
                  </a:cubicBezTo>
                  <a:cubicBezTo>
                    <a:pt x="5136" y="42"/>
                    <a:pt x="4930" y="1"/>
                    <a:pt x="4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3277229" y="1228871"/>
              <a:ext cx="46339" cy="15997"/>
            </a:xfrm>
            <a:custGeom>
              <a:rect b="b" l="l" r="r" t="t"/>
              <a:pathLst>
                <a:path extrusionOk="0" h="823" w="2384">
                  <a:moveTo>
                    <a:pt x="617" y="0"/>
                  </a:moveTo>
                  <a:cubicBezTo>
                    <a:pt x="535" y="0"/>
                    <a:pt x="412" y="0"/>
                    <a:pt x="330" y="42"/>
                  </a:cubicBezTo>
                  <a:cubicBezTo>
                    <a:pt x="206" y="42"/>
                    <a:pt x="124" y="124"/>
                    <a:pt x="42" y="206"/>
                  </a:cubicBezTo>
                  <a:cubicBezTo>
                    <a:pt x="1" y="247"/>
                    <a:pt x="1" y="329"/>
                    <a:pt x="42" y="411"/>
                  </a:cubicBezTo>
                  <a:cubicBezTo>
                    <a:pt x="124" y="576"/>
                    <a:pt x="371" y="699"/>
                    <a:pt x="453" y="699"/>
                  </a:cubicBezTo>
                  <a:cubicBezTo>
                    <a:pt x="617" y="781"/>
                    <a:pt x="823" y="822"/>
                    <a:pt x="1069" y="822"/>
                  </a:cubicBezTo>
                  <a:lnTo>
                    <a:pt x="1726" y="822"/>
                  </a:lnTo>
                  <a:lnTo>
                    <a:pt x="1808" y="781"/>
                  </a:lnTo>
                  <a:lnTo>
                    <a:pt x="2014" y="781"/>
                  </a:lnTo>
                  <a:cubicBezTo>
                    <a:pt x="2260" y="781"/>
                    <a:pt x="2384" y="576"/>
                    <a:pt x="2384" y="329"/>
                  </a:cubicBezTo>
                  <a:cubicBezTo>
                    <a:pt x="2343" y="124"/>
                    <a:pt x="2178" y="0"/>
                    <a:pt x="1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3211764" y="1192135"/>
              <a:ext cx="138162" cy="19982"/>
            </a:xfrm>
            <a:custGeom>
              <a:rect b="b" l="l" r="r" t="t"/>
              <a:pathLst>
                <a:path extrusionOk="0" h="1028" w="7108">
                  <a:moveTo>
                    <a:pt x="165" y="1"/>
                  </a:moveTo>
                  <a:cubicBezTo>
                    <a:pt x="124" y="42"/>
                    <a:pt x="41" y="83"/>
                    <a:pt x="41" y="165"/>
                  </a:cubicBezTo>
                  <a:cubicBezTo>
                    <a:pt x="0" y="288"/>
                    <a:pt x="124" y="370"/>
                    <a:pt x="206" y="412"/>
                  </a:cubicBezTo>
                  <a:cubicBezTo>
                    <a:pt x="288" y="453"/>
                    <a:pt x="370" y="494"/>
                    <a:pt x="493" y="535"/>
                  </a:cubicBezTo>
                  <a:cubicBezTo>
                    <a:pt x="699" y="576"/>
                    <a:pt x="863" y="658"/>
                    <a:pt x="1068" y="699"/>
                  </a:cubicBezTo>
                  <a:cubicBezTo>
                    <a:pt x="1315" y="740"/>
                    <a:pt x="1561" y="781"/>
                    <a:pt x="1767" y="822"/>
                  </a:cubicBezTo>
                  <a:cubicBezTo>
                    <a:pt x="2219" y="905"/>
                    <a:pt x="2630" y="946"/>
                    <a:pt x="3081" y="946"/>
                  </a:cubicBezTo>
                  <a:cubicBezTo>
                    <a:pt x="3451" y="987"/>
                    <a:pt x="3821" y="987"/>
                    <a:pt x="4149" y="987"/>
                  </a:cubicBezTo>
                  <a:lnTo>
                    <a:pt x="4478" y="1028"/>
                  </a:lnTo>
                  <a:cubicBezTo>
                    <a:pt x="4766" y="1028"/>
                    <a:pt x="5094" y="987"/>
                    <a:pt x="5382" y="987"/>
                  </a:cubicBezTo>
                  <a:cubicBezTo>
                    <a:pt x="5669" y="987"/>
                    <a:pt x="5957" y="946"/>
                    <a:pt x="6245" y="905"/>
                  </a:cubicBezTo>
                  <a:cubicBezTo>
                    <a:pt x="6327" y="863"/>
                    <a:pt x="6450" y="822"/>
                    <a:pt x="6532" y="822"/>
                  </a:cubicBezTo>
                  <a:lnTo>
                    <a:pt x="6779" y="822"/>
                  </a:lnTo>
                  <a:cubicBezTo>
                    <a:pt x="6861" y="781"/>
                    <a:pt x="6943" y="740"/>
                    <a:pt x="7025" y="699"/>
                  </a:cubicBezTo>
                  <a:cubicBezTo>
                    <a:pt x="7066" y="617"/>
                    <a:pt x="7107" y="494"/>
                    <a:pt x="7066" y="412"/>
                  </a:cubicBezTo>
                  <a:cubicBezTo>
                    <a:pt x="7032" y="275"/>
                    <a:pt x="6885" y="196"/>
                    <a:pt x="6743" y="196"/>
                  </a:cubicBezTo>
                  <a:cubicBezTo>
                    <a:pt x="6713" y="196"/>
                    <a:pt x="6684" y="199"/>
                    <a:pt x="6655" y="206"/>
                  </a:cubicBezTo>
                  <a:lnTo>
                    <a:pt x="6491" y="247"/>
                  </a:lnTo>
                  <a:lnTo>
                    <a:pt x="6532" y="247"/>
                  </a:lnTo>
                  <a:cubicBezTo>
                    <a:pt x="6327" y="288"/>
                    <a:pt x="6121" y="329"/>
                    <a:pt x="5916" y="370"/>
                  </a:cubicBezTo>
                  <a:cubicBezTo>
                    <a:pt x="5628" y="412"/>
                    <a:pt x="5341" y="453"/>
                    <a:pt x="5012" y="453"/>
                  </a:cubicBezTo>
                  <a:cubicBezTo>
                    <a:pt x="4601" y="494"/>
                    <a:pt x="4191" y="514"/>
                    <a:pt x="3780" y="514"/>
                  </a:cubicBezTo>
                  <a:cubicBezTo>
                    <a:pt x="3369" y="514"/>
                    <a:pt x="2958" y="494"/>
                    <a:pt x="2547" y="453"/>
                  </a:cubicBezTo>
                  <a:cubicBezTo>
                    <a:pt x="2342" y="453"/>
                    <a:pt x="2054" y="412"/>
                    <a:pt x="1849" y="412"/>
                  </a:cubicBezTo>
                  <a:cubicBezTo>
                    <a:pt x="1644" y="370"/>
                    <a:pt x="1356" y="329"/>
                    <a:pt x="1110" y="288"/>
                  </a:cubicBezTo>
                  <a:lnTo>
                    <a:pt x="699" y="165"/>
                  </a:lnTo>
                  <a:lnTo>
                    <a:pt x="411" y="83"/>
                  </a:lnTo>
                  <a:lnTo>
                    <a:pt x="329" y="42"/>
                  </a:lnTo>
                  <a:cubicBezTo>
                    <a:pt x="288" y="42"/>
                    <a:pt x="20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3052065" y="1147739"/>
              <a:ext cx="106226" cy="97926"/>
            </a:xfrm>
            <a:custGeom>
              <a:rect b="b" l="l" r="r" t="t"/>
              <a:pathLst>
                <a:path extrusionOk="0" h="5038" w="5465">
                  <a:moveTo>
                    <a:pt x="2614" y="1"/>
                  </a:moveTo>
                  <a:cubicBezTo>
                    <a:pt x="2156" y="1"/>
                    <a:pt x="1709" y="132"/>
                    <a:pt x="1315" y="395"/>
                  </a:cubicBezTo>
                  <a:cubicBezTo>
                    <a:pt x="1027" y="600"/>
                    <a:pt x="781" y="847"/>
                    <a:pt x="575" y="1176"/>
                  </a:cubicBezTo>
                  <a:cubicBezTo>
                    <a:pt x="124" y="1833"/>
                    <a:pt x="0" y="2696"/>
                    <a:pt x="288" y="3476"/>
                  </a:cubicBezTo>
                  <a:cubicBezTo>
                    <a:pt x="575" y="4216"/>
                    <a:pt x="1233" y="4791"/>
                    <a:pt x="2013" y="4955"/>
                  </a:cubicBezTo>
                  <a:cubicBezTo>
                    <a:pt x="2260" y="4996"/>
                    <a:pt x="2547" y="5037"/>
                    <a:pt x="2835" y="5037"/>
                  </a:cubicBezTo>
                  <a:lnTo>
                    <a:pt x="3122" y="5037"/>
                  </a:lnTo>
                  <a:cubicBezTo>
                    <a:pt x="3492" y="4955"/>
                    <a:pt x="3821" y="4832"/>
                    <a:pt x="4149" y="4667"/>
                  </a:cubicBezTo>
                  <a:cubicBezTo>
                    <a:pt x="4560" y="4462"/>
                    <a:pt x="4889" y="4174"/>
                    <a:pt x="5094" y="3805"/>
                  </a:cubicBezTo>
                  <a:cubicBezTo>
                    <a:pt x="5341" y="3394"/>
                    <a:pt x="5464" y="2983"/>
                    <a:pt x="5464" y="2531"/>
                  </a:cubicBezTo>
                  <a:cubicBezTo>
                    <a:pt x="5464" y="1956"/>
                    <a:pt x="5259" y="1422"/>
                    <a:pt x="4889" y="970"/>
                  </a:cubicBezTo>
                  <a:cubicBezTo>
                    <a:pt x="4601" y="642"/>
                    <a:pt x="4273" y="395"/>
                    <a:pt x="3862" y="231"/>
                  </a:cubicBezTo>
                  <a:cubicBezTo>
                    <a:pt x="3657" y="149"/>
                    <a:pt x="3410" y="108"/>
                    <a:pt x="3205" y="66"/>
                  </a:cubicBezTo>
                  <a:cubicBezTo>
                    <a:pt x="3122" y="66"/>
                    <a:pt x="3040" y="25"/>
                    <a:pt x="2958" y="25"/>
                  </a:cubicBezTo>
                  <a:cubicBezTo>
                    <a:pt x="2843" y="9"/>
                    <a:pt x="2728" y="1"/>
                    <a:pt x="2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3389831" y="1142433"/>
              <a:ext cx="75865" cy="79266"/>
            </a:xfrm>
            <a:custGeom>
              <a:rect b="b" l="l" r="r" t="t"/>
              <a:pathLst>
                <a:path extrusionOk="0" h="4078" w="3903">
                  <a:moveTo>
                    <a:pt x="2046" y="0"/>
                  </a:moveTo>
                  <a:cubicBezTo>
                    <a:pt x="1764" y="0"/>
                    <a:pt x="1464" y="80"/>
                    <a:pt x="1192" y="216"/>
                  </a:cubicBezTo>
                  <a:cubicBezTo>
                    <a:pt x="411" y="709"/>
                    <a:pt x="0" y="1695"/>
                    <a:pt x="288" y="2599"/>
                  </a:cubicBezTo>
                  <a:cubicBezTo>
                    <a:pt x="411" y="3215"/>
                    <a:pt x="822" y="3708"/>
                    <a:pt x="1356" y="3954"/>
                  </a:cubicBezTo>
                  <a:cubicBezTo>
                    <a:pt x="1561" y="4037"/>
                    <a:pt x="1767" y="4078"/>
                    <a:pt x="2013" y="4078"/>
                  </a:cubicBezTo>
                  <a:cubicBezTo>
                    <a:pt x="2506" y="4078"/>
                    <a:pt x="2958" y="3872"/>
                    <a:pt x="3328" y="3544"/>
                  </a:cubicBezTo>
                  <a:cubicBezTo>
                    <a:pt x="3492" y="3379"/>
                    <a:pt x="3656" y="3174"/>
                    <a:pt x="3739" y="2927"/>
                  </a:cubicBezTo>
                  <a:cubicBezTo>
                    <a:pt x="3862" y="2681"/>
                    <a:pt x="3903" y="2393"/>
                    <a:pt x="3903" y="2106"/>
                  </a:cubicBezTo>
                  <a:cubicBezTo>
                    <a:pt x="3903" y="1900"/>
                    <a:pt x="3862" y="1654"/>
                    <a:pt x="3780" y="1449"/>
                  </a:cubicBezTo>
                  <a:cubicBezTo>
                    <a:pt x="3780" y="1284"/>
                    <a:pt x="3739" y="1161"/>
                    <a:pt x="3656" y="1038"/>
                  </a:cubicBezTo>
                  <a:cubicBezTo>
                    <a:pt x="3410" y="463"/>
                    <a:pt x="2876" y="52"/>
                    <a:pt x="2219" y="11"/>
                  </a:cubicBezTo>
                  <a:cubicBezTo>
                    <a:pt x="2162" y="4"/>
                    <a:pt x="2105" y="0"/>
                    <a:pt x="2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2679973" y="759009"/>
              <a:ext cx="557351" cy="370867"/>
            </a:xfrm>
            <a:custGeom>
              <a:rect b="b" l="l" r="r" t="t"/>
              <a:pathLst>
                <a:path extrusionOk="0" h="19080" w="28674">
                  <a:moveTo>
                    <a:pt x="28485" y="0"/>
                  </a:moveTo>
                  <a:cubicBezTo>
                    <a:pt x="28437" y="0"/>
                    <a:pt x="28386" y="18"/>
                    <a:pt x="28345" y="59"/>
                  </a:cubicBezTo>
                  <a:cubicBezTo>
                    <a:pt x="28304" y="100"/>
                    <a:pt x="28304" y="142"/>
                    <a:pt x="28263" y="142"/>
                  </a:cubicBezTo>
                  <a:lnTo>
                    <a:pt x="28099" y="347"/>
                  </a:lnTo>
                  <a:cubicBezTo>
                    <a:pt x="28017" y="470"/>
                    <a:pt x="27893" y="552"/>
                    <a:pt x="27811" y="676"/>
                  </a:cubicBezTo>
                  <a:cubicBezTo>
                    <a:pt x="27647" y="799"/>
                    <a:pt x="27442" y="963"/>
                    <a:pt x="27277" y="1086"/>
                  </a:cubicBezTo>
                  <a:lnTo>
                    <a:pt x="27236" y="1086"/>
                  </a:lnTo>
                  <a:cubicBezTo>
                    <a:pt x="26990" y="1292"/>
                    <a:pt x="26702" y="1456"/>
                    <a:pt x="26415" y="1579"/>
                  </a:cubicBezTo>
                  <a:lnTo>
                    <a:pt x="26456" y="1579"/>
                  </a:lnTo>
                  <a:cubicBezTo>
                    <a:pt x="26127" y="1744"/>
                    <a:pt x="25757" y="1908"/>
                    <a:pt x="25388" y="2031"/>
                  </a:cubicBezTo>
                  <a:lnTo>
                    <a:pt x="25429" y="2031"/>
                  </a:lnTo>
                  <a:cubicBezTo>
                    <a:pt x="25223" y="2113"/>
                    <a:pt x="25018" y="2154"/>
                    <a:pt x="24812" y="2237"/>
                  </a:cubicBezTo>
                  <a:cubicBezTo>
                    <a:pt x="24607" y="2278"/>
                    <a:pt x="24402" y="2319"/>
                    <a:pt x="24196" y="2360"/>
                  </a:cubicBezTo>
                  <a:cubicBezTo>
                    <a:pt x="23662" y="2442"/>
                    <a:pt x="23087" y="2565"/>
                    <a:pt x="22594" y="2730"/>
                  </a:cubicBezTo>
                  <a:cubicBezTo>
                    <a:pt x="22060" y="2894"/>
                    <a:pt x="21567" y="3181"/>
                    <a:pt x="21197" y="3592"/>
                  </a:cubicBezTo>
                  <a:cubicBezTo>
                    <a:pt x="21033" y="3798"/>
                    <a:pt x="20828" y="4003"/>
                    <a:pt x="20704" y="4208"/>
                  </a:cubicBezTo>
                  <a:cubicBezTo>
                    <a:pt x="20499" y="4414"/>
                    <a:pt x="20376" y="4701"/>
                    <a:pt x="20211" y="4948"/>
                  </a:cubicBezTo>
                  <a:cubicBezTo>
                    <a:pt x="19924" y="5441"/>
                    <a:pt x="19636" y="5893"/>
                    <a:pt x="19349" y="6386"/>
                  </a:cubicBezTo>
                  <a:cubicBezTo>
                    <a:pt x="19184" y="6591"/>
                    <a:pt x="19020" y="6797"/>
                    <a:pt x="18897" y="7043"/>
                  </a:cubicBezTo>
                  <a:cubicBezTo>
                    <a:pt x="18733" y="7248"/>
                    <a:pt x="18527" y="7495"/>
                    <a:pt x="18363" y="7700"/>
                  </a:cubicBezTo>
                  <a:cubicBezTo>
                    <a:pt x="18075" y="8029"/>
                    <a:pt x="17747" y="8358"/>
                    <a:pt x="17418" y="8645"/>
                  </a:cubicBezTo>
                  <a:lnTo>
                    <a:pt x="17459" y="8645"/>
                  </a:lnTo>
                  <a:cubicBezTo>
                    <a:pt x="17213" y="8851"/>
                    <a:pt x="16925" y="9056"/>
                    <a:pt x="16679" y="9261"/>
                  </a:cubicBezTo>
                  <a:cubicBezTo>
                    <a:pt x="16227" y="9549"/>
                    <a:pt x="15775" y="9795"/>
                    <a:pt x="15323" y="10042"/>
                  </a:cubicBezTo>
                  <a:cubicBezTo>
                    <a:pt x="15035" y="10206"/>
                    <a:pt x="14748" y="10329"/>
                    <a:pt x="14419" y="10453"/>
                  </a:cubicBezTo>
                  <a:cubicBezTo>
                    <a:pt x="14049" y="10576"/>
                    <a:pt x="13680" y="10658"/>
                    <a:pt x="13310" y="10740"/>
                  </a:cubicBezTo>
                  <a:lnTo>
                    <a:pt x="13228" y="10740"/>
                  </a:lnTo>
                  <a:cubicBezTo>
                    <a:pt x="12776" y="10822"/>
                    <a:pt x="12365" y="10905"/>
                    <a:pt x="11954" y="10987"/>
                  </a:cubicBezTo>
                  <a:lnTo>
                    <a:pt x="10640" y="11192"/>
                  </a:lnTo>
                  <a:cubicBezTo>
                    <a:pt x="10065" y="11274"/>
                    <a:pt x="9531" y="11398"/>
                    <a:pt x="8956" y="11521"/>
                  </a:cubicBezTo>
                  <a:cubicBezTo>
                    <a:pt x="8339" y="11685"/>
                    <a:pt x="7805" y="11808"/>
                    <a:pt x="7230" y="12014"/>
                  </a:cubicBezTo>
                  <a:cubicBezTo>
                    <a:pt x="6778" y="12178"/>
                    <a:pt x="6326" y="12383"/>
                    <a:pt x="5875" y="12589"/>
                  </a:cubicBezTo>
                  <a:lnTo>
                    <a:pt x="5833" y="12630"/>
                  </a:lnTo>
                  <a:lnTo>
                    <a:pt x="5587" y="12753"/>
                  </a:lnTo>
                  <a:cubicBezTo>
                    <a:pt x="5094" y="13000"/>
                    <a:pt x="4601" y="13287"/>
                    <a:pt x="4108" y="13616"/>
                  </a:cubicBezTo>
                  <a:cubicBezTo>
                    <a:pt x="3328" y="14150"/>
                    <a:pt x="2588" y="14848"/>
                    <a:pt x="1972" y="15629"/>
                  </a:cubicBezTo>
                  <a:cubicBezTo>
                    <a:pt x="1808" y="15834"/>
                    <a:pt x="1643" y="16081"/>
                    <a:pt x="1479" y="16327"/>
                  </a:cubicBezTo>
                  <a:cubicBezTo>
                    <a:pt x="1274" y="16533"/>
                    <a:pt x="1109" y="16820"/>
                    <a:pt x="945" y="17067"/>
                  </a:cubicBezTo>
                  <a:cubicBezTo>
                    <a:pt x="616" y="17601"/>
                    <a:pt x="329" y="18135"/>
                    <a:pt x="82" y="18669"/>
                  </a:cubicBezTo>
                  <a:cubicBezTo>
                    <a:pt x="0" y="18833"/>
                    <a:pt x="82" y="18997"/>
                    <a:pt x="205" y="19079"/>
                  </a:cubicBezTo>
                  <a:lnTo>
                    <a:pt x="370" y="19079"/>
                  </a:lnTo>
                  <a:cubicBezTo>
                    <a:pt x="452" y="19079"/>
                    <a:pt x="575" y="19038"/>
                    <a:pt x="616" y="18956"/>
                  </a:cubicBezTo>
                  <a:cubicBezTo>
                    <a:pt x="822" y="18587"/>
                    <a:pt x="1027" y="18217"/>
                    <a:pt x="1191" y="17888"/>
                  </a:cubicBezTo>
                  <a:cubicBezTo>
                    <a:pt x="1397" y="17560"/>
                    <a:pt x="1602" y="17231"/>
                    <a:pt x="1808" y="16902"/>
                  </a:cubicBezTo>
                  <a:cubicBezTo>
                    <a:pt x="1931" y="16697"/>
                    <a:pt x="2095" y="16450"/>
                    <a:pt x="2259" y="16245"/>
                  </a:cubicBezTo>
                  <a:cubicBezTo>
                    <a:pt x="2424" y="16040"/>
                    <a:pt x="2588" y="15834"/>
                    <a:pt x="2794" y="15629"/>
                  </a:cubicBezTo>
                  <a:cubicBezTo>
                    <a:pt x="3081" y="15300"/>
                    <a:pt x="3410" y="14971"/>
                    <a:pt x="3738" y="14684"/>
                  </a:cubicBezTo>
                  <a:cubicBezTo>
                    <a:pt x="3944" y="14479"/>
                    <a:pt x="4149" y="14314"/>
                    <a:pt x="4355" y="14150"/>
                  </a:cubicBezTo>
                  <a:cubicBezTo>
                    <a:pt x="4889" y="13821"/>
                    <a:pt x="5423" y="13493"/>
                    <a:pt x="5998" y="13205"/>
                  </a:cubicBezTo>
                  <a:lnTo>
                    <a:pt x="6162" y="13123"/>
                  </a:lnTo>
                  <a:cubicBezTo>
                    <a:pt x="6573" y="12917"/>
                    <a:pt x="6984" y="12712"/>
                    <a:pt x="7436" y="12507"/>
                  </a:cubicBezTo>
                  <a:cubicBezTo>
                    <a:pt x="8298" y="12260"/>
                    <a:pt x="9161" y="12014"/>
                    <a:pt x="10065" y="11849"/>
                  </a:cubicBezTo>
                  <a:lnTo>
                    <a:pt x="10024" y="11849"/>
                  </a:lnTo>
                  <a:cubicBezTo>
                    <a:pt x="10599" y="11726"/>
                    <a:pt x="11215" y="11644"/>
                    <a:pt x="11749" y="11521"/>
                  </a:cubicBezTo>
                  <a:cubicBezTo>
                    <a:pt x="12324" y="11439"/>
                    <a:pt x="12858" y="11315"/>
                    <a:pt x="13433" y="11233"/>
                  </a:cubicBezTo>
                  <a:lnTo>
                    <a:pt x="13556" y="11233"/>
                  </a:lnTo>
                  <a:lnTo>
                    <a:pt x="13926" y="11151"/>
                  </a:lnTo>
                  <a:cubicBezTo>
                    <a:pt x="14173" y="11069"/>
                    <a:pt x="14460" y="10987"/>
                    <a:pt x="14748" y="10905"/>
                  </a:cubicBezTo>
                  <a:cubicBezTo>
                    <a:pt x="14994" y="10822"/>
                    <a:pt x="15282" y="10699"/>
                    <a:pt x="15528" y="10576"/>
                  </a:cubicBezTo>
                  <a:cubicBezTo>
                    <a:pt x="16021" y="10329"/>
                    <a:pt x="16555" y="10042"/>
                    <a:pt x="17007" y="9713"/>
                  </a:cubicBezTo>
                  <a:cubicBezTo>
                    <a:pt x="17500" y="9385"/>
                    <a:pt x="17952" y="9015"/>
                    <a:pt x="18363" y="8645"/>
                  </a:cubicBezTo>
                  <a:cubicBezTo>
                    <a:pt x="18568" y="8440"/>
                    <a:pt x="18733" y="8234"/>
                    <a:pt x="18938" y="8029"/>
                  </a:cubicBezTo>
                  <a:cubicBezTo>
                    <a:pt x="19102" y="7824"/>
                    <a:pt x="19267" y="7577"/>
                    <a:pt x="19431" y="7372"/>
                  </a:cubicBezTo>
                  <a:cubicBezTo>
                    <a:pt x="19801" y="6920"/>
                    <a:pt x="20129" y="6427"/>
                    <a:pt x="20417" y="5934"/>
                  </a:cubicBezTo>
                  <a:cubicBezTo>
                    <a:pt x="20704" y="5482"/>
                    <a:pt x="20951" y="4989"/>
                    <a:pt x="21238" y="4496"/>
                  </a:cubicBezTo>
                  <a:cubicBezTo>
                    <a:pt x="21362" y="4332"/>
                    <a:pt x="21485" y="4167"/>
                    <a:pt x="21649" y="4003"/>
                  </a:cubicBezTo>
                  <a:cubicBezTo>
                    <a:pt x="21731" y="3880"/>
                    <a:pt x="21814" y="3798"/>
                    <a:pt x="21937" y="3674"/>
                  </a:cubicBezTo>
                  <a:cubicBezTo>
                    <a:pt x="22019" y="3592"/>
                    <a:pt x="22142" y="3551"/>
                    <a:pt x="22224" y="3469"/>
                  </a:cubicBezTo>
                  <a:cubicBezTo>
                    <a:pt x="22348" y="3428"/>
                    <a:pt x="22430" y="3346"/>
                    <a:pt x="22512" y="3305"/>
                  </a:cubicBezTo>
                  <a:cubicBezTo>
                    <a:pt x="22594" y="3264"/>
                    <a:pt x="22717" y="3223"/>
                    <a:pt x="22800" y="3181"/>
                  </a:cubicBezTo>
                  <a:cubicBezTo>
                    <a:pt x="23005" y="3099"/>
                    <a:pt x="23210" y="3058"/>
                    <a:pt x="23416" y="3017"/>
                  </a:cubicBezTo>
                  <a:cubicBezTo>
                    <a:pt x="23991" y="2894"/>
                    <a:pt x="24484" y="2812"/>
                    <a:pt x="25018" y="2689"/>
                  </a:cubicBezTo>
                  <a:cubicBezTo>
                    <a:pt x="25511" y="2524"/>
                    <a:pt x="26004" y="2319"/>
                    <a:pt x="26497" y="2072"/>
                  </a:cubicBezTo>
                  <a:cubicBezTo>
                    <a:pt x="26743" y="1990"/>
                    <a:pt x="26990" y="1826"/>
                    <a:pt x="27195" y="1703"/>
                  </a:cubicBezTo>
                  <a:cubicBezTo>
                    <a:pt x="27442" y="1538"/>
                    <a:pt x="27647" y="1374"/>
                    <a:pt x="27893" y="1169"/>
                  </a:cubicBezTo>
                  <a:cubicBezTo>
                    <a:pt x="28099" y="1004"/>
                    <a:pt x="28263" y="799"/>
                    <a:pt x="28469" y="593"/>
                  </a:cubicBezTo>
                  <a:cubicBezTo>
                    <a:pt x="28510" y="511"/>
                    <a:pt x="28551" y="429"/>
                    <a:pt x="28592" y="347"/>
                  </a:cubicBezTo>
                  <a:cubicBezTo>
                    <a:pt x="28633" y="306"/>
                    <a:pt x="28633" y="224"/>
                    <a:pt x="28674" y="183"/>
                  </a:cubicBezTo>
                  <a:cubicBezTo>
                    <a:pt x="28674" y="73"/>
                    <a:pt x="28583" y="0"/>
                    <a:pt x="28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3128727" y="634570"/>
              <a:ext cx="98218" cy="86477"/>
            </a:xfrm>
            <a:custGeom>
              <a:rect b="b" l="l" r="r" t="t"/>
              <a:pathLst>
                <a:path extrusionOk="0" h="4449" w="5053">
                  <a:moveTo>
                    <a:pt x="174" y="1"/>
                  </a:moveTo>
                  <a:cubicBezTo>
                    <a:pt x="156" y="1"/>
                    <a:pt x="139" y="4"/>
                    <a:pt x="123" y="12"/>
                  </a:cubicBezTo>
                  <a:cubicBezTo>
                    <a:pt x="41" y="12"/>
                    <a:pt x="0" y="94"/>
                    <a:pt x="0" y="135"/>
                  </a:cubicBezTo>
                  <a:lnTo>
                    <a:pt x="0" y="176"/>
                  </a:lnTo>
                  <a:cubicBezTo>
                    <a:pt x="0" y="299"/>
                    <a:pt x="123" y="382"/>
                    <a:pt x="205" y="423"/>
                  </a:cubicBezTo>
                  <a:lnTo>
                    <a:pt x="534" y="669"/>
                  </a:lnTo>
                  <a:cubicBezTo>
                    <a:pt x="740" y="792"/>
                    <a:pt x="945" y="957"/>
                    <a:pt x="1150" y="1121"/>
                  </a:cubicBezTo>
                  <a:cubicBezTo>
                    <a:pt x="1561" y="1491"/>
                    <a:pt x="1931" y="1819"/>
                    <a:pt x="2342" y="2148"/>
                  </a:cubicBezTo>
                  <a:cubicBezTo>
                    <a:pt x="2588" y="2394"/>
                    <a:pt x="2876" y="2641"/>
                    <a:pt x="3122" y="2887"/>
                  </a:cubicBezTo>
                  <a:cubicBezTo>
                    <a:pt x="3369" y="3134"/>
                    <a:pt x="3615" y="3421"/>
                    <a:pt x="3821" y="3627"/>
                  </a:cubicBezTo>
                  <a:cubicBezTo>
                    <a:pt x="4026" y="3873"/>
                    <a:pt x="4231" y="4120"/>
                    <a:pt x="4437" y="4366"/>
                  </a:cubicBezTo>
                  <a:cubicBezTo>
                    <a:pt x="4478" y="4407"/>
                    <a:pt x="4560" y="4448"/>
                    <a:pt x="4642" y="4448"/>
                  </a:cubicBezTo>
                  <a:cubicBezTo>
                    <a:pt x="4724" y="4448"/>
                    <a:pt x="4806" y="4448"/>
                    <a:pt x="4848" y="4407"/>
                  </a:cubicBezTo>
                  <a:cubicBezTo>
                    <a:pt x="5012" y="4284"/>
                    <a:pt x="5053" y="4079"/>
                    <a:pt x="4930" y="3914"/>
                  </a:cubicBezTo>
                  <a:cubicBezTo>
                    <a:pt x="4765" y="3709"/>
                    <a:pt x="4519" y="3504"/>
                    <a:pt x="4355" y="3298"/>
                  </a:cubicBezTo>
                  <a:cubicBezTo>
                    <a:pt x="4231" y="3093"/>
                    <a:pt x="4026" y="2928"/>
                    <a:pt x="3862" y="2723"/>
                  </a:cubicBezTo>
                  <a:cubicBezTo>
                    <a:pt x="3492" y="2353"/>
                    <a:pt x="3081" y="1984"/>
                    <a:pt x="2670" y="1655"/>
                  </a:cubicBezTo>
                  <a:cubicBezTo>
                    <a:pt x="2259" y="1326"/>
                    <a:pt x="1849" y="998"/>
                    <a:pt x="1438" y="710"/>
                  </a:cubicBezTo>
                  <a:cubicBezTo>
                    <a:pt x="1191" y="546"/>
                    <a:pt x="986" y="382"/>
                    <a:pt x="740" y="258"/>
                  </a:cubicBezTo>
                  <a:lnTo>
                    <a:pt x="411" y="94"/>
                  </a:lnTo>
                  <a:cubicBezTo>
                    <a:pt x="344" y="61"/>
                    <a:pt x="251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3286015" y="755141"/>
              <a:ext cx="180477" cy="164286"/>
            </a:xfrm>
            <a:custGeom>
              <a:rect b="b" l="l" r="r" t="t"/>
              <a:pathLst>
                <a:path extrusionOk="0" h="8452" w="9285">
                  <a:moveTo>
                    <a:pt x="162" y="1"/>
                  </a:moveTo>
                  <a:cubicBezTo>
                    <a:pt x="97" y="1"/>
                    <a:pt x="42" y="68"/>
                    <a:pt x="42" y="135"/>
                  </a:cubicBezTo>
                  <a:cubicBezTo>
                    <a:pt x="1" y="176"/>
                    <a:pt x="42" y="258"/>
                    <a:pt x="83" y="299"/>
                  </a:cubicBezTo>
                  <a:cubicBezTo>
                    <a:pt x="165" y="341"/>
                    <a:pt x="247" y="382"/>
                    <a:pt x="371" y="423"/>
                  </a:cubicBezTo>
                  <a:lnTo>
                    <a:pt x="699" y="587"/>
                  </a:lnTo>
                  <a:cubicBezTo>
                    <a:pt x="1110" y="792"/>
                    <a:pt x="1521" y="998"/>
                    <a:pt x="1932" y="1244"/>
                  </a:cubicBezTo>
                  <a:cubicBezTo>
                    <a:pt x="2342" y="1450"/>
                    <a:pt x="2712" y="1655"/>
                    <a:pt x="3082" y="1902"/>
                  </a:cubicBezTo>
                  <a:cubicBezTo>
                    <a:pt x="3657" y="2312"/>
                    <a:pt x="4191" y="2723"/>
                    <a:pt x="4684" y="3134"/>
                  </a:cubicBezTo>
                  <a:cubicBezTo>
                    <a:pt x="5259" y="3627"/>
                    <a:pt x="5793" y="4161"/>
                    <a:pt x="6286" y="4695"/>
                  </a:cubicBezTo>
                  <a:cubicBezTo>
                    <a:pt x="6533" y="5024"/>
                    <a:pt x="6820" y="5393"/>
                    <a:pt x="7067" y="5681"/>
                  </a:cubicBezTo>
                  <a:cubicBezTo>
                    <a:pt x="7272" y="5969"/>
                    <a:pt x="7477" y="6297"/>
                    <a:pt x="7683" y="6585"/>
                  </a:cubicBezTo>
                  <a:cubicBezTo>
                    <a:pt x="7724" y="6626"/>
                    <a:pt x="7765" y="6708"/>
                    <a:pt x="7806" y="6749"/>
                  </a:cubicBezTo>
                  <a:lnTo>
                    <a:pt x="7888" y="6872"/>
                  </a:lnTo>
                  <a:lnTo>
                    <a:pt x="8011" y="7078"/>
                  </a:lnTo>
                  <a:cubicBezTo>
                    <a:pt x="8299" y="7488"/>
                    <a:pt x="8545" y="7940"/>
                    <a:pt x="8792" y="8351"/>
                  </a:cubicBezTo>
                  <a:cubicBezTo>
                    <a:pt x="8822" y="8411"/>
                    <a:pt x="8874" y="8449"/>
                    <a:pt x="8932" y="8449"/>
                  </a:cubicBezTo>
                  <a:cubicBezTo>
                    <a:pt x="8953" y="8449"/>
                    <a:pt x="8975" y="8444"/>
                    <a:pt x="8997" y="8433"/>
                  </a:cubicBezTo>
                  <a:cubicBezTo>
                    <a:pt x="9011" y="8447"/>
                    <a:pt x="9025" y="8452"/>
                    <a:pt x="9038" y="8452"/>
                  </a:cubicBezTo>
                  <a:cubicBezTo>
                    <a:pt x="9066" y="8452"/>
                    <a:pt x="9093" y="8433"/>
                    <a:pt x="9121" y="8433"/>
                  </a:cubicBezTo>
                  <a:cubicBezTo>
                    <a:pt x="9203" y="8351"/>
                    <a:pt x="9285" y="8228"/>
                    <a:pt x="9203" y="8105"/>
                  </a:cubicBezTo>
                  <a:cubicBezTo>
                    <a:pt x="9080" y="7776"/>
                    <a:pt x="8874" y="7488"/>
                    <a:pt x="8710" y="7201"/>
                  </a:cubicBezTo>
                  <a:cubicBezTo>
                    <a:pt x="8504" y="6872"/>
                    <a:pt x="8340" y="6585"/>
                    <a:pt x="8135" y="6256"/>
                  </a:cubicBezTo>
                  <a:lnTo>
                    <a:pt x="8053" y="6174"/>
                  </a:lnTo>
                  <a:cubicBezTo>
                    <a:pt x="7806" y="5804"/>
                    <a:pt x="7601" y="5434"/>
                    <a:pt x="7354" y="5106"/>
                  </a:cubicBezTo>
                  <a:cubicBezTo>
                    <a:pt x="7067" y="4695"/>
                    <a:pt x="6779" y="4325"/>
                    <a:pt x="6450" y="3997"/>
                  </a:cubicBezTo>
                  <a:cubicBezTo>
                    <a:pt x="6081" y="3627"/>
                    <a:pt x="5752" y="3257"/>
                    <a:pt x="5382" y="2970"/>
                  </a:cubicBezTo>
                  <a:cubicBezTo>
                    <a:pt x="4602" y="2271"/>
                    <a:pt x="3780" y="1655"/>
                    <a:pt x="2918" y="1162"/>
                  </a:cubicBezTo>
                  <a:cubicBezTo>
                    <a:pt x="2466" y="916"/>
                    <a:pt x="2014" y="710"/>
                    <a:pt x="1562" y="505"/>
                  </a:cubicBezTo>
                  <a:cubicBezTo>
                    <a:pt x="1315" y="382"/>
                    <a:pt x="1069" y="299"/>
                    <a:pt x="822" y="176"/>
                  </a:cubicBezTo>
                  <a:cubicBezTo>
                    <a:pt x="699" y="135"/>
                    <a:pt x="617" y="94"/>
                    <a:pt x="494" y="53"/>
                  </a:cubicBezTo>
                  <a:lnTo>
                    <a:pt x="288" y="12"/>
                  </a:lnTo>
                  <a:lnTo>
                    <a:pt x="206" y="12"/>
                  </a:lnTo>
                  <a:cubicBezTo>
                    <a:pt x="191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3471274" y="1248523"/>
              <a:ext cx="89451" cy="311739"/>
            </a:xfrm>
            <a:custGeom>
              <a:rect b="b" l="l" r="r" t="t"/>
              <a:pathLst>
                <a:path extrusionOk="0" h="16038" w="4602">
                  <a:moveTo>
                    <a:pt x="3763" y="0"/>
                  </a:moveTo>
                  <a:cubicBezTo>
                    <a:pt x="3742" y="0"/>
                    <a:pt x="3720" y="5"/>
                    <a:pt x="3698" y="16"/>
                  </a:cubicBezTo>
                  <a:cubicBezTo>
                    <a:pt x="3615" y="16"/>
                    <a:pt x="3574" y="99"/>
                    <a:pt x="3574" y="181"/>
                  </a:cubicBezTo>
                  <a:cubicBezTo>
                    <a:pt x="3574" y="263"/>
                    <a:pt x="3615" y="345"/>
                    <a:pt x="3657" y="427"/>
                  </a:cubicBezTo>
                  <a:cubicBezTo>
                    <a:pt x="3657" y="550"/>
                    <a:pt x="3698" y="633"/>
                    <a:pt x="3739" y="756"/>
                  </a:cubicBezTo>
                  <a:cubicBezTo>
                    <a:pt x="3780" y="961"/>
                    <a:pt x="3821" y="1208"/>
                    <a:pt x="3903" y="1413"/>
                  </a:cubicBezTo>
                  <a:cubicBezTo>
                    <a:pt x="3985" y="1906"/>
                    <a:pt x="4067" y="2440"/>
                    <a:pt x="4108" y="2933"/>
                  </a:cubicBezTo>
                  <a:cubicBezTo>
                    <a:pt x="4108" y="3385"/>
                    <a:pt x="4108" y="3837"/>
                    <a:pt x="4108" y="4289"/>
                  </a:cubicBezTo>
                  <a:lnTo>
                    <a:pt x="4108" y="4453"/>
                  </a:lnTo>
                  <a:cubicBezTo>
                    <a:pt x="4067" y="5069"/>
                    <a:pt x="3944" y="5727"/>
                    <a:pt x="3821" y="6343"/>
                  </a:cubicBezTo>
                  <a:cubicBezTo>
                    <a:pt x="3780" y="6589"/>
                    <a:pt x="3739" y="6795"/>
                    <a:pt x="3657" y="7041"/>
                  </a:cubicBezTo>
                  <a:cubicBezTo>
                    <a:pt x="3615" y="7288"/>
                    <a:pt x="3533" y="7534"/>
                    <a:pt x="3451" y="7740"/>
                  </a:cubicBezTo>
                  <a:cubicBezTo>
                    <a:pt x="3369" y="7945"/>
                    <a:pt x="3328" y="8150"/>
                    <a:pt x="3205" y="8356"/>
                  </a:cubicBezTo>
                  <a:cubicBezTo>
                    <a:pt x="3122" y="8602"/>
                    <a:pt x="3040" y="8767"/>
                    <a:pt x="2917" y="8972"/>
                  </a:cubicBezTo>
                  <a:cubicBezTo>
                    <a:pt x="2794" y="9259"/>
                    <a:pt x="2630" y="9547"/>
                    <a:pt x="2465" y="9835"/>
                  </a:cubicBezTo>
                  <a:cubicBezTo>
                    <a:pt x="1972" y="10738"/>
                    <a:pt x="1438" y="11642"/>
                    <a:pt x="986" y="12587"/>
                  </a:cubicBezTo>
                  <a:cubicBezTo>
                    <a:pt x="781" y="13080"/>
                    <a:pt x="576" y="13573"/>
                    <a:pt x="411" y="14066"/>
                  </a:cubicBezTo>
                  <a:cubicBezTo>
                    <a:pt x="329" y="14312"/>
                    <a:pt x="288" y="14518"/>
                    <a:pt x="206" y="14805"/>
                  </a:cubicBezTo>
                  <a:cubicBezTo>
                    <a:pt x="124" y="15093"/>
                    <a:pt x="83" y="15339"/>
                    <a:pt x="0" y="15627"/>
                  </a:cubicBezTo>
                  <a:cubicBezTo>
                    <a:pt x="0" y="15709"/>
                    <a:pt x="0" y="15791"/>
                    <a:pt x="41" y="15873"/>
                  </a:cubicBezTo>
                  <a:cubicBezTo>
                    <a:pt x="83" y="15914"/>
                    <a:pt x="165" y="15997"/>
                    <a:pt x="247" y="15997"/>
                  </a:cubicBezTo>
                  <a:cubicBezTo>
                    <a:pt x="247" y="16038"/>
                    <a:pt x="247" y="16038"/>
                    <a:pt x="288" y="16038"/>
                  </a:cubicBezTo>
                  <a:cubicBezTo>
                    <a:pt x="411" y="16038"/>
                    <a:pt x="576" y="15956"/>
                    <a:pt x="576" y="15832"/>
                  </a:cubicBezTo>
                  <a:cubicBezTo>
                    <a:pt x="740" y="15134"/>
                    <a:pt x="904" y="14395"/>
                    <a:pt x="1151" y="13737"/>
                  </a:cubicBezTo>
                  <a:cubicBezTo>
                    <a:pt x="1315" y="13162"/>
                    <a:pt x="1561" y="12669"/>
                    <a:pt x="1808" y="12135"/>
                  </a:cubicBezTo>
                  <a:lnTo>
                    <a:pt x="1808" y="12176"/>
                  </a:lnTo>
                  <a:cubicBezTo>
                    <a:pt x="2054" y="11724"/>
                    <a:pt x="2260" y="11313"/>
                    <a:pt x="2506" y="10862"/>
                  </a:cubicBezTo>
                  <a:cubicBezTo>
                    <a:pt x="3040" y="9958"/>
                    <a:pt x="3533" y="9013"/>
                    <a:pt x="3903" y="8068"/>
                  </a:cubicBezTo>
                  <a:lnTo>
                    <a:pt x="3944" y="7986"/>
                  </a:lnTo>
                  <a:lnTo>
                    <a:pt x="3944" y="7904"/>
                  </a:lnTo>
                  <a:cubicBezTo>
                    <a:pt x="4108" y="7329"/>
                    <a:pt x="4273" y="6754"/>
                    <a:pt x="4355" y="6178"/>
                  </a:cubicBezTo>
                  <a:cubicBezTo>
                    <a:pt x="4478" y="5644"/>
                    <a:pt x="4519" y="5110"/>
                    <a:pt x="4560" y="4576"/>
                  </a:cubicBezTo>
                  <a:cubicBezTo>
                    <a:pt x="4601" y="4042"/>
                    <a:pt x="4601" y="3508"/>
                    <a:pt x="4560" y="2974"/>
                  </a:cubicBezTo>
                  <a:cubicBezTo>
                    <a:pt x="4519" y="2440"/>
                    <a:pt x="4437" y="1947"/>
                    <a:pt x="4314" y="1454"/>
                  </a:cubicBezTo>
                  <a:cubicBezTo>
                    <a:pt x="4232" y="1002"/>
                    <a:pt x="4067" y="550"/>
                    <a:pt x="3903" y="99"/>
                  </a:cubicBezTo>
                  <a:cubicBezTo>
                    <a:pt x="3873" y="38"/>
                    <a:pt x="3821" y="0"/>
                    <a:pt x="3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2442019" y="1186245"/>
              <a:ext cx="216398" cy="532335"/>
            </a:xfrm>
            <a:custGeom>
              <a:rect b="b" l="l" r="r" t="t"/>
              <a:pathLst>
                <a:path extrusionOk="0" h="27387" w="11133">
                  <a:moveTo>
                    <a:pt x="10904" y="0"/>
                  </a:moveTo>
                  <a:cubicBezTo>
                    <a:pt x="10848" y="0"/>
                    <a:pt x="10804" y="38"/>
                    <a:pt x="10804" y="98"/>
                  </a:cubicBezTo>
                  <a:cubicBezTo>
                    <a:pt x="10763" y="181"/>
                    <a:pt x="10722" y="222"/>
                    <a:pt x="10722" y="304"/>
                  </a:cubicBezTo>
                  <a:cubicBezTo>
                    <a:pt x="10681" y="427"/>
                    <a:pt x="10640" y="509"/>
                    <a:pt x="10640" y="632"/>
                  </a:cubicBezTo>
                  <a:cubicBezTo>
                    <a:pt x="10599" y="838"/>
                    <a:pt x="10558" y="1084"/>
                    <a:pt x="10517" y="1290"/>
                  </a:cubicBezTo>
                  <a:cubicBezTo>
                    <a:pt x="10435" y="1742"/>
                    <a:pt x="10352" y="2235"/>
                    <a:pt x="10311" y="2686"/>
                  </a:cubicBezTo>
                  <a:cubicBezTo>
                    <a:pt x="10106" y="3837"/>
                    <a:pt x="9942" y="4987"/>
                    <a:pt x="9695" y="6137"/>
                  </a:cubicBezTo>
                  <a:lnTo>
                    <a:pt x="9695" y="6096"/>
                  </a:lnTo>
                  <a:cubicBezTo>
                    <a:pt x="9654" y="6466"/>
                    <a:pt x="9572" y="6835"/>
                    <a:pt x="9449" y="7205"/>
                  </a:cubicBezTo>
                  <a:cubicBezTo>
                    <a:pt x="9366" y="7534"/>
                    <a:pt x="9243" y="7904"/>
                    <a:pt x="9120" y="8273"/>
                  </a:cubicBezTo>
                  <a:lnTo>
                    <a:pt x="9120" y="8232"/>
                  </a:lnTo>
                  <a:cubicBezTo>
                    <a:pt x="8997" y="8520"/>
                    <a:pt x="8915" y="8848"/>
                    <a:pt x="8791" y="9095"/>
                  </a:cubicBezTo>
                  <a:cubicBezTo>
                    <a:pt x="8668" y="9382"/>
                    <a:pt x="8545" y="9670"/>
                    <a:pt x="8381" y="9958"/>
                  </a:cubicBezTo>
                  <a:cubicBezTo>
                    <a:pt x="8175" y="10368"/>
                    <a:pt x="7970" y="10779"/>
                    <a:pt x="7723" y="11149"/>
                  </a:cubicBezTo>
                  <a:cubicBezTo>
                    <a:pt x="7559" y="11395"/>
                    <a:pt x="7436" y="11601"/>
                    <a:pt x="7271" y="11806"/>
                  </a:cubicBezTo>
                  <a:cubicBezTo>
                    <a:pt x="7107" y="12012"/>
                    <a:pt x="6902" y="12217"/>
                    <a:pt x="6737" y="12422"/>
                  </a:cubicBezTo>
                  <a:lnTo>
                    <a:pt x="6778" y="12422"/>
                  </a:lnTo>
                  <a:cubicBezTo>
                    <a:pt x="6039" y="13244"/>
                    <a:pt x="5258" y="13983"/>
                    <a:pt x="4437" y="14723"/>
                  </a:cubicBezTo>
                  <a:lnTo>
                    <a:pt x="4149" y="14969"/>
                  </a:lnTo>
                  <a:cubicBezTo>
                    <a:pt x="3697" y="15339"/>
                    <a:pt x="3246" y="15750"/>
                    <a:pt x="2835" y="16161"/>
                  </a:cubicBezTo>
                  <a:cubicBezTo>
                    <a:pt x="2629" y="16366"/>
                    <a:pt x="2424" y="16572"/>
                    <a:pt x="2219" y="16818"/>
                  </a:cubicBezTo>
                  <a:cubicBezTo>
                    <a:pt x="2013" y="17023"/>
                    <a:pt x="1849" y="17270"/>
                    <a:pt x="1684" y="17516"/>
                  </a:cubicBezTo>
                  <a:cubicBezTo>
                    <a:pt x="1684" y="17475"/>
                    <a:pt x="1684" y="17475"/>
                    <a:pt x="1684" y="17475"/>
                  </a:cubicBezTo>
                  <a:lnTo>
                    <a:pt x="1561" y="17640"/>
                  </a:lnTo>
                  <a:cubicBezTo>
                    <a:pt x="1315" y="18050"/>
                    <a:pt x="1068" y="18461"/>
                    <a:pt x="863" y="18954"/>
                  </a:cubicBezTo>
                  <a:cubicBezTo>
                    <a:pt x="616" y="19365"/>
                    <a:pt x="452" y="19858"/>
                    <a:pt x="329" y="20351"/>
                  </a:cubicBezTo>
                  <a:cubicBezTo>
                    <a:pt x="247" y="20638"/>
                    <a:pt x="206" y="20926"/>
                    <a:pt x="165" y="21214"/>
                  </a:cubicBezTo>
                  <a:cubicBezTo>
                    <a:pt x="82" y="21501"/>
                    <a:pt x="82" y="21789"/>
                    <a:pt x="41" y="22117"/>
                  </a:cubicBezTo>
                  <a:cubicBezTo>
                    <a:pt x="0" y="22692"/>
                    <a:pt x="0" y="23268"/>
                    <a:pt x="82" y="23843"/>
                  </a:cubicBezTo>
                  <a:cubicBezTo>
                    <a:pt x="165" y="24459"/>
                    <a:pt x="288" y="24993"/>
                    <a:pt x="411" y="25568"/>
                  </a:cubicBezTo>
                  <a:cubicBezTo>
                    <a:pt x="493" y="25856"/>
                    <a:pt x="575" y="26102"/>
                    <a:pt x="616" y="26390"/>
                  </a:cubicBezTo>
                  <a:cubicBezTo>
                    <a:pt x="657" y="26513"/>
                    <a:pt x="699" y="26636"/>
                    <a:pt x="781" y="26759"/>
                  </a:cubicBezTo>
                  <a:cubicBezTo>
                    <a:pt x="822" y="26924"/>
                    <a:pt x="863" y="27088"/>
                    <a:pt x="945" y="27252"/>
                  </a:cubicBezTo>
                  <a:cubicBezTo>
                    <a:pt x="1012" y="27319"/>
                    <a:pt x="1107" y="27387"/>
                    <a:pt x="1228" y="27387"/>
                  </a:cubicBezTo>
                  <a:cubicBezTo>
                    <a:pt x="1256" y="27387"/>
                    <a:pt x="1285" y="27383"/>
                    <a:pt x="1315" y="27376"/>
                  </a:cubicBezTo>
                  <a:lnTo>
                    <a:pt x="1438" y="27376"/>
                  </a:lnTo>
                  <a:cubicBezTo>
                    <a:pt x="1602" y="27293"/>
                    <a:pt x="1684" y="27088"/>
                    <a:pt x="1643" y="26924"/>
                  </a:cubicBezTo>
                  <a:cubicBezTo>
                    <a:pt x="1602" y="26759"/>
                    <a:pt x="1561" y="26636"/>
                    <a:pt x="1479" y="26472"/>
                  </a:cubicBezTo>
                  <a:lnTo>
                    <a:pt x="1479" y="26513"/>
                  </a:lnTo>
                  <a:cubicBezTo>
                    <a:pt x="1315" y="25979"/>
                    <a:pt x="1150" y="25404"/>
                    <a:pt x="1027" y="24829"/>
                  </a:cubicBezTo>
                  <a:cubicBezTo>
                    <a:pt x="863" y="24171"/>
                    <a:pt x="781" y="23514"/>
                    <a:pt x="740" y="22857"/>
                  </a:cubicBezTo>
                  <a:cubicBezTo>
                    <a:pt x="699" y="22651"/>
                    <a:pt x="699" y="22405"/>
                    <a:pt x="740" y="22158"/>
                  </a:cubicBezTo>
                  <a:cubicBezTo>
                    <a:pt x="740" y="21953"/>
                    <a:pt x="781" y="21707"/>
                    <a:pt x="781" y="21501"/>
                  </a:cubicBezTo>
                  <a:cubicBezTo>
                    <a:pt x="822" y="21296"/>
                    <a:pt x="863" y="21049"/>
                    <a:pt x="904" y="20844"/>
                  </a:cubicBezTo>
                  <a:cubicBezTo>
                    <a:pt x="986" y="20515"/>
                    <a:pt x="1068" y="20145"/>
                    <a:pt x="1150" y="19817"/>
                  </a:cubicBezTo>
                  <a:cubicBezTo>
                    <a:pt x="1233" y="19653"/>
                    <a:pt x="1274" y="19488"/>
                    <a:pt x="1356" y="19324"/>
                  </a:cubicBezTo>
                  <a:cubicBezTo>
                    <a:pt x="1438" y="19160"/>
                    <a:pt x="1520" y="18954"/>
                    <a:pt x="1602" y="18790"/>
                  </a:cubicBezTo>
                  <a:cubicBezTo>
                    <a:pt x="1767" y="18461"/>
                    <a:pt x="1972" y="18091"/>
                    <a:pt x="2177" y="17763"/>
                  </a:cubicBezTo>
                  <a:cubicBezTo>
                    <a:pt x="2383" y="17516"/>
                    <a:pt x="2547" y="17270"/>
                    <a:pt x="2753" y="17023"/>
                  </a:cubicBezTo>
                  <a:cubicBezTo>
                    <a:pt x="3287" y="16448"/>
                    <a:pt x="3821" y="15955"/>
                    <a:pt x="4396" y="15462"/>
                  </a:cubicBezTo>
                  <a:cubicBezTo>
                    <a:pt x="5258" y="14682"/>
                    <a:pt x="6080" y="13942"/>
                    <a:pt x="6902" y="13080"/>
                  </a:cubicBezTo>
                  <a:cubicBezTo>
                    <a:pt x="7271" y="12628"/>
                    <a:pt x="7682" y="12176"/>
                    <a:pt x="8011" y="11683"/>
                  </a:cubicBezTo>
                  <a:cubicBezTo>
                    <a:pt x="8175" y="11436"/>
                    <a:pt x="8339" y="11190"/>
                    <a:pt x="8504" y="10944"/>
                  </a:cubicBezTo>
                  <a:cubicBezTo>
                    <a:pt x="8627" y="10656"/>
                    <a:pt x="8750" y="10409"/>
                    <a:pt x="8915" y="10163"/>
                  </a:cubicBezTo>
                  <a:cubicBezTo>
                    <a:pt x="9038" y="9875"/>
                    <a:pt x="9161" y="9588"/>
                    <a:pt x="9284" y="9300"/>
                  </a:cubicBezTo>
                  <a:cubicBezTo>
                    <a:pt x="9408" y="9013"/>
                    <a:pt x="9490" y="8725"/>
                    <a:pt x="9572" y="8438"/>
                  </a:cubicBezTo>
                  <a:cubicBezTo>
                    <a:pt x="9777" y="7904"/>
                    <a:pt x="9942" y="7370"/>
                    <a:pt x="10065" y="6794"/>
                  </a:cubicBezTo>
                  <a:cubicBezTo>
                    <a:pt x="10311" y="5644"/>
                    <a:pt x="10476" y="4494"/>
                    <a:pt x="10640" y="3344"/>
                  </a:cubicBezTo>
                  <a:lnTo>
                    <a:pt x="10886" y="1659"/>
                  </a:lnTo>
                  <a:lnTo>
                    <a:pt x="11010" y="838"/>
                  </a:lnTo>
                  <a:cubicBezTo>
                    <a:pt x="11051" y="632"/>
                    <a:pt x="11092" y="427"/>
                    <a:pt x="11092" y="181"/>
                  </a:cubicBezTo>
                  <a:cubicBezTo>
                    <a:pt x="11133" y="98"/>
                    <a:pt x="11051" y="16"/>
                    <a:pt x="10969" y="16"/>
                  </a:cubicBezTo>
                  <a:cubicBezTo>
                    <a:pt x="10947" y="5"/>
                    <a:pt x="10925" y="0"/>
                    <a:pt x="10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2392512" y="1548268"/>
              <a:ext cx="53511" cy="202344"/>
            </a:xfrm>
            <a:custGeom>
              <a:rect b="b" l="l" r="r" t="t"/>
              <a:pathLst>
                <a:path extrusionOk="0" h="10410" w="2753">
                  <a:moveTo>
                    <a:pt x="719" y="1"/>
                  </a:moveTo>
                  <a:cubicBezTo>
                    <a:pt x="658" y="1"/>
                    <a:pt x="596" y="42"/>
                    <a:pt x="575" y="124"/>
                  </a:cubicBezTo>
                  <a:cubicBezTo>
                    <a:pt x="534" y="165"/>
                    <a:pt x="534" y="165"/>
                    <a:pt x="534" y="288"/>
                  </a:cubicBezTo>
                  <a:cubicBezTo>
                    <a:pt x="493" y="370"/>
                    <a:pt x="452" y="452"/>
                    <a:pt x="452" y="535"/>
                  </a:cubicBezTo>
                  <a:cubicBezTo>
                    <a:pt x="411" y="699"/>
                    <a:pt x="370" y="904"/>
                    <a:pt x="329" y="1069"/>
                  </a:cubicBezTo>
                  <a:cubicBezTo>
                    <a:pt x="206" y="1562"/>
                    <a:pt x="123" y="2096"/>
                    <a:pt x="41" y="2630"/>
                  </a:cubicBezTo>
                  <a:cubicBezTo>
                    <a:pt x="0" y="3164"/>
                    <a:pt x="0" y="3739"/>
                    <a:pt x="0" y="4273"/>
                  </a:cubicBezTo>
                  <a:cubicBezTo>
                    <a:pt x="41" y="4807"/>
                    <a:pt x="82" y="5341"/>
                    <a:pt x="206" y="5875"/>
                  </a:cubicBezTo>
                  <a:cubicBezTo>
                    <a:pt x="329" y="6409"/>
                    <a:pt x="452" y="6902"/>
                    <a:pt x="616" y="7436"/>
                  </a:cubicBezTo>
                  <a:cubicBezTo>
                    <a:pt x="781" y="7888"/>
                    <a:pt x="986" y="8381"/>
                    <a:pt x="1192" y="8833"/>
                  </a:cubicBezTo>
                  <a:cubicBezTo>
                    <a:pt x="1315" y="9079"/>
                    <a:pt x="1438" y="9326"/>
                    <a:pt x="1602" y="9572"/>
                  </a:cubicBezTo>
                  <a:cubicBezTo>
                    <a:pt x="1726" y="9819"/>
                    <a:pt x="1849" y="10024"/>
                    <a:pt x="2013" y="10271"/>
                  </a:cubicBezTo>
                  <a:cubicBezTo>
                    <a:pt x="2075" y="10363"/>
                    <a:pt x="2160" y="10409"/>
                    <a:pt x="2250" y="10409"/>
                  </a:cubicBezTo>
                  <a:cubicBezTo>
                    <a:pt x="2280" y="10409"/>
                    <a:pt x="2311" y="10404"/>
                    <a:pt x="2342" y="10394"/>
                  </a:cubicBezTo>
                  <a:cubicBezTo>
                    <a:pt x="2588" y="10394"/>
                    <a:pt x="2753" y="10147"/>
                    <a:pt x="2629" y="9942"/>
                  </a:cubicBezTo>
                  <a:cubicBezTo>
                    <a:pt x="2424" y="9654"/>
                    <a:pt x="2260" y="9408"/>
                    <a:pt x="2095" y="9120"/>
                  </a:cubicBezTo>
                  <a:cubicBezTo>
                    <a:pt x="1972" y="8874"/>
                    <a:pt x="1808" y="8627"/>
                    <a:pt x="1685" y="8340"/>
                  </a:cubicBezTo>
                  <a:cubicBezTo>
                    <a:pt x="1685" y="8381"/>
                    <a:pt x="1685" y="8381"/>
                    <a:pt x="1685" y="8381"/>
                  </a:cubicBezTo>
                  <a:cubicBezTo>
                    <a:pt x="1479" y="7970"/>
                    <a:pt x="1315" y="7559"/>
                    <a:pt x="1192" y="7148"/>
                  </a:cubicBezTo>
                  <a:lnTo>
                    <a:pt x="1192" y="7190"/>
                  </a:lnTo>
                  <a:cubicBezTo>
                    <a:pt x="1068" y="6902"/>
                    <a:pt x="986" y="6614"/>
                    <a:pt x="904" y="6368"/>
                  </a:cubicBezTo>
                  <a:cubicBezTo>
                    <a:pt x="822" y="6121"/>
                    <a:pt x="781" y="5916"/>
                    <a:pt x="740" y="5670"/>
                  </a:cubicBezTo>
                  <a:cubicBezTo>
                    <a:pt x="699" y="5423"/>
                    <a:pt x="658" y="5136"/>
                    <a:pt x="616" y="4930"/>
                  </a:cubicBezTo>
                  <a:cubicBezTo>
                    <a:pt x="575" y="4725"/>
                    <a:pt x="575" y="4478"/>
                    <a:pt x="534" y="4273"/>
                  </a:cubicBezTo>
                  <a:cubicBezTo>
                    <a:pt x="534" y="4026"/>
                    <a:pt x="534" y="3780"/>
                    <a:pt x="534" y="3533"/>
                  </a:cubicBezTo>
                  <a:lnTo>
                    <a:pt x="534" y="2794"/>
                  </a:lnTo>
                  <a:cubicBezTo>
                    <a:pt x="575" y="2342"/>
                    <a:pt x="616" y="1849"/>
                    <a:pt x="699" y="1397"/>
                  </a:cubicBezTo>
                  <a:cubicBezTo>
                    <a:pt x="740" y="1192"/>
                    <a:pt x="822" y="945"/>
                    <a:pt x="863" y="740"/>
                  </a:cubicBezTo>
                  <a:cubicBezTo>
                    <a:pt x="863" y="617"/>
                    <a:pt x="904" y="493"/>
                    <a:pt x="904" y="370"/>
                  </a:cubicBezTo>
                  <a:cubicBezTo>
                    <a:pt x="904" y="288"/>
                    <a:pt x="904" y="206"/>
                    <a:pt x="863" y="124"/>
                  </a:cubicBezTo>
                  <a:cubicBezTo>
                    <a:pt x="842" y="42"/>
                    <a:pt x="781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2418053" y="1461636"/>
              <a:ext cx="84670" cy="155325"/>
            </a:xfrm>
            <a:custGeom>
              <a:rect b="b" l="l" r="r" t="t"/>
              <a:pathLst>
                <a:path extrusionOk="0" h="7991" w="4356">
                  <a:moveTo>
                    <a:pt x="4129" y="0"/>
                  </a:moveTo>
                  <a:cubicBezTo>
                    <a:pt x="4088" y="0"/>
                    <a:pt x="4047" y="21"/>
                    <a:pt x="4027" y="62"/>
                  </a:cubicBezTo>
                  <a:cubicBezTo>
                    <a:pt x="3944" y="103"/>
                    <a:pt x="3903" y="144"/>
                    <a:pt x="3862" y="185"/>
                  </a:cubicBezTo>
                  <a:cubicBezTo>
                    <a:pt x="3821" y="267"/>
                    <a:pt x="3739" y="349"/>
                    <a:pt x="3657" y="432"/>
                  </a:cubicBezTo>
                  <a:cubicBezTo>
                    <a:pt x="3534" y="596"/>
                    <a:pt x="3369" y="760"/>
                    <a:pt x="3246" y="925"/>
                  </a:cubicBezTo>
                  <a:cubicBezTo>
                    <a:pt x="2917" y="1253"/>
                    <a:pt x="2712" y="1541"/>
                    <a:pt x="2425" y="1952"/>
                  </a:cubicBezTo>
                  <a:cubicBezTo>
                    <a:pt x="2096" y="2362"/>
                    <a:pt x="1808" y="2814"/>
                    <a:pt x="1562" y="3225"/>
                  </a:cubicBezTo>
                  <a:cubicBezTo>
                    <a:pt x="1439" y="3472"/>
                    <a:pt x="1315" y="3677"/>
                    <a:pt x="1151" y="3923"/>
                  </a:cubicBezTo>
                  <a:cubicBezTo>
                    <a:pt x="1028" y="4129"/>
                    <a:pt x="905" y="4416"/>
                    <a:pt x="822" y="4663"/>
                  </a:cubicBezTo>
                  <a:cubicBezTo>
                    <a:pt x="617" y="5115"/>
                    <a:pt x="412" y="5608"/>
                    <a:pt x="288" y="6101"/>
                  </a:cubicBezTo>
                  <a:cubicBezTo>
                    <a:pt x="206" y="6388"/>
                    <a:pt x="165" y="6635"/>
                    <a:pt x="124" y="6881"/>
                  </a:cubicBezTo>
                  <a:cubicBezTo>
                    <a:pt x="83" y="7169"/>
                    <a:pt x="42" y="7415"/>
                    <a:pt x="1" y="7662"/>
                  </a:cubicBezTo>
                  <a:cubicBezTo>
                    <a:pt x="1" y="7826"/>
                    <a:pt x="83" y="7949"/>
                    <a:pt x="247" y="7949"/>
                  </a:cubicBezTo>
                  <a:lnTo>
                    <a:pt x="247" y="7990"/>
                  </a:lnTo>
                  <a:cubicBezTo>
                    <a:pt x="371" y="7990"/>
                    <a:pt x="494" y="7867"/>
                    <a:pt x="494" y="7744"/>
                  </a:cubicBezTo>
                  <a:cubicBezTo>
                    <a:pt x="576" y="7333"/>
                    <a:pt x="617" y="6881"/>
                    <a:pt x="699" y="6429"/>
                  </a:cubicBezTo>
                  <a:cubicBezTo>
                    <a:pt x="781" y="6142"/>
                    <a:pt x="863" y="5854"/>
                    <a:pt x="946" y="5567"/>
                  </a:cubicBezTo>
                  <a:cubicBezTo>
                    <a:pt x="1110" y="5156"/>
                    <a:pt x="1274" y="4704"/>
                    <a:pt x="1480" y="4334"/>
                  </a:cubicBezTo>
                  <a:cubicBezTo>
                    <a:pt x="1644" y="4006"/>
                    <a:pt x="1808" y="3718"/>
                    <a:pt x="1973" y="3389"/>
                  </a:cubicBezTo>
                  <a:cubicBezTo>
                    <a:pt x="2178" y="3102"/>
                    <a:pt x="2342" y="2814"/>
                    <a:pt x="2548" y="2527"/>
                  </a:cubicBezTo>
                  <a:cubicBezTo>
                    <a:pt x="2835" y="2116"/>
                    <a:pt x="3123" y="1705"/>
                    <a:pt x="3452" y="1294"/>
                  </a:cubicBezTo>
                  <a:cubicBezTo>
                    <a:pt x="3616" y="1130"/>
                    <a:pt x="3780" y="925"/>
                    <a:pt x="3903" y="719"/>
                  </a:cubicBezTo>
                  <a:lnTo>
                    <a:pt x="4150" y="473"/>
                  </a:lnTo>
                  <a:cubicBezTo>
                    <a:pt x="4191" y="391"/>
                    <a:pt x="4232" y="349"/>
                    <a:pt x="4314" y="267"/>
                  </a:cubicBezTo>
                  <a:cubicBezTo>
                    <a:pt x="4355" y="185"/>
                    <a:pt x="4314" y="103"/>
                    <a:pt x="4232" y="62"/>
                  </a:cubicBezTo>
                  <a:cubicBezTo>
                    <a:pt x="4212" y="21"/>
                    <a:pt x="4170" y="0"/>
                    <a:pt x="4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2545816" y="634784"/>
              <a:ext cx="517446" cy="408051"/>
            </a:xfrm>
            <a:custGeom>
              <a:rect b="b" l="l" r="r" t="t"/>
              <a:pathLst>
                <a:path extrusionOk="0" h="20993" w="26621">
                  <a:moveTo>
                    <a:pt x="26415" y="1"/>
                  </a:moveTo>
                  <a:cubicBezTo>
                    <a:pt x="26210" y="1"/>
                    <a:pt x="26045" y="83"/>
                    <a:pt x="25881" y="83"/>
                  </a:cubicBezTo>
                  <a:lnTo>
                    <a:pt x="25224" y="165"/>
                  </a:lnTo>
                  <a:lnTo>
                    <a:pt x="23827" y="329"/>
                  </a:lnTo>
                  <a:cubicBezTo>
                    <a:pt x="23334" y="412"/>
                    <a:pt x="22800" y="494"/>
                    <a:pt x="22266" y="617"/>
                  </a:cubicBezTo>
                  <a:cubicBezTo>
                    <a:pt x="21691" y="699"/>
                    <a:pt x="21157" y="822"/>
                    <a:pt x="20623" y="987"/>
                  </a:cubicBezTo>
                  <a:cubicBezTo>
                    <a:pt x="20048" y="1110"/>
                    <a:pt x="19473" y="1274"/>
                    <a:pt x="18980" y="1439"/>
                  </a:cubicBezTo>
                  <a:cubicBezTo>
                    <a:pt x="18446" y="1603"/>
                    <a:pt x="17994" y="1808"/>
                    <a:pt x="17419" y="1973"/>
                  </a:cubicBezTo>
                  <a:cubicBezTo>
                    <a:pt x="16885" y="2178"/>
                    <a:pt x="16392" y="2383"/>
                    <a:pt x="15858" y="2589"/>
                  </a:cubicBezTo>
                  <a:cubicBezTo>
                    <a:pt x="15570" y="2712"/>
                    <a:pt x="15365" y="2835"/>
                    <a:pt x="15077" y="2959"/>
                  </a:cubicBezTo>
                  <a:cubicBezTo>
                    <a:pt x="14789" y="3041"/>
                    <a:pt x="14543" y="3205"/>
                    <a:pt x="14296" y="3328"/>
                  </a:cubicBezTo>
                  <a:cubicBezTo>
                    <a:pt x="13804" y="3575"/>
                    <a:pt x="13311" y="3821"/>
                    <a:pt x="12818" y="4109"/>
                  </a:cubicBezTo>
                  <a:cubicBezTo>
                    <a:pt x="12325" y="4355"/>
                    <a:pt x="11873" y="4643"/>
                    <a:pt x="11380" y="4971"/>
                  </a:cubicBezTo>
                  <a:cubicBezTo>
                    <a:pt x="10887" y="5259"/>
                    <a:pt x="10435" y="5588"/>
                    <a:pt x="9983" y="5916"/>
                  </a:cubicBezTo>
                  <a:cubicBezTo>
                    <a:pt x="9531" y="6245"/>
                    <a:pt x="9079" y="6615"/>
                    <a:pt x="8627" y="6943"/>
                  </a:cubicBezTo>
                  <a:cubicBezTo>
                    <a:pt x="7806" y="7642"/>
                    <a:pt x="6984" y="8422"/>
                    <a:pt x="6245" y="9203"/>
                  </a:cubicBezTo>
                  <a:cubicBezTo>
                    <a:pt x="5875" y="9614"/>
                    <a:pt x="5464" y="10024"/>
                    <a:pt x="5136" y="10476"/>
                  </a:cubicBezTo>
                  <a:cubicBezTo>
                    <a:pt x="4766" y="10887"/>
                    <a:pt x="4437" y="11339"/>
                    <a:pt x="4109" y="11791"/>
                  </a:cubicBezTo>
                  <a:cubicBezTo>
                    <a:pt x="3451" y="12695"/>
                    <a:pt x="2876" y="13598"/>
                    <a:pt x="2301" y="14584"/>
                  </a:cubicBezTo>
                  <a:cubicBezTo>
                    <a:pt x="2055" y="15036"/>
                    <a:pt x="1849" y="15488"/>
                    <a:pt x="1603" y="16022"/>
                  </a:cubicBezTo>
                  <a:cubicBezTo>
                    <a:pt x="1356" y="16515"/>
                    <a:pt x="1192" y="17049"/>
                    <a:pt x="987" y="17542"/>
                  </a:cubicBezTo>
                  <a:cubicBezTo>
                    <a:pt x="781" y="18076"/>
                    <a:pt x="617" y="18569"/>
                    <a:pt x="452" y="19103"/>
                  </a:cubicBezTo>
                  <a:cubicBezTo>
                    <a:pt x="329" y="19596"/>
                    <a:pt x="165" y="20171"/>
                    <a:pt x="42" y="20664"/>
                  </a:cubicBezTo>
                  <a:cubicBezTo>
                    <a:pt x="1" y="20787"/>
                    <a:pt x="83" y="20952"/>
                    <a:pt x="206" y="20993"/>
                  </a:cubicBezTo>
                  <a:lnTo>
                    <a:pt x="288" y="20993"/>
                  </a:lnTo>
                  <a:cubicBezTo>
                    <a:pt x="411" y="20993"/>
                    <a:pt x="494" y="20911"/>
                    <a:pt x="535" y="20828"/>
                  </a:cubicBezTo>
                  <a:cubicBezTo>
                    <a:pt x="658" y="20335"/>
                    <a:pt x="781" y="19884"/>
                    <a:pt x="904" y="19350"/>
                  </a:cubicBezTo>
                  <a:cubicBezTo>
                    <a:pt x="1069" y="18857"/>
                    <a:pt x="1192" y="18405"/>
                    <a:pt x="1356" y="17953"/>
                  </a:cubicBezTo>
                  <a:lnTo>
                    <a:pt x="1356" y="17912"/>
                  </a:lnTo>
                  <a:cubicBezTo>
                    <a:pt x="1644" y="17090"/>
                    <a:pt x="1972" y="16351"/>
                    <a:pt x="2342" y="15570"/>
                  </a:cubicBezTo>
                  <a:cubicBezTo>
                    <a:pt x="2835" y="14625"/>
                    <a:pt x="3410" y="13680"/>
                    <a:pt x="4026" y="12777"/>
                  </a:cubicBezTo>
                  <a:cubicBezTo>
                    <a:pt x="4314" y="12366"/>
                    <a:pt x="4602" y="11955"/>
                    <a:pt x="4889" y="11544"/>
                  </a:cubicBezTo>
                  <a:cubicBezTo>
                    <a:pt x="5218" y="11134"/>
                    <a:pt x="5546" y="10723"/>
                    <a:pt x="5875" y="10353"/>
                  </a:cubicBezTo>
                  <a:lnTo>
                    <a:pt x="6039" y="10148"/>
                  </a:lnTo>
                  <a:cubicBezTo>
                    <a:pt x="6409" y="9737"/>
                    <a:pt x="6779" y="9367"/>
                    <a:pt x="7190" y="8956"/>
                  </a:cubicBezTo>
                  <a:cubicBezTo>
                    <a:pt x="7559" y="8587"/>
                    <a:pt x="7970" y="8176"/>
                    <a:pt x="8381" y="7847"/>
                  </a:cubicBezTo>
                  <a:cubicBezTo>
                    <a:pt x="8792" y="7477"/>
                    <a:pt x="9244" y="7108"/>
                    <a:pt x="9654" y="6738"/>
                  </a:cubicBezTo>
                  <a:cubicBezTo>
                    <a:pt x="10106" y="6409"/>
                    <a:pt x="10558" y="6081"/>
                    <a:pt x="11010" y="5793"/>
                  </a:cubicBezTo>
                  <a:lnTo>
                    <a:pt x="11585" y="5423"/>
                  </a:lnTo>
                  <a:cubicBezTo>
                    <a:pt x="12037" y="5136"/>
                    <a:pt x="12530" y="4848"/>
                    <a:pt x="13023" y="4602"/>
                  </a:cubicBezTo>
                  <a:lnTo>
                    <a:pt x="13762" y="4150"/>
                  </a:lnTo>
                  <a:cubicBezTo>
                    <a:pt x="14009" y="4027"/>
                    <a:pt x="14255" y="3903"/>
                    <a:pt x="14502" y="3780"/>
                  </a:cubicBezTo>
                  <a:cubicBezTo>
                    <a:pt x="14831" y="3616"/>
                    <a:pt x="15159" y="3452"/>
                    <a:pt x="15488" y="3328"/>
                  </a:cubicBezTo>
                  <a:cubicBezTo>
                    <a:pt x="16022" y="3082"/>
                    <a:pt x="16515" y="2876"/>
                    <a:pt x="17049" y="2671"/>
                  </a:cubicBezTo>
                  <a:cubicBezTo>
                    <a:pt x="17542" y="2466"/>
                    <a:pt x="18076" y="2260"/>
                    <a:pt x="18651" y="2096"/>
                  </a:cubicBezTo>
                  <a:lnTo>
                    <a:pt x="18610" y="2096"/>
                  </a:lnTo>
                  <a:lnTo>
                    <a:pt x="19021" y="1932"/>
                  </a:lnTo>
                  <a:cubicBezTo>
                    <a:pt x="19555" y="1726"/>
                    <a:pt x="20089" y="1562"/>
                    <a:pt x="20664" y="1439"/>
                  </a:cubicBezTo>
                  <a:cubicBezTo>
                    <a:pt x="21157" y="1274"/>
                    <a:pt x="21691" y="1151"/>
                    <a:pt x="22225" y="1069"/>
                  </a:cubicBezTo>
                  <a:cubicBezTo>
                    <a:pt x="22595" y="987"/>
                    <a:pt x="22964" y="905"/>
                    <a:pt x="23334" y="863"/>
                  </a:cubicBezTo>
                  <a:cubicBezTo>
                    <a:pt x="23909" y="740"/>
                    <a:pt x="24443" y="658"/>
                    <a:pt x="25018" y="576"/>
                  </a:cubicBezTo>
                  <a:lnTo>
                    <a:pt x="25840" y="453"/>
                  </a:lnTo>
                  <a:lnTo>
                    <a:pt x="26210" y="412"/>
                  </a:lnTo>
                  <a:cubicBezTo>
                    <a:pt x="26292" y="412"/>
                    <a:pt x="26374" y="371"/>
                    <a:pt x="26456" y="371"/>
                  </a:cubicBezTo>
                  <a:cubicBezTo>
                    <a:pt x="26620" y="288"/>
                    <a:pt x="26579" y="1"/>
                    <a:pt x="26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2558586" y="949030"/>
              <a:ext cx="67293" cy="190429"/>
            </a:xfrm>
            <a:custGeom>
              <a:rect b="b" l="l" r="r" t="t"/>
              <a:pathLst>
                <a:path extrusionOk="0" h="9797" w="3462">
                  <a:moveTo>
                    <a:pt x="3216" y="1"/>
                  </a:moveTo>
                  <a:cubicBezTo>
                    <a:pt x="3171" y="1"/>
                    <a:pt x="3124" y="19"/>
                    <a:pt x="3082" y="60"/>
                  </a:cubicBezTo>
                  <a:cubicBezTo>
                    <a:pt x="2959" y="184"/>
                    <a:pt x="2877" y="307"/>
                    <a:pt x="2794" y="471"/>
                  </a:cubicBezTo>
                  <a:cubicBezTo>
                    <a:pt x="2507" y="923"/>
                    <a:pt x="2301" y="1375"/>
                    <a:pt x="2055" y="1827"/>
                  </a:cubicBezTo>
                  <a:cubicBezTo>
                    <a:pt x="1808" y="2279"/>
                    <a:pt x="1603" y="2772"/>
                    <a:pt x="1398" y="3224"/>
                  </a:cubicBezTo>
                  <a:cubicBezTo>
                    <a:pt x="1192" y="3717"/>
                    <a:pt x="987" y="4210"/>
                    <a:pt x="822" y="4744"/>
                  </a:cubicBezTo>
                  <a:cubicBezTo>
                    <a:pt x="740" y="4949"/>
                    <a:pt x="699" y="5195"/>
                    <a:pt x="617" y="5483"/>
                  </a:cubicBezTo>
                  <a:cubicBezTo>
                    <a:pt x="535" y="5771"/>
                    <a:pt x="494" y="6017"/>
                    <a:pt x="453" y="6264"/>
                  </a:cubicBezTo>
                  <a:cubicBezTo>
                    <a:pt x="330" y="6798"/>
                    <a:pt x="247" y="7291"/>
                    <a:pt x="206" y="7866"/>
                  </a:cubicBezTo>
                  <a:cubicBezTo>
                    <a:pt x="124" y="8400"/>
                    <a:pt x="83" y="8934"/>
                    <a:pt x="1" y="9509"/>
                  </a:cubicBezTo>
                  <a:cubicBezTo>
                    <a:pt x="1" y="9632"/>
                    <a:pt x="83" y="9755"/>
                    <a:pt x="247" y="9796"/>
                  </a:cubicBezTo>
                  <a:lnTo>
                    <a:pt x="288" y="9796"/>
                  </a:lnTo>
                  <a:cubicBezTo>
                    <a:pt x="412" y="9796"/>
                    <a:pt x="494" y="9714"/>
                    <a:pt x="535" y="9591"/>
                  </a:cubicBezTo>
                  <a:cubicBezTo>
                    <a:pt x="535" y="9427"/>
                    <a:pt x="576" y="9303"/>
                    <a:pt x="576" y="9180"/>
                  </a:cubicBezTo>
                  <a:cubicBezTo>
                    <a:pt x="617" y="8605"/>
                    <a:pt x="699" y="8071"/>
                    <a:pt x="740" y="7537"/>
                  </a:cubicBezTo>
                  <a:cubicBezTo>
                    <a:pt x="822" y="7044"/>
                    <a:pt x="905" y="6510"/>
                    <a:pt x="987" y="6017"/>
                  </a:cubicBezTo>
                  <a:lnTo>
                    <a:pt x="987" y="6058"/>
                  </a:lnTo>
                  <a:cubicBezTo>
                    <a:pt x="1069" y="5730"/>
                    <a:pt x="1151" y="5401"/>
                    <a:pt x="1233" y="5113"/>
                  </a:cubicBezTo>
                  <a:cubicBezTo>
                    <a:pt x="1315" y="4826"/>
                    <a:pt x="1398" y="4538"/>
                    <a:pt x="1521" y="4251"/>
                  </a:cubicBezTo>
                  <a:cubicBezTo>
                    <a:pt x="1685" y="3758"/>
                    <a:pt x="1891" y="3265"/>
                    <a:pt x="2096" y="2772"/>
                  </a:cubicBezTo>
                  <a:cubicBezTo>
                    <a:pt x="2301" y="2320"/>
                    <a:pt x="2507" y="1868"/>
                    <a:pt x="2753" y="1416"/>
                  </a:cubicBezTo>
                  <a:lnTo>
                    <a:pt x="3082" y="800"/>
                  </a:lnTo>
                  <a:cubicBezTo>
                    <a:pt x="3164" y="636"/>
                    <a:pt x="3246" y="471"/>
                    <a:pt x="3369" y="307"/>
                  </a:cubicBezTo>
                  <a:cubicBezTo>
                    <a:pt x="3461" y="154"/>
                    <a:pt x="3348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2788551" y="708044"/>
              <a:ext cx="364142" cy="242969"/>
            </a:xfrm>
            <a:custGeom>
              <a:rect b="b" l="l" r="r" t="t"/>
              <a:pathLst>
                <a:path extrusionOk="0" h="12500" w="18734">
                  <a:moveTo>
                    <a:pt x="18551" y="0"/>
                  </a:moveTo>
                  <a:cubicBezTo>
                    <a:pt x="18531" y="0"/>
                    <a:pt x="18510" y="4"/>
                    <a:pt x="18487" y="11"/>
                  </a:cubicBezTo>
                  <a:cubicBezTo>
                    <a:pt x="18199" y="93"/>
                    <a:pt x="17953" y="175"/>
                    <a:pt x="17706" y="340"/>
                  </a:cubicBezTo>
                  <a:cubicBezTo>
                    <a:pt x="17172" y="586"/>
                    <a:pt x="16679" y="792"/>
                    <a:pt x="16228" y="1079"/>
                  </a:cubicBezTo>
                  <a:cubicBezTo>
                    <a:pt x="15735" y="1367"/>
                    <a:pt x="15242" y="1654"/>
                    <a:pt x="14790" y="1983"/>
                  </a:cubicBezTo>
                  <a:cubicBezTo>
                    <a:pt x="14338" y="2271"/>
                    <a:pt x="13927" y="2599"/>
                    <a:pt x="13516" y="2969"/>
                  </a:cubicBezTo>
                  <a:cubicBezTo>
                    <a:pt x="13105" y="3339"/>
                    <a:pt x="12736" y="3708"/>
                    <a:pt x="12407" y="4160"/>
                  </a:cubicBezTo>
                  <a:cubicBezTo>
                    <a:pt x="12078" y="4571"/>
                    <a:pt x="11791" y="5023"/>
                    <a:pt x="11503" y="5475"/>
                  </a:cubicBezTo>
                  <a:cubicBezTo>
                    <a:pt x="11216" y="5927"/>
                    <a:pt x="10928" y="6338"/>
                    <a:pt x="10641" y="6789"/>
                  </a:cubicBezTo>
                  <a:cubicBezTo>
                    <a:pt x="10641" y="6789"/>
                    <a:pt x="10641" y="6789"/>
                    <a:pt x="10641" y="6748"/>
                  </a:cubicBezTo>
                  <a:cubicBezTo>
                    <a:pt x="10435" y="7077"/>
                    <a:pt x="10230" y="7365"/>
                    <a:pt x="9983" y="7611"/>
                  </a:cubicBezTo>
                  <a:cubicBezTo>
                    <a:pt x="9819" y="7816"/>
                    <a:pt x="9655" y="7981"/>
                    <a:pt x="9490" y="8145"/>
                  </a:cubicBezTo>
                  <a:lnTo>
                    <a:pt x="9490" y="8104"/>
                  </a:lnTo>
                  <a:cubicBezTo>
                    <a:pt x="9367" y="8227"/>
                    <a:pt x="9203" y="8350"/>
                    <a:pt x="9039" y="8433"/>
                  </a:cubicBezTo>
                  <a:cubicBezTo>
                    <a:pt x="8915" y="8556"/>
                    <a:pt x="8751" y="8638"/>
                    <a:pt x="8628" y="8720"/>
                  </a:cubicBezTo>
                  <a:cubicBezTo>
                    <a:pt x="8299" y="8843"/>
                    <a:pt x="7929" y="8967"/>
                    <a:pt x="7601" y="9090"/>
                  </a:cubicBezTo>
                  <a:cubicBezTo>
                    <a:pt x="7108" y="9295"/>
                    <a:pt x="6615" y="9419"/>
                    <a:pt x="6122" y="9583"/>
                  </a:cubicBezTo>
                  <a:cubicBezTo>
                    <a:pt x="5588" y="9706"/>
                    <a:pt x="5013" y="9829"/>
                    <a:pt x="4520" y="9953"/>
                  </a:cubicBezTo>
                  <a:cubicBezTo>
                    <a:pt x="3986" y="10076"/>
                    <a:pt x="3493" y="10199"/>
                    <a:pt x="2959" y="10363"/>
                  </a:cubicBezTo>
                  <a:cubicBezTo>
                    <a:pt x="2425" y="10528"/>
                    <a:pt x="1932" y="10733"/>
                    <a:pt x="1439" y="11021"/>
                  </a:cubicBezTo>
                  <a:cubicBezTo>
                    <a:pt x="1192" y="11144"/>
                    <a:pt x="987" y="11267"/>
                    <a:pt x="781" y="11431"/>
                  </a:cubicBezTo>
                  <a:cubicBezTo>
                    <a:pt x="535" y="11596"/>
                    <a:pt x="330" y="11760"/>
                    <a:pt x="124" y="11965"/>
                  </a:cubicBezTo>
                  <a:cubicBezTo>
                    <a:pt x="1" y="12048"/>
                    <a:pt x="1" y="12253"/>
                    <a:pt x="124" y="12376"/>
                  </a:cubicBezTo>
                  <a:cubicBezTo>
                    <a:pt x="124" y="12417"/>
                    <a:pt x="206" y="12458"/>
                    <a:pt x="247" y="12500"/>
                  </a:cubicBezTo>
                  <a:cubicBezTo>
                    <a:pt x="330" y="12500"/>
                    <a:pt x="371" y="12458"/>
                    <a:pt x="453" y="12417"/>
                  </a:cubicBezTo>
                  <a:cubicBezTo>
                    <a:pt x="658" y="12294"/>
                    <a:pt x="905" y="12089"/>
                    <a:pt x="1151" y="11924"/>
                  </a:cubicBezTo>
                  <a:cubicBezTo>
                    <a:pt x="1439" y="11760"/>
                    <a:pt x="1685" y="11596"/>
                    <a:pt x="1932" y="11473"/>
                  </a:cubicBezTo>
                  <a:lnTo>
                    <a:pt x="1891" y="11473"/>
                  </a:lnTo>
                  <a:cubicBezTo>
                    <a:pt x="2219" y="11308"/>
                    <a:pt x="2507" y="11185"/>
                    <a:pt x="2835" y="11062"/>
                  </a:cubicBezTo>
                  <a:lnTo>
                    <a:pt x="2794" y="11062"/>
                  </a:lnTo>
                  <a:cubicBezTo>
                    <a:pt x="3205" y="10938"/>
                    <a:pt x="3575" y="10815"/>
                    <a:pt x="3986" y="10733"/>
                  </a:cubicBezTo>
                  <a:cubicBezTo>
                    <a:pt x="4355" y="10651"/>
                    <a:pt x="4766" y="10569"/>
                    <a:pt x="5177" y="10446"/>
                  </a:cubicBezTo>
                  <a:cubicBezTo>
                    <a:pt x="5711" y="10322"/>
                    <a:pt x="6245" y="10199"/>
                    <a:pt x="6779" y="10035"/>
                  </a:cubicBezTo>
                  <a:cubicBezTo>
                    <a:pt x="7313" y="9911"/>
                    <a:pt x="7888" y="9747"/>
                    <a:pt x="8381" y="9542"/>
                  </a:cubicBezTo>
                  <a:cubicBezTo>
                    <a:pt x="8915" y="9336"/>
                    <a:pt x="9408" y="9049"/>
                    <a:pt x="9819" y="8679"/>
                  </a:cubicBezTo>
                  <a:cubicBezTo>
                    <a:pt x="10024" y="8515"/>
                    <a:pt x="10230" y="8309"/>
                    <a:pt x="10394" y="8104"/>
                  </a:cubicBezTo>
                  <a:cubicBezTo>
                    <a:pt x="10559" y="7899"/>
                    <a:pt x="10723" y="7693"/>
                    <a:pt x="10846" y="7488"/>
                  </a:cubicBezTo>
                  <a:cubicBezTo>
                    <a:pt x="11175" y="7077"/>
                    <a:pt x="11421" y="6625"/>
                    <a:pt x="11709" y="6173"/>
                  </a:cubicBezTo>
                  <a:cubicBezTo>
                    <a:pt x="11996" y="5721"/>
                    <a:pt x="12284" y="5269"/>
                    <a:pt x="12571" y="4818"/>
                  </a:cubicBezTo>
                  <a:cubicBezTo>
                    <a:pt x="12777" y="4489"/>
                    <a:pt x="13023" y="4201"/>
                    <a:pt x="13270" y="3873"/>
                  </a:cubicBezTo>
                  <a:cubicBezTo>
                    <a:pt x="13393" y="3749"/>
                    <a:pt x="13516" y="3626"/>
                    <a:pt x="13640" y="3503"/>
                  </a:cubicBezTo>
                  <a:lnTo>
                    <a:pt x="14050" y="3133"/>
                  </a:lnTo>
                  <a:cubicBezTo>
                    <a:pt x="14461" y="2764"/>
                    <a:pt x="14913" y="2435"/>
                    <a:pt x="15406" y="2106"/>
                  </a:cubicBezTo>
                  <a:cubicBezTo>
                    <a:pt x="15776" y="1860"/>
                    <a:pt x="16186" y="1613"/>
                    <a:pt x="16556" y="1408"/>
                  </a:cubicBezTo>
                  <a:cubicBezTo>
                    <a:pt x="16926" y="1161"/>
                    <a:pt x="17337" y="956"/>
                    <a:pt x="17748" y="751"/>
                  </a:cubicBezTo>
                  <a:cubicBezTo>
                    <a:pt x="17912" y="668"/>
                    <a:pt x="18076" y="586"/>
                    <a:pt x="18241" y="504"/>
                  </a:cubicBezTo>
                  <a:cubicBezTo>
                    <a:pt x="18364" y="463"/>
                    <a:pt x="18487" y="422"/>
                    <a:pt x="18610" y="381"/>
                  </a:cubicBezTo>
                  <a:cubicBezTo>
                    <a:pt x="18692" y="340"/>
                    <a:pt x="18733" y="217"/>
                    <a:pt x="18733" y="134"/>
                  </a:cubicBezTo>
                  <a:cubicBezTo>
                    <a:pt x="18700" y="67"/>
                    <a:pt x="18639" y="0"/>
                    <a:pt x="18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2664792" y="836487"/>
              <a:ext cx="234786" cy="202364"/>
            </a:xfrm>
            <a:custGeom>
              <a:rect b="b" l="l" r="r" t="t"/>
              <a:pathLst>
                <a:path extrusionOk="0" h="10411" w="12079">
                  <a:moveTo>
                    <a:pt x="11856" y="1"/>
                  </a:moveTo>
                  <a:cubicBezTo>
                    <a:pt x="11835" y="1"/>
                    <a:pt x="11813" y="6"/>
                    <a:pt x="11791" y="17"/>
                  </a:cubicBezTo>
                  <a:cubicBezTo>
                    <a:pt x="11667" y="58"/>
                    <a:pt x="11585" y="99"/>
                    <a:pt x="11503" y="181"/>
                  </a:cubicBezTo>
                  <a:lnTo>
                    <a:pt x="11215" y="428"/>
                  </a:lnTo>
                  <a:cubicBezTo>
                    <a:pt x="11010" y="551"/>
                    <a:pt x="10805" y="715"/>
                    <a:pt x="10640" y="839"/>
                  </a:cubicBezTo>
                  <a:cubicBezTo>
                    <a:pt x="10188" y="1126"/>
                    <a:pt x="9695" y="1373"/>
                    <a:pt x="9244" y="1619"/>
                  </a:cubicBezTo>
                  <a:cubicBezTo>
                    <a:pt x="8299" y="2112"/>
                    <a:pt x="7354" y="2605"/>
                    <a:pt x="6409" y="3098"/>
                  </a:cubicBezTo>
                  <a:cubicBezTo>
                    <a:pt x="5957" y="3345"/>
                    <a:pt x="5505" y="3632"/>
                    <a:pt x="5094" y="3879"/>
                  </a:cubicBezTo>
                  <a:cubicBezTo>
                    <a:pt x="4643" y="4166"/>
                    <a:pt x="4191" y="4495"/>
                    <a:pt x="3821" y="4823"/>
                  </a:cubicBezTo>
                  <a:cubicBezTo>
                    <a:pt x="3410" y="5193"/>
                    <a:pt x="3040" y="5563"/>
                    <a:pt x="2671" y="5974"/>
                  </a:cubicBezTo>
                  <a:cubicBezTo>
                    <a:pt x="2342" y="6384"/>
                    <a:pt x="2013" y="6795"/>
                    <a:pt x="1726" y="7206"/>
                  </a:cubicBezTo>
                  <a:cubicBezTo>
                    <a:pt x="1603" y="7453"/>
                    <a:pt x="1438" y="7658"/>
                    <a:pt x="1274" y="7863"/>
                  </a:cubicBezTo>
                  <a:cubicBezTo>
                    <a:pt x="1151" y="8110"/>
                    <a:pt x="986" y="8315"/>
                    <a:pt x="863" y="8562"/>
                  </a:cubicBezTo>
                  <a:cubicBezTo>
                    <a:pt x="576" y="9014"/>
                    <a:pt x="329" y="9466"/>
                    <a:pt x="83" y="10000"/>
                  </a:cubicBezTo>
                  <a:cubicBezTo>
                    <a:pt x="1" y="10164"/>
                    <a:pt x="83" y="10328"/>
                    <a:pt x="247" y="10410"/>
                  </a:cubicBezTo>
                  <a:lnTo>
                    <a:pt x="329" y="10410"/>
                  </a:lnTo>
                  <a:cubicBezTo>
                    <a:pt x="452" y="10410"/>
                    <a:pt x="535" y="10369"/>
                    <a:pt x="617" y="10246"/>
                  </a:cubicBezTo>
                  <a:cubicBezTo>
                    <a:pt x="822" y="9835"/>
                    <a:pt x="1069" y="9383"/>
                    <a:pt x="1315" y="8973"/>
                  </a:cubicBezTo>
                  <a:cubicBezTo>
                    <a:pt x="1562" y="8521"/>
                    <a:pt x="1808" y="8110"/>
                    <a:pt x="2096" y="7699"/>
                  </a:cubicBezTo>
                  <a:lnTo>
                    <a:pt x="2096" y="7740"/>
                  </a:lnTo>
                  <a:cubicBezTo>
                    <a:pt x="2301" y="7453"/>
                    <a:pt x="2506" y="7206"/>
                    <a:pt x="2712" y="6919"/>
                  </a:cubicBezTo>
                  <a:cubicBezTo>
                    <a:pt x="2876" y="6672"/>
                    <a:pt x="3082" y="6426"/>
                    <a:pt x="3287" y="6220"/>
                  </a:cubicBezTo>
                  <a:lnTo>
                    <a:pt x="3287" y="6179"/>
                  </a:lnTo>
                  <a:cubicBezTo>
                    <a:pt x="3575" y="5892"/>
                    <a:pt x="3862" y="5604"/>
                    <a:pt x="4150" y="5357"/>
                  </a:cubicBezTo>
                  <a:cubicBezTo>
                    <a:pt x="4314" y="5193"/>
                    <a:pt x="4519" y="5070"/>
                    <a:pt x="4643" y="4906"/>
                  </a:cubicBezTo>
                  <a:cubicBezTo>
                    <a:pt x="4807" y="4782"/>
                    <a:pt x="4971" y="4659"/>
                    <a:pt x="5177" y="4536"/>
                  </a:cubicBezTo>
                  <a:cubicBezTo>
                    <a:pt x="5670" y="4207"/>
                    <a:pt x="6204" y="3879"/>
                    <a:pt x="6738" y="3550"/>
                  </a:cubicBezTo>
                  <a:cubicBezTo>
                    <a:pt x="7641" y="3016"/>
                    <a:pt x="8586" y="2564"/>
                    <a:pt x="9531" y="2071"/>
                  </a:cubicBezTo>
                  <a:cubicBezTo>
                    <a:pt x="9983" y="1784"/>
                    <a:pt x="10435" y="1537"/>
                    <a:pt x="10846" y="1249"/>
                  </a:cubicBezTo>
                  <a:cubicBezTo>
                    <a:pt x="11051" y="1085"/>
                    <a:pt x="11298" y="921"/>
                    <a:pt x="11462" y="757"/>
                  </a:cubicBezTo>
                  <a:cubicBezTo>
                    <a:pt x="11626" y="633"/>
                    <a:pt x="11791" y="469"/>
                    <a:pt x="11955" y="346"/>
                  </a:cubicBezTo>
                  <a:cubicBezTo>
                    <a:pt x="12037" y="264"/>
                    <a:pt x="12078" y="181"/>
                    <a:pt x="11996" y="99"/>
                  </a:cubicBezTo>
                  <a:cubicBezTo>
                    <a:pt x="11966" y="39"/>
                    <a:pt x="11914" y="1"/>
                    <a:pt x="11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3156658" y="1670900"/>
              <a:ext cx="626840" cy="513791"/>
            </a:xfrm>
            <a:custGeom>
              <a:rect b="b" l="l" r="r" t="t"/>
              <a:pathLst>
                <a:path extrusionOk="0" h="26433" w="32249">
                  <a:moveTo>
                    <a:pt x="8997" y="2236"/>
                  </a:moveTo>
                  <a:cubicBezTo>
                    <a:pt x="9244" y="2236"/>
                    <a:pt x="9490" y="2359"/>
                    <a:pt x="9655" y="2524"/>
                  </a:cubicBezTo>
                  <a:cubicBezTo>
                    <a:pt x="9778" y="2647"/>
                    <a:pt x="9901" y="2811"/>
                    <a:pt x="9983" y="2976"/>
                  </a:cubicBezTo>
                  <a:cubicBezTo>
                    <a:pt x="10148" y="3428"/>
                    <a:pt x="10024" y="3920"/>
                    <a:pt x="9696" y="4249"/>
                  </a:cubicBezTo>
                  <a:cubicBezTo>
                    <a:pt x="9490" y="4496"/>
                    <a:pt x="9203" y="4619"/>
                    <a:pt x="8915" y="4619"/>
                  </a:cubicBezTo>
                  <a:lnTo>
                    <a:pt x="8833" y="4619"/>
                  </a:lnTo>
                  <a:cubicBezTo>
                    <a:pt x="8463" y="4619"/>
                    <a:pt x="8135" y="4413"/>
                    <a:pt x="7970" y="4044"/>
                  </a:cubicBezTo>
                  <a:cubicBezTo>
                    <a:pt x="7929" y="3920"/>
                    <a:pt x="7888" y="3756"/>
                    <a:pt x="7888" y="3592"/>
                  </a:cubicBezTo>
                  <a:cubicBezTo>
                    <a:pt x="7806" y="3428"/>
                    <a:pt x="7806" y="3222"/>
                    <a:pt x="7888" y="3058"/>
                  </a:cubicBezTo>
                  <a:cubicBezTo>
                    <a:pt x="7970" y="2729"/>
                    <a:pt x="8176" y="2483"/>
                    <a:pt x="8463" y="2359"/>
                  </a:cubicBezTo>
                  <a:cubicBezTo>
                    <a:pt x="8628" y="2277"/>
                    <a:pt x="8751" y="2236"/>
                    <a:pt x="8915" y="2236"/>
                  </a:cubicBezTo>
                  <a:close/>
                  <a:moveTo>
                    <a:pt x="15283" y="2893"/>
                  </a:moveTo>
                  <a:cubicBezTo>
                    <a:pt x="15365" y="2893"/>
                    <a:pt x="15447" y="2935"/>
                    <a:pt x="15529" y="2935"/>
                  </a:cubicBezTo>
                  <a:cubicBezTo>
                    <a:pt x="15899" y="3058"/>
                    <a:pt x="16145" y="3304"/>
                    <a:pt x="16227" y="3674"/>
                  </a:cubicBezTo>
                  <a:cubicBezTo>
                    <a:pt x="16310" y="3920"/>
                    <a:pt x="16310" y="4208"/>
                    <a:pt x="16186" y="4455"/>
                  </a:cubicBezTo>
                  <a:cubicBezTo>
                    <a:pt x="16063" y="4865"/>
                    <a:pt x="15735" y="5194"/>
                    <a:pt x="15283" y="5276"/>
                  </a:cubicBezTo>
                  <a:lnTo>
                    <a:pt x="15077" y="5276"/>
                  </a:lnTo>
                  <a:cubicBezTo>
                    <a:pt x="14749" y="5276"/>
                    <a:pt x="14461" y="5112"/>
                    <a:pt x="14338" y="4824"/>
                  </a:cubicBezTo>
                  <a:cubicBezTo>
                    <a:pt x="13968" y="4290"/>
                    <a:pt x="14091" y="3510"/>
                    <a:pt x="14625" y="3099"/>
                  </a:cubicBezTo>
                  <a:cubicBezTo>
                    <a:pt x="14831" y="2976"/>
                    <a:pt x="15036" y="2893"/>
                    <a:pt x="15283" y="2893"/>
                  </a:cubicBezTo>
                  <a:close/>
                  <a:moveTo>
                    <a:pt x="21568" y="3674"/>
                  </a:moveTo>
                  <a:cubicBezTo>
                    <a:pt x="22307" y="3838"/>
                    <a:pt x="22718" y="4660"/>
                    <a:pt x="22431" y="5358"/>
                  </a:cubicBezTo>
                  <a:cubicBezTo>
                    <a:pt x="22348" y="5646"/>
                    <a:pt x="22143" y="5851"/>
                    <a:pt x="21897" y="6016"/>
                  </a:cubicBezTo>
                  <a:cubicBezTo>
                    <a:pt x="21691" y="6139"/>
                    <a:pt x="21486" y="6180"/>
                    <a:pt x="21280" y="6180"/>
                  </a:cubicBezTo>
                  <a:cubicBezTo>
                    <a:pt x="21157" y="6180"/>
                    <a:pt x="21034" y="6180"/>
                    <a:pt x="20911" y="6139"/>
                  </a:cubicBezTo>
                  <a:cubicBezTo>
                    <a:pt x="20664" y="6016"/>
                    <a:pt x="20459" y="5851"/>
                    <a:pt x="20335" y="5605"/>
                  </a:cubicBezTo>
                  <a:cubicBezTo>
                    <a:pt x="20253" y="5482"/>
                    <a:pt x="20171" y="5358"/>
                    <a:pt x="20171" y="5194"/>
                  </a:cubicBezTo>
                  <a:cubicBezTo>
                    <a:pt x="20130" y="5112"/>
                    <a:pt x="20130" y="4947"/>
                    <a:pt x="20130" y="4865"/>
                  </a:cubicBezTo>
                  <a:cubicBezTo>
                    <a:pt x="20171" y="4537"/>
                    <a:pt x="20294" y="4249"/>
                    <a:pt x="20500" y="4003"/>
                  </a:cubicBezTo>
                  <a:cubicBezTo>
                    <a:pt x="20705" y="3797"/>
                    <a:pt x="21034" y="3674"/>
                    <a:pt x="21362" y="3674"/>
                  </a:cubicBezTo>
                  <a:close/>
                  <a:moveTo>
                    <a:pt x="27186" y="4575"/>
                  </a:moveTo>
                  <a:cubicBezTo>
                    <a:pt x="27730" y="4575"/>
                    <a:pt x="28184" y="5015"/>
                    <a:pt x="28223" y="5605"/>
                  </a:cubicBezTo>
                  <a:cubicBezTo>
                    <a:pt x="28223" y="5851"/>
                    <a:pt x="28141" y="6098"/>
                    <a:pt x="27976" y="6344"/>
                  </a:cubicBezTo>
                  <a:lnTo>
                    <a:pt x="27935" y="6426"/>
                  </a:lnTo>
                  <a:cubicBezTo>
                    <a:pt x="27771" y="6714"/>
                    <a:pt x="27442" y="6960"/>
                    <a:pt x="27073" y="7001"/>
                  </a:cubicBezTo>
                  <a:lnTo>
                    <a:pt x="26949" y="7001"/>
                  </a:lnTo>
                  <a:cubicBezTo>
                    <a:pt x="26621" y="7001"/>
                    <a:pt x="26374" y="6878"/>
                    <a:pt x="26169" y="6673"/>
                  </a:cubicBezTo>
                  <a:cubicBezTo>
                    <a:pt x="25881" y="6385"/>
                    <a:pt x="25799" y="6016"/>
                    <a:pt x="25881" y="5646"/>
                  </a:cubicBezTo>
                  <a:cubicBezTo>
                    <a:pt x="25922" y="5523"/>
                    <a:pt x="25963" y="5399"/>
                    <a:pt x="26005" y="5276"/>
                  </a:cubicBezTo>
                  <a:cubicBezTo>
                    <a:pt x="26046" y="5194"/>
                    <a:pt x="26087" y="5112"/>
                    <a:pt x="26169" y="5030"/>
                  </a:cubicBezTo>
                  <a:cubicBezTo>
                    <a:pt x="26292" y="4865"/>
                    <a:pt x="26415" y="4742"/>
                    <a:pt x="26621" y="4660"/>
                  </a:cubicBezTo>
                  <a:cubicBezTo>
                    <a:pt x="26703" y="4619"/>
                    <a:pt x="26826" y="4578"/>
                    <a:pt x="26908" y="4578"/>
                  </a:cubicBezTo>
                  <a:lnTo>
                    <a:pt x="27114" y="4578"/>
                  </a:lnTo>
                  <a:cubicBezTo>
                    <a:pt x="27138" y="4576"/>
                    <a:pt x="27162" y="4575"/>
                    <a:pt x="27186" y="4575"/>
                  </a:cubicBezTo>
                  <a:close/>
                  <a:moveTo>
                    <a:pt x="4191" y="1"/>
                  </a:moveTo>
                  <a:cubicBezTo>
                    <a:pt x="4119" y="1"/>
                    <a:pt x="4032" y="30"/>
                    <a:pt x="3945" y="59"/>
                  </a:cubicBezTo>
                  <a:cubicBezTo>
                    <a:pt x="3903" y="100"/>
                    <a:pt x="3862" y="182"/>
                    <a:pt x="3862" y="264"/>
                  </a:cubicBezTo>
                  <a:cubicBezTo>
                    <a:pt x="3862" y="305"/>
                    <a:pt x="3862" y="305"/>
                    <a:pt x="3862" y="347"/>
                  </a:cubicBezTo>
                  <a:cubicBezTo>
                    <a:pt x="3821" y="757"/>
                    <a:pt x="3739" y="1209"/>
                    <a:pt x="3698" y="1620"/>
                  </a:cubicBezTo>
                  <a:cubicBezTo>
                    <a:pt x="3534" y="2852"/>
                    <a:pt x="3369" y="4044"/>
                    <a:pt x="3205" y="5276"/>
                  </a:cubicBezTo>
                  <a:lnTo>
                    <a:pt x="2876" y="7043"/>
                  </a:lnTo>
                  <a:cubicBezTo>
                    <a:pt x="2753" y="7659"/>
                    <a:pt x="2671" y="8234"/>
                    <a:pt x="2548" y="8809"/>
                  </a:cubicBezTo>
                  <a:cubicBezTo>
                    <a:pt x="2342" y="9959"/>
                    <a:pt x="2137" y="11151"/>
                    <a:pt x="1932" y="12301"/>
                  </a:cubicBezTo>
                  <a:cubicBezTo>
                    <a:pt x="1726" y="13451"/>
                    <a:pt x="1480" y="14601"/>
                    <a:pt x="1233" y="15752"/>
                  </a:cubicBezTo>
                  <a:cubicBezTo>
                    <a:pt x="1233" y="15793"/>
                    <a:pt x="1233" y="15834"/>
                    <a:pt x="1233" y="15875"/>
                  </a:cubicBezTo>
                  <a:cubicBezTo>
                    <a:pt x="1233" y="15875"/>
                    <a:pt x="1233" y="15916"/>
                    <a:pt x="1233" y="15916"/>
                  </a:cubicBezTo>
                  <a:lnTo>
                    <a:pt x="1233" y="15998"/>
                  </a:lnTo>
                  <a:lnTo>
                    <a:pt x="1233" y="16080"/>
                  </a:lnTo>
                  <a:cubicBezTo>
                    <a:pt x="1110" y="16573"/>
                    <a:pt x="1028" y="17025"/>
                    <a:pt x="905" y="17518"/>
                  </a:cubicBezTo>
                  <a:cubicBezTo>
                    <a:pt x="822" y="18093"/>
                    <a:pt x="699" y="18709"/>
                    <a:pt x="576" y="19243"/>
                  </a:cubicBezTo>
                  <a:cubicBezTo>
                    <a:pt x="494" y="19777"/>
                    <a:pt x="371" y="20311"/>
                    <a:pt x="288" y="20846"/>
                  </a:cubicBezTo>
                  <a:cubicBezTo>
                    <a:pt x="247" y="21133"/>
                    <a:pt x="206" y="21380"/>
                    <a:pt x="165" y="21626"/>
                  </a:cubicBezTo>
                  <a:lnTo>
                    <a:pt x="83" y="21996"/>
                  </a:lnTo>
                  <a:cubicBezTo>
                    <a:pt x="83" y="22119"/>
                    <a:pt x="42" y="22201"/>
                    <a:pt x="42" y="22324"/>
                  </a:cubicBezTo>
                  <a:cubicBezTo>
                    <a:pt x="1" y="22530"/>
                    <a:pt x="124" y="22694"/>
                    <a:pt x="330" y="22694"/>
                  </a:cubicBezTo>
                  <a:lnTo>
                    <a:pt x="412" y="22694"/>
                  </a:lnTo>
                  <a:cubicBezTo>
                    <a:pt x="453" y="22776"/>
                    <a:pt x="494" y="22858"/>
                    <a:pt x="576" y="22858"/>
                  </a:cubicBezTo>
                  <a:lnTo>
                    <a:pt x="617" y="22858"/>
                  </a:lnTo>
                  <a:lnTo>
                    <a:pt x="946" y="22982"/>
                  </a:lnTo>
                  <a:cubicBezTo>
                    <a:pt x="1192" y="23023"/>
                    <a:pt x="1480" y="23105"/>
                    <a:pt x="1726" y="23187"/>
                  </a:cubicBezTo>
                  <a:cubicBezTo>
                    <a:pt x="2014" y="23228"/>
                    <a:pt x="2301" y="23269"/>
                    <a:pt x="2589" y="23351"/>
                  </a:cubicBezTo>
                  <a:lnTo>
                    <a:pt x="4355" y="23598"/>
                  </a:lnTo>
                  <a:cubicBezTo>
                    <a:pt x="5547" y="23803"/>
                    <a:pt x="6697" y="24050"/>
                    <a:pt x="7888" y="24214"/>
                  </a:cubicBezTo>
                  <a:cubicBezTo>
                    <a:pt x="9080" y="24378"/>
                    <a:pt x="10312" y="24543"/>
                    <a:pt x="11503" y="24666"/>
                  </a:cubicBezTo>
                  <a:cubicBezTo>
                    <a:pt x="12695" y="24830"/>
                    <a:pt x="13886" y="24954"/>
                    <a:pt x="15077" y="25118"/>
                  </a:cubicBezTo>
                  <a:cubicBezTo>
                    <a:pt x="16269" y="25282"/>
                    <a:pt x="17460" y="25405"/>
                    <a:pt x="18651" y="25488"/>
                  </a:cubicBezTo>
                  <a:cubicBezTo>
                    <a:pt x="19801" y="25570"/>
                    <a:pt x="20993" y="25693"/>
                    <a:pt x="22184" y="25816"/>
                  </a:cubicBezTo>
                  <a:cubicBezTo>
                    <a:pt x="22800" y="25857"/>
                    <a:pt x="23375" y="25898"/>
                    <a:pt x="23951" y="25981"/>
                  </a:cubicBezTo>
                  <a:lnTo>
                    <a:pt x="25676" y="26145"/>
                  </a:lnTo>
                  <a:lnTo>
                    <a:pt x="27319" y="26268"/>
                  </a:lnTo>
                  <a:lnTo>
                    <a:pt x="28059" y="26350"/>
                  </a:lnTo>
                  <a:cubicBezTo>
                    <a:pt x="28305" y="26391"/>
                    <a:pt x="28510" y="26391"/>
                    <a:pt x="28716" y="26432"/>
                  </a:cubicBezTo>
                  <a:lnTo>
                    <a:pt x="28757" y="26350"/>
                  </a:lnTo>
                  <a:cubicBezTo>
                    <a:pt x="28880" y="26350"/>
                    <a:pt x="29003" y="26268"/>
                    <a:pt x="29044" y="26104"/>
                  </a:cubicBezTo>
                  <a:cubicBezTo>
                    <a:pt x="29086" y="26145"/>
                    <a:pt x="29127" y="26145"/>
                    <a:pt x="29168" y="26145"/>
                  </a:cubicBezTo>
                  <a:lnTo>
                    <a:pt x="29209" y="26145"/>
                  </a:lnTo>
                  <a:cubicBezTo>
                    <a:pt x="29373" y="26145"/>
                    <a:pt x="29496" y="26063"/>
                    <a:pt x="29537" y="25898"/>
                  </a:cubicBezTo>
                  <a:cubicBezTo>
                    <a:pt x="29579" y="25775"/>
                    <a:pt x="29620" y="25611"/>
                    <a:pt x="29620" y="25488"/>
                  </a:cubicBezTo>
                  <a:cubicBezTo>
                    <a:pt x="29620" y="25364"/>
                    <a:pt x="29661" y="25200"/>
                    <a:pt x="29661" y="25036"/>
                  </a:cubicBezTo>
                  <a:cubicBezTo>
                    <a:pt x="29743" y="24543"/>
                    <a:pt x="29825" y="24009"/>
                    <a:pt x="29907" y="23516"/>
                  </a:cubicBezTo>
                  <a:lnTo>
                    <a:pt x="30154" y="21790"/>
                  </a:lnTo>
                  <a:cubicBezTo>
                    <a:pt x="30318" y="20640"/>
                    <a:pt x="30441" y="19449"/>
                    <a:pt x="30564" y="18257"/>
                  </a:cubicBezTo>
                  <a:cubicBezTo>
                    <a:pt x="30729" y="17107"/>
                    <a:pt x="30852" y="15957"/>
                    <a:pt x="30975" y="14766"/>
                  </a:cubicBezTo>
                  <a:cubicBezTo>
                    <a:pt x="31098" y="13533"/>
                    <a:pt x="31222" y="12301"/>
                    <a:pt x="31386" y="11110"/>
                  </a:cubicBezTo>
                  <a:cubicBezTo>
                    <a:pt x="31550" y="9918"/>
                    <a:pt x="31756" y="8727"/>
                    <a:pt x="31920" y="7494"/>
                  </a:cubicBezTo>
                  <a:cubicBezTo>
                    <a:pt x="32002" y="6919"/>
                    <a:pt x="32084" y="6344"/>
                    <a:pt x="32125" y="5769"/>
                  </a:cubicBezTo>
                  <a:cubicBezTo>
                    <a:pt x="32167" y="5482"/>
                    <a:pt x="32167" y="5153"/>
                    <a:pt x="32167" y="4865"/>
                  </a:cubicBezTo>
                  <a:lnTo>
                    <a:pt x="32167" y="4455"/>
                  </a:lnTo>
                  <a:cubicBezTo>
                    <a:pt x="32208" y="4413"/>
                    <a:pt x="32208" y="4372"/>
                    <a:pt x="32249" y="4331"/>
                  </a:cubicBezTo>
                  <a:cubicBezTo>
                    <a:pt x="32249" y="4167"/>
                    <a:pt x="32167" y="4044"/>
                    <a:pt x="32043" y="3962"/>
                  </a:cubicBezTo>
                  <a:cubicBezTo>
                    <a:pt x="31961" y="3962"/>
                    <a:pt x="31879" y="3920"/>
                    <a:pt x="31797" y="3920"/>
                  </a:cubicBezTo>
                  <a:lnTo>
                    <a:pt x="31633" y="3879"/>
                  </a:lnTo>
                  <a:cubicBezTo>
                    <a:pt x="31468" y="3838"/>
                    <a:pt x="31304" y="3838"/>
                    <a:pt x="31181" y="3797"/>
                  </a:cubicBezTo>
                  <a:lnTo>
                    <a:pt x="31222" y="3797"/>
                  </a:lnTo>
                  <a:lnTo>
                    <a:pt x="29784" y="3510"/>
                  </a:lnTo>
                  <a:cubicBezTo>
                    <a:pt x="29250" y="3386"/>
                    <a:pt x="28716" y="3263"/>
                    <a:pt x="28182" y="3181"/>
                  </a:cubicBezTo>
                  <a:cubicBezTo>
                    <a:pt x="27073" y="2935"/>
                    <a:pt x="25922" y="2770"/>
                    <a:pt x="24813" y="2606"/>
                  </a:cubicBezTo>
                  <a:cubicBezTo>
                    <a:pt x="24238" y="2565"/>
                    <a:pt x="23622" y="2483"/>
                    <a:pt x="23047" y="2401"/>
                  </a:cubicBezTo>
                  <a:lnTo>
                    <a:pt x="21321" y="2236"/>
                  </a:lnTo>
                  <a:lnTo>
                    <a:pt x="19555" y="1990"/>
                  </a:lnTo>
                  <a:cubicBezTo>
                    <a:pt x="18980" y="1949"/>
                    <a:pt x="18405" y="1866"/>
                    <a:pt x="17830" y="1784"/>
                  </a:cubicBezTo>
                  <a:cubicBezTo>
                    <a:pt x="16597" y="1620"/>
                    <a:pt x="15406" y="1456"/>
                    <a:pt x="14215" y="1250"/>
                  </a:cubicBezTo>
                  <a:cubicBezTo>
                    <a:pt x="13639" y="1168"/>
                    <a:pt x="13064" y="1045"/>
                    <a:pt x="12489" y="963"/>
                  </a:cubicBezTo>
                  <a:lnTo>
                    <a:pt x="10764" y="634"/>
                  </a:lnTo>
                  <a:cubicBezTo>
                    <a:pt x="9614" y="470"/>
                    <a:pt x="8463" y="305"/>
                    <a:pt x="7272" y="182"/>
                  </a:cubicBezTo>
                  <a:cubicBezTo>
                    <a:pt x="6697" y="141"/>
                    <a:pt x="6122" y="100"/>
                    <a:pt x="5547" y="59"/>
                  </a:cubicBezTo>
                  <a:lnTo>
                    <a:pt x="4684" y="18"/>
                  </a:lnTo>
                  <a:lnTo>
                    <a:pt x="4273" y="18"/>
                  </a:lnTo>
                  <a:cubicBezTo>
                    <a:pt x="4249" y="6"/>
                    <a:pt x="4222" y="1"/>
                    <a:pt x="4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3591845" y="2045732"/>
              <a:ext cx="60703" cy="53511"/>
            </a:xfrm>
            <a:custGeom>
              <a:rect b="b" l="l" r="r" t="t"/>
              <a:pathLst>
                <a:path extrusionOk="0" h="2753" w="3123">
                  <a:moveTo>
                    <a:pt x="83" y="0"/>
                  </a:moveTo>
                  <a:cubicBezTo>
                    <a:pt x="42" y="535"/>
                    <a:pt x="0" y="1069"/>
                    <a:pt x="0" y="1603"/>
                  </a:cubicBezTo>
                  <a:lnTo>
                    <a:pt x="0" y="1644"/>
                  </a:lnTo>
                  <a:lnTo>
                    <a:pt x="0" y="2753"/>
                  </a:lnTo>
                  <a:lnTo>
                    <a:pt x="1890" y="2753"/>
                  </a:lnTo>
                  <a:cubicBezTo>
                    <a:pt x="2054" y="2753"/>
                    <a:pt x="2260" y="2712"/>
                    <a:pt x="2424" y="2671"/>
                  </a:cubicBezTo>
                  <a:cubicBezTo>
                    <a:pt x="2589" y="2671"/>
                    <a:pt x="2712" y="2630"/>
                    <a:pt x="2876" y="2589"/>
                  </a:cubicBezTo>
                  <a:cubicBezTo>
                    <a:pt x="2999" y="2506"/>
                    <a:pt x="3081" y="2342"/>
                    <a:pt x="2999" y="2178"/>
                  </a:cubicBezTo>
                  <a:cubicBezTo>
                    <a:pt x="2958" y="2137"/>
                    <a:pt x="2958" y="2096"/>
                    <a:pt x="2917" y="2054"/>
                  </a:cubicBezTo>
                  <a:cubicBezTo>
                    <a:pt x="2917" y="1890"/>
                    <a:pt x="2958" y="1685"/>
                    <a:pt x="2958" y="1520"/>
                  </a:cubicBezTo>
                  <a:lnTo>
                    <a:pt x="3081" y="904"/>
                  </a:lnTo>
                  <a:cubicBezTo>
                    <a:pt x="3081" y="781"/>
                    <a:pt x="3123" y="699"/>
                    <a:pt x="3123" y="576"/>
                  </a:cubicBezTo>
                  <a:lnTo>
                    <a:pt x="2589" y="493"/>
                  </a:lnTo>
                  <a:lnTo>
                    <a:pt x="1931" y="370"/>
                  </a:lnTo>
                  <a:cubicBezTo>
                    <a:pt x="1479" y="288"/>
                    <a:pt x="1027" y="206"/>
                    <a:pt x="535" y="83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3595829" y="1967477"/>
              <a:ext cx="69489" cy="68692"/>
            </a:xfrm>
            <a:custGeom>
              <a:rect b="b" l="l" r="r" t="t"/>
              <a:pathLst>
                <a:path extrusionOk="0" h="3534" w="3575">
                  <a:moveTo>
                    <a:pt x="453" y="1"/>
                  </a:moveTo>
                  <a:cubicBezTo>
                    <a:pt x="412" y="83"/>
                    <a:pt x="371" y="206"/>
                    <a:pt x="371" y="329"/>
                  </a:cubicBezTo>
                  <a:lnTo>
                    <a:pt x="371" y="288"/>
                  </a:lnTo>
                  <a:cubicBezTo>
                    <a:pt x="288" y="740"/>
                    <a:pt x="206" y="1192"/>
                    <a:pt x="165" y="1644"/>
                  </a:cubicBezTo>
                  <a:cubicBezTo>
                    <a:pt x="83" y="2055"/>
                    <a:pt x="42" y="2506"/>
                    <a:pt x="1" y="2958"/>
                  </a:cubicBezTo>
                  <a:lnTo>
                    <a:pt x="535" y="3041"/>
                  </a:lnTo>
                  <a:lnTo>
                    <a:pt x="2425" y="3410"/>
                  </a:lnTo>
                  <a:cubicBezTo>
                    <a:pt x="2671" y="3451"/>
                    <a:pt x="2876" y="3492"/>
                    <a:pt x="3123" y="3534"/>
                  </a:cubicBezTo>
                  <a:cubicBezTo>
                    <a:pt x="3287" y="2548"/>
                    <a:pt x="3411" y="1603"/>
                    <a:pt x="3575" y="617"/>
                  </a:cubicBezTo>
                  <a:lnTo>
                    <a:pt x="3575" y="576"/>
                  </a:lnTo>
                  <a:cubicBezTo>
                    <a:pt x="3246" y="535"/>
                    <a:pt x="3000" y="494"/>
                    <a:pt x="2630" y="411"/>
                  </a:cubicBezTo>
                  <a:cubicBezTo>
                    <a:pt x="2260" y="329"/>
                    <a:pt x="1891" y="247"/>
                    <a:pt x="1521" y="165"/>
                  </a:cubicBezTo>
                  <a:lnTo>
                    <a:pt x="1562" y="165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3606209" y="1901195"/>
              <a:ext cx="67895" cy="60723"/>
            </a:xfrm>
            <a:custGeom>
              <a:rect b="b" l="l" r="r" t="t"/>
              <a:pathLst>
                <a:path extrusionOk="0" h="3124" w="3493">
                  <a:moveTo>
                    <a:pt x="206" y="1"/>
                  </a:moveTo>
                  <a:lnTo>
                    <a:pt x="206" y="124"/>
                  </a:lnTo>
                  <a:cubicBezTo>
                    <a:pt x="165" y="576"/>
                    <a:pt x="124" y="1028"/>
                    <a:pt x="124" y="1439"/>
                  </a:cubicBezTo>
                  <a:cubicBezTo>
                    <a:pt x="83" y="1808"/>
                    <a:pt x="42" y="2219"/>
                    <a:pt x="1" y="2589"/>
                  </a:cubicBezTo>
                  <a:lnTo>
                    <a:pt x="83" y="2589"/>
                  </a:lnTo>
                  <a:lnTo>
                    <a:pt x="1274" y="2794"/>
                  </a:lnTo>
                  <a:cubicBezTo>
                    <a:pt x="1644" y="2835"/>
                    <a:pt x="2014" y="2959"/>
                    <a:pt x="2425" y="3000"/>
                  </a:cubicBezTo>
                  <a:lnTo>
                    <a:pt x="3123" y="3123"/>
                  </a:lnTo>
                  <a:cubicBezTo>
                    <a:pt x="3246" y="2425"/>
                    <a:pt x="3328" y="1685"/>
                    <a:pt x="3452" y="946"/>
                  </a:cubicBezTo>
                  <a:lnTo>
                    <a:pt x="3493" y="576"/>
                  </a:lnTo>
                  <a:lnTo>
                    <a:pt x="2959" y="494"/>
                  </a:lnTo>
                  <a:lnTo>
                    <a:pt x="2055" y="330"/>
                  </a:lnTo>
                  <a:cubicBezTo>
                    <a:pt x="1726" y="289"/>
                    <a:pt x="1439" y="206"/>
                    <a:pt x="1110" y="165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3611010" y="1837324"/>
              <a:ext cx="71083" cy="55922"/>
            </a:xfrm>
            <a:custGeom>
              <a:rect b="b" l="l" r="r" t="t"/>
              <a:pathLst>
                <a:path extrusionOk="0" h="2877" w="3657">
                  <a:moveTo>
                    <a:pt x="247" y="1"/>
                  </a:moveTo>
                  <a:cubicBezTo>
                    <a:pt x="206" y="83"/>
                    <a:pt x="206" y="165"/>
                    <a:pt x="206" y="247"/>
                  </a:cubicBezTo>
                  <a:cubicBezTo>
                    <a:pt x="165" y="452"/>
                    <a:pt x="124" y="658"/>
                    <a:pt x="83" y="904"/>
                  </a:cubicBezTo>
                  <a:cubicBezTo>
                    <a:pt x="41" y="1315"/>
                    <a:pt x="0" y="1726"/>
                    <a:pt x="0" y="2137"/>
                  </a:cubicBezTo>
                  <a:lnTo>
                    <a:pt x="0" y="2383"/>
                  </a:lnTo>
                  <a:lnTo>
                    <a:pt x="576" y="2465"/>
                  </a:lnTo>
                  <a:cubicBezTo>
                    <a:pt x="945" y="2506"/>
                    <a:pt x="1315" y="2589"/>
                    <a:pt x="1685" y="2671"/>
                  </a:cubicBezTo>
                  <a:cubicBezTo>
                    <a:pt x="2178" y="2753"/>
                    <a:pt x="2671" y="2794"/>
                    <a:pt x="3164" y="2876"/>
                  </a:cubicBezTo>
                  <a:lnTo>
                    <a:pt x="3369" y="2876"/>
                  </a:lnTo>
                  <a:lnTo>
                    <a:pt x="3410" y="2630"/>
                  </a:lnTo>
                  <a:cubicBezTo>
                    <a:pt x="3451" y="2137"/>
                    <a:pt x="3533" y="1603"/>
                    <a:pt x="3574" y="1110"/>
                  </a:cubicBezTo>
                  <a:cubicBezTo>
                    <a:pt x="3533" y="1069"/>
                    <a:pt x="3533" y="1069"/>
                    <a:pt x="3574" y="1069"/>
                  </a:cubicBezTo>
                  <a:lnTo>
                    <a:pt x="3574" y="904"/>
                  </a:lnTo>
                  <a:cubicBezTo>
                    <a:pt x="3574" y="904"/>
                    <a:pt x="3574" y="863"/>
                    <a:pt x="3574" y="863"/>
                  </a:cubicBezTo>
                  <a:cubicBezTo>
                    <a:pt x="3574" y="822"/>
                    <a:pt x="3615" y="781"/>
                    <a:pt x="3615" y="699"/>
                  </a:cubicBezTo>
                  <a:cubicBezTo>
                    <a:pt x="3657" y="535"/>
                    <a:pt x="3533" y="370"/>
                    <a:pt x="3369" y="370"/>
                  </a:cubicBezTo>
                  <a:lnTo>
                    <a:pt x="3205" y="370"/>
                  </a:lnTo>
                  <a:lnTo>
                    <a:pt x="2547" y="288"/>
                  </a:lnTo>
                  <a:cubicBezTo>
                    <a:pt x="1767" y="206"/>
                    <a:pt x="1027" y="83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3501616" y="2032962"/>
              <a:ext cx="74271" cy="65485"/>
            </a:xfrm>
            <a:custGeom>
              <a:rect b="b" l="l" r="r" t="t"/>
              <a:pathLst>
                <a:path extrusionOk="0" h="3369" w="3821">
                  <a:moveTo>
                    <a:pt x="288" y="0"/>
                  </a:moveTo>
                  <a:cubicBezTo>
                    <a:pt x="165" y="657"/>
                    <a:pt x="83" y="1274"/>
                    <a:pt x="0" y="1931"/>
                  </a:cubicBezTo>
                  <a:cubicBezTo>
                    <a:pt x="0" y="1972"/>
                    <a:pt x="0" y="2013"/>
                    <a:pt x="0" y="2013"/>
                  </a:cubicBezTo>
                  <a:lnTo>
                    <a:pt x="0" y="2095"/>
                  </a:lnTo>
                  <a:cubicBezTo>
                    <a:pt x="0" y="2136"/>
                    <a:pt x="0" y="2177"/>
                    <a:pt x="0" y="2219"/>
                  </a:cubicBezTo>
                  <a:lnTo>
                    <a:pt x="0" y="2260"/>
                  </a:lnTo>
                  <a:lnTo>
                    <a:pt x="0" y="2342"/>
                  </a:lnTo>
                  <a:lnTo>
                    <a:pt x="0" y="2506"/>
                  </a:lnTo>
                  <a:cubicBezTo>
                    <a:pt x="0" y="2547"/>
                    <a:pt x="0" y="2629"/>
                    <a:pt x="0" y="2670"/>
                  </a:cubicBezTo>
                  <a:lnTo>
                    <a:pt x="0" y="2917"/>
                  </a:lnTo>
                  <a:lnTo>
                    <a:pt x="945" y="3040"/>
                  </a:lnTo>
                  <a:lnTo>
                    <a:pt x="2671" y="3204"/>
                  </a:lnTo>
                  <a:lnTo>
                    <a:pt x="3574" y="3369"/>
                  </a:lnTo>
                  <a:cubicBezTo>
                    <a:pt x="3615" y="2958"/>
                    <a:pt x="3615" y="2547"/>
                    <a:pt x="3657" y="2095"/>
                  </a:cubicBezTo>
                  <a:cubicBezTo>
                    <a:pt x="3698" y="1643"/>
                    <a:pt x="3739" y="1192"/>
                    <a:pt x="3821" y="740"/>
                  </a:cubicBezTo>
                  <a:lnTo>
                    <a:pt x="3821" y="575"/>
                  </a:lnTo>
                  <a:lnTo>
                    <a:pt x="3780" y="575"/>
                  </a:lnTo>
                  <a:cubicBezTo>
                    <a:pt x="3287" y="452"/>
                    <a:pt x="2794" y="411"/>
                    <a:pt x="2342" y="329"/>
                  </a:cubicBezTo>
                  <a:cubicBezTo>
                    <a:pt x="1849" y="288"/>
                    <a:pt x="1397" y="206"/>
                    <a:pt x="945" y="123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3511995" y="1957894"/>
              <a:ext cx="75884" cy="63910"/>
            </a:xfrm>
            <a:custGeom>
              <a:rect b="b" l="l" r="r" t="t"/>
              <a:pathLst>
                <a:path extrusionOk="0" h="3288" w="3904">
                  <a:moveTo>
                    <a:pt x="411" y="1"/>
                  </a:moveTo>
                  <a:cubicBezTo>
                    <a:pt x="411" y="206"/>
                    <a:pt x="329" y="411"/>
                    <a:pt x="329" y="617"/>
                  </a:cubicBezTo>
                  <a:lnTo>
                    <a:pt x="329" y="699"/>
                  </a:lnTo>
                  <a:cubicBezTo>
                    <a:pt x="247" y="1397"/>
                    <a:pt x="124" y="2096"/>
                    <a:pt x="0" y="2794"/>
                  </a:cubicBezTo>
                  <a:lnTo>
                    <a:pt x="370" y="2835"/>
                  </a:lnTo>
                  <a:cubicBezTo>
                    <a:pt x="1069" y="2958"/>
                    <a:pt x="1726" y="3082"/>
                    <a:pt x="2424" y="3164"/>
                  </a:cubicBezTo>
                  <a:lnTo>
                    <a:pt x="2794" y="3205"/>
                  </a:lnTo>
                  <a:lnTo>
                    <a:pt x="2753" y="3205"/>
                  </a:lnTo>
                  <a:lnTo>
                    <a:pt x="3451" y="3287"/>
                  </a:lnTo>
                  <a:cubicBezTo>
                    <a:pt x="3492" y="2794"/>
                    <a:pt x="3574" y="2301"/>
                    <a:pt x="3657" y="1808"/>
                  </a:cubicBezTo>
                  <a:cubicBezTo>
                    <a:pt x="3739" y="1315"/>
                    <a:pt x="3821" y="863"/>
                    <a:pt x="3903" y="370"/>
                  </a:cubicBezTo>
                  <a:lnTo>
                    <a:pt x="3164" y="206"/>
                  </a:lnTo>
                  <a:cubicBezTo>
                    <a:pt x="2342" y="124"/>
                    <a:pt x="1520" y="83"/>
                    <a:pt x="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3522375" y="1890019"/>
              <a:ext cx="73474" cy="59109"/>
            </a:xfrm>
            <a:custGeom>
              <a:rect b="b" l="l" r="r" t="t"/>
              <a:pathLst>
                <a:path extrusionOk="0" h="3041" w="3780">
                  <a:moveTo>
                    <a:pt x="165" y="1"/>
                  </a:moveTo>
                  <a:lnTo>
                    <a:pt x="124" y="781"/>
                  </a:lnTo>
                  <a:cubicBezTo>
                    <a:pt x="83" y="1274"/>
                    <a:pt x="42" y="1726"/>
                    <a:pt x="1" y="2178"/>
                  </a:cubicBezTo>
                  <a:cubicBezTo>
                    <a:pt x="1" y="2383"/>
                    <a:pt x="1" y="2548"/>
                    <a:pt x="1" y="2712"/>
                  </a:cubicBezTo>
                  <a:lnTo>
                    <a:pt x="1192" y="2794"/>
                  </a:lnTo>
                  <a:lnTo>
                    <a:pt x="2096" y="2835"/>
                  </a:lnTo>
                  <a:cubicBezTo>
                    <a:pt x="2383" y="2876"/>
                    <a:pt x="2712" y="2918"/>
                    <a:pt x="2999" y="2959"/>
                  </a:cubicBezTo>
                  <a:lnTo>
                    <a:pt x="3040" y="2959"/>
                  </a:lnTo>
                  <a:lnTo>
                    <a:pt x="3369" y="3000"/>
                  </a:lnTo>
                  <a:lnTo>
                    <a:pt x="3533" y="3041"/>
                  </a:lnTo>
                  <a:cubicBezTo>
                    <a:pt x="3574" y="2548"/>
                    <a:pt x="3657" y="2096"/>
                    <a:pt x="3698" y="1603"/>
                  </a:cubicBezTo>
                  <a:lnTo>
                    <a:pt x="3698" y="1644"/>
                  </a:lnTo>
                  <a:cubicBezTo>
                    <a:pt x="3698" y="1274"/>
                    <a:pt x="3739" y="864"/>
                    <a:pt x="3780" y="453"/>
                  </a:cubicBezTo>
                  <a:cubicBezTo>
                    <a:pt x="3451" y="412"/>
                    <a:pt x="3123" y="371"/>
                    <a:pt x="2794" y="329"/>
                  </a:cubicBezTo>
                  <a:cubicBezTo>
                    <a:pt x="2383" y="288"/>
                    <a:pt x="1972" y="247"/>
                    <a:pt x="1520" y="165"/>
                  </a:cubicBezTo>
                  <a:cubicBezTo>
                    <a:pt x="1069" y="124"/>
                    <a:pt x="658" y="42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3526360" y="1826147"/>
              <a:ext cx="76681" cy="55105"/>
            </a:xfrm>
            <a:custGeom>
              <a:rect b="b" l="l" r="r" t="t"/>
              <a:pathLst>
                <a:path extrusionOk="0" h="2835" w="3945">
                  <a:moveTo>
                    <a:pt x="330" y="0"/>
                  </a:moveTo>
                  <a:cubicBezTo>
                    <a:pt x="206" y="781"/>
                    <a:pt x="83" y="1603"/>
                    <a:pt x="1" y="2424"/>
                  </a:cubicBezTo>
                  <a:lnTo>
                    <a:pt x="247" y="2424"/>
                  </a:lnTo>
                  <a:cubicBezTo>
                    <a:pt x="781" y="2465"/>
                    <a:pt x="1274" y="2547"/>
                    <a:pt x="1808" y="2630"/>
                  </a:cubicBezTo>
                  <a:cubicBezTo>
                    <a:pt x="2425" y="2712"/>
                    <a:pt x="3041" y="2753"/>
                    <a:pt x="3616" y="2835"/>
                  </a:cubicBezTo>
                  <a:cubicBezTo>
                    <a:pt x="3657" y="2547"/>
                    <a:pt x="3698" y="2219"/>
                    <a:pt x="3739" y="1931"/>
                  </a:cubicBezTo>
                  <a:cubicBezTo>
                    <a:pt x="3780" y="1603"/>
                    <a:pt x="3821" y="1315"/>
                    <a:pt x="3862" y="986"/>
                  </a:cubicBezTo>
                  <a:cubicBezTo>
                    <a:pt x="3904" y="822"/>
                    <a:pt x="3904" y="658"/>
                    <a:pt x="3945" y="493"/>
                  </a:cubicBezTo>
                  <a:lnTo>
                    <a:pt x="2589" y="247"/>
                  </a:lnTo>
                  <a:cubicBezTo>
                    <a:pt x="2096" y="206"/>
                    <a:pt x="1562" y="124"/>
                    <a:pt x="1069" y="41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3408996" y="2016984"/>
              <a:ext cx="81463" cy="71083"/>
            </a:xfrm>
            <a:custGeom>
              <a:rect b="b" l="l" r="r" t="t"/>
              <a:pathLst>
                <a:path extrusionOk="0" h="3657" w="4191">
                  <a:moveTo>
                    <a:pt x="288" y="1"/>
                  </a:moveTo>
                  <a:cubicBezTo>
                    <a:pt x="247" y="329"/>
                    <a:pt x="206" y="658"/>
                    <a:pt x="123" y="987"/>
                  </a:cubicBezTo>
                  <a:lnTo>
                    <a:pt x="123" y="1028"/>
                  </a:lnTo>
                  <a:cubicBezTo>
                    <a:pt x="123" y="1028"/>
                    <a:pt x="123" y="1069"/>
                    <a:pt x="123" y="1069"/>
                  </a:cubicBezTo>
                  <a:cubicBezTo>
                    <a:pt x="82" y="1438"/>
                    <a:pt x="41" y="1767"/>
                    <a:pt x="0" y="2137"/>
                  </a:cubicBezTo>
                  <a:cubicBezTo>
                    <a:pt x="0" y="2548"/>
                    <a:pt x="0" y="2958"/>
                    <a:pt x="0" y="3328"/>
                  </a:cubicBezTo>
                  <a:lnTo>
                    <a:pt x="0" y="3410"/>
                  </a:lnTo>
                  <a:lnTo>
                    <a:pt x="164" y="3410"/>
                  </a:lnTo>
                  <a:cubicBezTo>
                    <a:pt x="452" y="3451"/>
                    <a:pt x="740" y="3492"/>
                    <a:pt x="1027" y="3492"/>
                  </a:cubicBezTo>
                  <a:cubicBezTo>
                    <a:pt x="1602" y="3533"/>
                    <a:pt x="2136" y="3533"/>
                    <a:pt x="2711" y="3575"/>
                  </a:cubicBezTo>
                  <a:cubicBezTo>
                    <a:pt x="3040" y="3616"/>
                    <a:pt x="3410" y="3616"/>
                    <a:pt x="3738" y="3657"/>
                  </a:cubicBezTo>
                  <a:lnTo>
                    <a:pt x="3780" y="3205"/>
                  </a:lnTo>
                  <a:cubicBezTo>
                    <a:pt x="3821" y="2835"/>
                    <a:pt x="3862" y="2506"/>
                    <a:pt x="3903" y="2178"/>
                  </a:cubicBezTo>
                  <a:cubicBezTo>
                    <a:pt x="3903" y="2178"/>
                    <a:pt x="3903" y="2219"/>
                    <a:pt x="3903" y="2219"/>
                  </a:cubicBezTo>
                  <a:cubicBezTo>
                    <a:pt x="3985" y="1685"/>
                    <a:pt x="4108" y="1110"/>
                    <a:pt x="4190" y="576"/>
                  </a:cubicBezTo>
                  <a:lnTo>
                    <a:pt x="2999" y="411"/>
                  </a:lnTo>
                  <a:cubicBezTo>
                    <a:pt x="2095" y="288"/>
                    <a:pt x="1191" y="124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3416965" y="1949906"/>
              <a:ext cx="85467" cy="59906"/>
            </a:xfrm>
            <a:custGeom>
              <a:rect b="b" l="l" r="r" t="t"/>
              <a:pathLst>
                <a:path extrusionOk="0" h="3082" w="4397">
                  <a:moveTo>
                    <a:pt x="247" y="1"/>
                  </a:moveTo>
                  <a:lnTo>
                    <a:pt x="165" y="946"/>
                  </a:lnTo>
                  <a:cubicBezTo>
                    <a:pt x="126" y="985"/>
                    <a:pt x="124" y="987"/>
                    <a:pt x="160" y="1022"/>
                  </a:cubicBezTo>
                  <a:lnTo>
                    <a:pt x="160" y="1022"/>
                  </a:lnTo>
                  <a:cubicBezTo>
                    <a:pt x="81" y="1545"/>
                    <a:pt x="41" y="2067"/>
                    <a:pt x="1" y="2589"/>
                  </a:cubicBezTo>
                  <a:lnTo>
                    <a:pt x="453" y="2630"/>
                  </a:lnTo>
                  <a:cubicBezTo>
                    <a:pt x="1439" y="2753"/>
                    <a:pt x="2384" y="2876"/>
                    <a:pt x="3370" y="3000"/>
                  </a:cubicBezTo>
                  <a:lnTo>
                    <a:pt x="3945" y="3082"/>
                  </a:lnTo>
                  <a:lnTo>
                    <a:pt x="4109" y="2301"/>
                  </a:lnTo>
                  <a:cubicBezTo>
                    <a:pt x="4232" y="1767"/>
                    <a:pt x="4273" y="1233"/>
                    <a:pt x="4355" y="699"/>
                  </a:cubicBezTo>
                  <a:cubicBezTo>
                    <a:pt x="4397" y="576"/>
                    <a:pt x="4397" y="494"/>
                    <a:pt x="4397" y="371"/>
                  </a:cubicBezTo>
                  <a:cubicBezTo>
                    <a:pt x="3986" y="329"/>
                    <a:pt x="3575" y="288"/>
                    <a:pt x="3123" y="206"/>
                  </a:cubicBezTo>
                  <a:cubicBezTo>
                    <a:pt x="2548" y="124"/>
                    <a:pt x="1932" y="83"/>
                    <a:pt x="1316" y="42"/>
                  </a:cubicBezTo>
                  <a:lnTo>
                    <a:pt x="1069" y="42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3423360" y="1878045"/>
              <a:ext cx="87061" cy="62297"/>
            </a:xfrm>
            <a:custGeom>
              <a:rect b="b" l="l" r="r" t="t"/>
              <a:pathLst>
                <a:path extrusionOk="0" h="3205" w="4479">
                  <a:moveTo>
                    <a:pt x="288" y="1"/>
                  </a:moveTo>
                  <a:cubicBezTo>
                    <a:pt x="247" y="494"/>
                    <a:pt x="206" y="945"/>
                    <a:pt x="165" y="1438"/>
                  </a:cubicBezTo>
                  <a:lnTo>
                    <a:pt x="165" y="1397"/>
                  </a:lnTo>
                  <a:cubicBezTo>
                    <a:pt x="124" y="1890"/>
                    <a:pt x="42" y="2383"/>
                    <a:pt x="1" y="2876"/>
                  </a:cubicBezTo>
                  <a:lnTo>
                    <a:pt x="206" y="2876"/>
                  </a:lnTo>
                  <a:cubicBezTo>
                    <a:pt x="945" y="2917"/>
                    <a:pt x="1644" y="2958"/>
                    <a:pt x="2383" y="2999"/>
                  </a:cubicBezTo>
                  <a:cubicBezTo>
                    <a:pt x="2712" y="3041"/>
                    <a:pt x="3041" y="3082"/>
                    <a:pt x="3369" y="3164"/>
                  </a:cubicBezTo>
                  <a:cubicBezTo>
                    <a:pt x="3657" y="3164"/>
                    <a:pt x="3903" y="3205"/>
                    <a:pt x="4191" y="3205"/>
                  </a:cubicBezTo>
                  <a:cubicBezTo>
                    <a:pt x="4191" y="2958"/>
                    <a:pt x="4232" y="2712"/>
                    <a:pt x="4273" y="2465"/>
                  </a:cubicBezTo>
                  <a:cubicBezTo>
                    <a:pt x="4314" y="1808"/>
                    <a:pt x="4396" y="1151"/>
                    <a:pt x="4478" y="494"/>
                  </a:cubicBezTo>
                  <a:lnTo>
                    <a:pt x="3985" y="453"/>
                  </a:lnTo>
                  <a:lnTo>
                    <a:pt x="3780" y="453"/>
                  </a:lnTo>
                  <a:cubicBezTo>
                    <a:pt x="3328" y="411"/>
                    <a:pt x="2876" y="329"/>
                    <a:pt x="2465" y="247"/>
                  </a:cubicBezTo>
                  <a:cubicBezTo>
                    <a:pt x="2014" y="206"/>
                    <a:pt x="1562" y="124"/>
                    <a:pt x="1110" y="83"/>
                  </a:cubicBez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3429755" y="1816564"/>
              <a:ext cx="87857" cy="55105"/>
            </a:xfrm>
            <a:custGeom>
              <a:rect b="b" l="l" r="r" t="t"/>
              <a:pathLst>
                <a:path extrusionOk="0" h="2835" w="4520">
                  <a:moveTo>
                    <a:pt x="247" y="0"/>
                  </a:moveTo>
                  <a:cubicBezTo>
                    <a:pt x="206" y="247"/>
                    <a:pt x="165" y="452"/>
                    <a:pt x="165" y="658"/>
                  </a:cubicBezTo>
                  <a:cubicBezTo>
                    <a:pt x="123" y="1110"/>
                    <a:pt x="82" y="1561"/>
                    <a:pt x="41" y="2013"/>
                  </a:cubicBezTo>
                  <a:lnTo>
                    <a:pt x="0" y="2342"/>
                  </a:lnTo>
                  <a:lnTo>
                    <a:pt x="329" y="2342"/>
                  </a:lnTo>
                  <a:cubicBezTo>
                    <a:pt x="863" y="2383"/>
                    <a:pt x="1356" y="2465"/>
                    <a:pt x="1890" y="2506"/>
                  </a:cubicBezTo>
                  <a:cubicBezTo>
                    <a:pt x="2383" y="2589"/>
                    <a:pt x="2917" y="2712"/>
                    <a:pt x="3410" y="2753"/>
                  </a:cubicBezTo>
                  <a:lnTo>
                    <a:pt x="3615" y="2753"/>
                  </a:lnTo>
                  <a:lnTo>
                    <a:pt x="4231" y="2835"/>
                  </a:lnTo>
                  <a:cubicBezTo>
                    <a:pt x="4314" y="2054"/>
                    <a:pt x="4437" y="1233"/>
                    <a:pt x="4519" y="452"/>
                  </a:cubicBezTo>
                  <a:lnTo>
                    <a:pt x="2876" y="288"/>
                  </a:lnTo>
                  <a:lnTo>
                    <a:pt x="1315" y="165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3323549" y="2002620"/>
              <a:ext cx="72677" cy="76662"/>
            </a:xfrm>
            <a:custGeom>
              <a:rect b="b" l="l" r="r" t="t"/>
              <a:pathLst>
                <a:path extrusionOk="0" h="3944" w="3739">
                  <a:moveTo>
                    <a:pt x="288" y="0"/>
                  </a:moveTo>
                  <a:lnTo>
                    <a:pt x="247" y="411"/>
                  </a:lnTo>
                  <a:cubicBezTo>
                    <a:pt x="206" y="822"/>
                    <a:pt x="206" y="1315"/>
                    <a:pt x="124" y="1684"/>
                  </a:cubicBezTo>
                  <a:cubicBezTo>
                    <a:pt x="83" y="2095"/>
                    <a:pt x="42" y="2506"/>
                    <a:pt x="1" y="2876"/>
                  </a:cubicBezTo>
                  <a:lnTo>
                    <a:pt x="1" y="2917"/>
                  </a:lnTo>
                  <a:lnTo>
                    <a:pt x="1" y="3081"/>
                  </a:lnTo>
                  <a:lnTo>
                    <a:pt x="247" y="3163"/>
                  </a:lnTo>
                  <a:cubicBezTo>
                    <a:pt x="822" y="3287"/>
                    <a:pt x="1397" y="3451"/>
                    <a:pt x="1972" y="3615"/>
                  </a:cubicBezTo>
                  <a:cubicBezTo>
                    <a:pt x="2424" y="3738"/>
                    <a:pt x="2876" y="3862"/>
                    <a:pt x="3328" y="3944"/>
                  </a:cubicBezTo>
                  <a:cubicBezTo>
                    <a:pt x="3369" y="3656"/>
                    <a:pt x="3410" y="3328"/>
                    <a:pt x="3410" y="3040"/>
                  </a:cubicBezTo>
                  <a:cubicBezTo>
                    <a:pt x="3410" y="3040"/>
                    <a:pt x="3410" y="3081"/>
                    <a:pt x="3410" y="3122"/>
                  </a:cubicBezTo>
                  <a:cubicBezTo>
                    <a:pt x="3451" y="2588"/>
                    <a:pt x="3533" y="2095"/>
                    <a:pt x="3616" y="1561"/>
                  </a:cubicBezTo>
                  <a:cubicBezTo>
                    <a:pt x="3657" y="1233"/>
                    <a:pt x="3698" y="904"/>
                    <a:pt x="3739" y="616"/>
                  </a:cubicBezTo>
                  <a:cubicBezTo>
                    <a:pt x="3041" y="493"/>
                    <a:pt x="2383" y="411"/>
                    <a:pt x="1685" y="247"/>
                  </a:cubicBezTo>
                  <a:cubicBezTo>
                    <a:pt x="1233" y="164"/>
                    <a:pt x="740" y="82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3330741" y="1936338"/>
              <a:ext cx="73474" cy="61500"/>
            </a:xfrm>
            <a:custGeom>
              <a:rect b="b" l="l" r="r" t="t"/>
              <a:pathLst>
                <a:path extrusionOk="0" h="3164" w="3780">
                  <a:moveTo>
                    <a:pt x="247" y="0"/>
                  </a:moveTo>
                  <a:cubicBezTo>
                    <a:pt x="206" y="247"/>
                    <a:pt x="206" y="452"/>
                    <a:pt x="206" y="699"/>
                  </a:cubicBezTo>
                  <a:lnTo>
                    <a:pt x="206" y="781"/>
                  </a:lnTo>
                  <a:cubicBezTo>
                    <a:pt x="165" y="1192"/>
                    <a:pt x="124" y="1562"/>
                    <a:pt x="82" y="1972"/>
                  </a:cubicBezTo>
                  <a:cubicBezTo>
                    <a:pt x="82" y="2219"/>
                    <a:pt x="41" y="2465"/>
                    <a:pt x="0" y="2671"/>
                  </a:cubicBezTo>
                  <a:lnTo>
                    <a:pt x="206" y="2712"/>
                  </a:lnTo>
                  <a:cubicBezTo>
                    <a:pt x="863" y="2794"/>
                    <a:pt x="1479" y="2917"/>
                    <a:pt x="2095" y="2999"/>
                  </a:cubicBezTo>
                  <a:lnTo>
                    <a:pt x="3492" y="3164"/>
                  </a:lnTo>
                  <a:cubicBezTo>
                    <a:pt x="3533" y="2753"/>
                    <a:pt x="3574" y="2342"/>
                    <a:pt x="3615" y="1890"/>
                  </a:cubicBezTo>
                  <a:cubicBezTo>
                    <a:pt x="3656" y="1438"/>
                    <a:pt x="3739" y="1027"/>
                    <a:pt x="3780" y="576"/>
                  </a:cubicBezTo>
                  <a:lnTo>
                    <a:pt x="3040" y="452"/>
                  </a:lnTo>
                  <a:cubicBezTo>
                    <a:pt x="2219" y="370"/>
                    <a:pt x="1438" y="206"/>
                    <a:pt x="658" y="83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3337116" y="1869259"/>
              <a:ext cx="74290" cy="63114"/>
            </a:xfrm>
            <a:custGeom>
              <a:rect b="b" l="l" r="r" t="t"/>
              <a:pathLst>
                <a:path extrusionOk="0" h="3247" w="3822">
                  <a:moveTo>
                    <a:pt x="247" y="1"/>
                  </a:moveTo>
                  <a:cubicBezTo>
                    <a:pt x="206" y="576"/>
                    <a:pt x="124" y="1151"/>
                    <a:pt x="83" y="1726"/>
                  </a:cubicBezTo>
                  <a:cubicBezTo>
                    <a:pt x="83" y="1685"/>
                    <a:pt x="83" y="1685"/>
                    <a:pt x="83" y="1685"/>
                  </a:cubicBezTo>
                  <a:cubicBezTo>
                    <a:pt x="83" y="2055"/>
                    <a:pt x="42" y="2383"/>
                    <a:pt x="1" y="2753"/>
                  </a:cubicBezTo>
                  <a:lnTo>
                    <a:pt x="1028" y="2917"/>
                  </a:lnTo>
                  <a:cubicBezTo>
                    <a:pt x="1603" y="3000"/>
                    <a:pt x="2219" y="3082"/>
                    <a:pt x="2794" y="3164"/>
                  </a:cubicBezTo>
                  <a:lnTo>
                    <a:pt x="3534" y="3246"/>
                  </a:lnTo>
                  <a:cubicBezTo>
                    <a:pt x="3616" y="2712"/>
                    <a:pt x="3657" y="2178"/>
                    <a:pt x="3698" y="1644"/>
                  </a:cubicBezTo>
                  <a:cubicBezTo>
                    <a:pt x="3739" y="1233"/>
                    <a:pt x="3780" y="781"/>
                    <a:pt x="3821" y="370"/>
                  </a:cubicBezTo>
                  <a:cubicBezTo>
                    <a:pt x="3493" y="329"/>
                    <a:pt x="3123" y="329"/>
                    <a:pt x="2794" y="288"/>
                  </a:cubicBezTo>
                  <a:cubicBezTo>
                    <a:pt x="1932" y="206"/>
                    <a:pt x="1069" y="83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3342714" y="1803794"/>
              <a:ext cx="74271" cy="55902"/>
            </a:xfrm>
            <a:custGeom>
              <a:rect b="b" l="l" r="r" t="t"/>
              <a:pathLst>
                <a:path extrusionOk="0" h="2876" w="3821">
                  <a:moveTo>
                    <a:pt x="165" y="0"/>
                  </a:moveTo>
                  <a:cubicBezTo>
                    <a:pt x="124" y="534"/>
                    <a:pt x="83" y="1109"/>
                    <a:pt x="42" y="1643"/>
                  </a:cubicBezTo>
                  <a:cubicBezTo>
                    <a:pt x="42" y="1972"/>
                    <a:pt x="1" y="2301"/>
                    <a:pt x="1" y="2588"/>
                  </a:cubicBezTo>
                  <a:cubicBezTo>
                    <a:pt x="370" y="2629"/>
                    <a:pt x="699" y="2670"/>
                    <a:pt x="1028" y="2670"/>
                  </a:cubicBezTo>
                  <a:cubicBezTo>
                    <a:pt x="1808" y="2753"/>
                    <a:pt x="2630" y="2835"/>
                    <a:pt x="3410" y="2876"/>
                  </a:cubicBezTo>
                  <a:lnTo>
                    <a:pt x="3616" y="2876"/>
                  </a:lnTo>
                  <a:cubicBezTo>
                    <a:pt x="3616" y="2753"/>
                    <a:pt x="3616" y="2588"/>
                    <a:pt x="3616" y="2465"/>
                  </a:cubicBezTo>
                  <a:cubicBezTo>
                    <a:pt x="3698" y="1808"/>
                    <a:pt x="3739" y="1150"/>
                    <a:pt x="3821" y="493"/>
                  </a:cubicBezTo>
                  <a:cubicBezTo>
                    <a:pt x="2876" y="370"/>
                    <a:pt x="1972" y="247"/>
                    <a:pt x="1028" y="123"/>
                  </a:cubicBezTo>
                  <a:lnTo>
                    <a:pt x="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3255673" y="1993037"/>
              <a:ext cx="59109" cy="65485"/>
            </a:xfrm>
            <a:custGeom>
              <a:rect b="b" l="l" r="r" t="t"/>
              <a:pathLst>
                <a:path extrusionOk="0" h="3369" w="3041">
                  <a:moveTo>
                    <a:pt x="288" y="0"/>
                  </a:moveTo>
                  <a:cubicBezTo>
                    <a:pt x="247" y="411"/>
                    <a:pt x="206" y="822"/>
                    <a:pt x="165" y="1233"/>
                  </a:cubicBezTo>
                  <a:cubicBezTo>
                    <a:pt x="165" y="1479"/>
                    <a:pt x="124" y="1726"/>
                    <a:pt x="124" y="1972"/>
                  </a:cubicBezTo>
                  <a:cubicBezTo>
                    <a:pt x="83" y="2177"/>
                    <a:pt x="42" y="2424"/>
                    <a:pt x="42" y="2629"/>
                  </a:cubicBezTo>
                  <a:cubicBezTo>
                    <a:pt x="1" y="2753"/>
                    <a:pt x="83" y="2876"/>
                    <a:pt x="206" y="2917"/>
                  </a:cubicBezTo>
                  <a:lnTo>
                    <a:pt x="247" y="2917"/>
                  </a:lnTo>
                  <a:cubicBezTo>
                    <a:pt x="329" y="2958"/>
                    <a:pt x="453" y="2999"/>
                    <a:pt x="535" y="3040"/>
                  </a:cubicBezTo>
                  <a:lnTo>
                    <a:pt x="1192" y="3122"/>
                  </a:lnTo>
                  <a:cubicBezTo>
                    <a:pt x="1603" y="3204"/>
                    <a:pt x="2014" y="3246"/>
                    <a:pt x="2425" y="3328"/>
                  </a:cubicBezTo>
                  <a:lnTo>
                    <a:pt x="2671" y="3369"/>
                  </a:lnTo>
                  <a:cubicBezTo>
                    <a:pt x="2671" y="3246"/>
                    <a:pt x="2712" y="3122"/>
                    <a:pt x="2712" y="2999"/>
                  </a:cubicBezTo>
                  <a:lnTo>
                    <a:pt x="2712" y="3081"/>
                  </a:lnTo>
                  <a:cubicBezTo>
                    <a:pt x="2794" y="2753"/>
                    <a:pt x="2835" y="2383"/>
                    <a:pt x="2876" y="2054"/>
                  </a:cubicBezTo>
                  <a:cubicBezTo>
                    <a:pt x="2917" y="1684"/>
                    <a:pt x="2959" y="1315"/>
                    <a:pt x="2959" y="986"/>
                  </a:cubicBezTo>
                  <a:cubicBezTo>
                    <a:pt x="2959" y="986"/>
                    <a:pt x="2959" y="1027"/>
                    <a:pt x="2959" y="1027"/>
                  </a:cubicBezTo>
                  <a:cubicBezTo>
                    <a:pt x="3000" y="822"/>
                    <a:pt x="3041" y="616"/>
                    <a:pt x="3041" y="411"/>
                  </a:cubicBezTo>
                  <a:lnTo>
                    <a:pt x="3000" y="411"/>
                  </a:lnTo>
                  <a:lnTo>
                    <a:pt x="1890" y="247"/>
                  </a:lnTo>
                  <a:cubicBezTo>
                    <a:pt x="1562" y="164"/>
                    <a:pt x="1192" y="123"/>
                    <a:pt x="822" y="82"/>
                  </a:cubicBezTo>
                  <a:lnTo>
                    <a:pt x="863" y="8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3262068" y="1926755"/>
              <a:ext cx="59109" cy="59109"/>
            </a:xfrm>
            <a:custGeom>
              <a:rect b="b" l="l" r="r" t="t"/>
              <a:pathLst>
                <a:path extrusionOk="0" h="3041" w="3041">
                  <a:moveTo>
                    <a:pt x="206" y="1"/>
                  </a:moveTo>
                  <a:lnTo>
                    <a:pt x="206" y="42"/>
                  </a:lnTo>
                  <a:cubicBezTo>
                    <a:pt x="124" y="945"/>
                    <a:pt x="42" y="1808"/>
                    <a:pt x="0" y="2712"/>
                  </a:cubicBezTo>
                  <a:lnTo>
                    <a:pt x="904" y="2794"/>
                  </a:lnTo>
                  <a:cubicBezTo>
                    <a:pt x="1233" y="2835"/>
                    <a:pt x="1561" y="2917"/>
                    <a:pt x="1931" y="2958"/>
                  </a:cubicBezTo>
                  <a:lnTo>
                    <a:pt x="2794" y="3040"/>
                  </a:lnTo>
                  <a:cubicBezTo>
                    <a:pt x="2794" y="2794"/>
                    <a:pt x="2876" y="2589"/>
                    <a:pt x="2876" y="2342"/>
                  </a:cubicBezTo>
                  <a:cubicBezTo>
                    <a:pt x="2917" y="1890"/>
                    <a:pt x="2958" y="1438"/>
                    <a:pt x="2999" y="986"/>
                  </a:cubicBezTo>
                  <a:cubicBezTo>
                    <a:pt x="2999" y="986"/>
                    <a:pt x="2999" y="1028"/>
                    <a:pt x="2999" y="1028"/>
                  </a:cubicBezTo>
                  <a:cubicBezTo>
                    <a:pt x="2999" y="822"/>
                    <a:pt x="3040" y="617"/>
                    <a:pt x="3040" y="370"/>
                  </a:cubicBezTo>
                  <a:lnTo>
                    <a:pt x="1931" y="206"/>
                  </a:lnTo>
                  <a:cubicBezTo>
                    <a:pt x="1561" y="165"/>
                    <a:pt x="1192" y="83"/>
                    <a:pt x="822" y="42"/>
                  </a:cubicBezTo>
                  <a:lnTo>
                    <a:pt x="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3267647" y="1860474"/>
              <a:ext cx="59906" cy="60703"/>
            </a:xfrm>
            <a:custGeom>
              <a:rect b="b" l="l" r="r" t="t"/>
              <a:pathLst>
                <a:path extrusionOk="0" h="3123" w="3082">
                  <a:moveTo>
                    <a:pt x="371" y="1"/>
                  </a:moveTo>
                  <a:lnTo>
                    <a:pt x="289" y="371"/>
                  </a:lnTo>
                  <a:cubicBezTo>
                    <a:pt x="165" y="1192"/>
                    <a:pt x="83" y="1973"/>
                    <a:pt x="1" y="2794"/>
                  </a:cubicBezTo>
                  <a:cubicBezTo>
                    <a:pt x="330" y="2835"/>
                    <a:pt x="576" y="2835"/>
                    <a:pt x="987" y="2876"/>
                  </a:cubicBezTo>
                  <a:cubicBezTo>
                    <a:pt x="1357" y="2918"/>
                    <a:pt x="1767" y="2959"/>
                    <a:pt x="2137" y="3041"/>
                  </a:cubicBezTo>
                  <a:lnTo>
                    <a:pt x="2836" y="3123"/>
                  </a:lnTo>
                  <a:cubicBezTo>
                    <a:pt x="2877" y="2753"/>
                    <a:pt x="2918" y="2425"/>
                    <a:pt x="2959" y="2055"/>
                  </a:cubicBezTo>
                  <a:cubicBezTo>
                    <a:pt x="3000" y="1644"/>
                    <a:pt x="3041" y="1192"/>
                    <a:pt x="3082" y="781"/>
                  </a:cubicBezTo>
                  <a:cubicBezTo>
                    <a:pt x="3082" y="658"/>
                    <a:pt x="3082" y="535"/>
                    <a:pt x="3082" y="412"/>
                  </a:cubicBezTo>
                  <a:cubicBezTo>
                    <a:pt x="2918" y="412"/>
                    <a:pt x="2753" y="371"/>
                    <a:pt x="2589" y="371"/>
                  </a:cubicBezTo>
                  <a:cubicBezTo>
                    <a:pt x="2260" y="330"/>
                    <a:pt x="1891" y="247"/>
                    <a:pt x="1562" y="206"/>
                  </a:cubicBezTo>
                  <a:lnTo>
                    <a:pt x="535" y="42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3277229" y="1795805"/>
              <a:ext cx="55922" cy="56719"/>
            </a:xfrm>
            <a:custGeom>
              <a:rect b="b" l="l" r="r" t="t"/>
              <a:pathLst>
                <a:path extrusionOk="0" h="2918" w="2877">
                  <a:moveTo>
                    <a:pt x="946" y="0"/>
                  </a:moveTo>
                  <a:cubicBezTo>
                    <a:pt x="823" y="0"/>
                    <a:pt x="740" y="124"/>
                    <a:pt x="781" y="206"/>
                  </a:cubicBezTo>
                  <a:cubicBezTo>
                    <a:pt x="740" y="206"/>
                    <a:pt x="699" y="206"/>
                    <a:pt x="699" y="165"/>
                  </a:cubicBezTo>
                  <a:cubicBezTo>
                    <a:pt x="453" y="165"/>
                    <a:pt x="412" y="452"/>
                    <a:pt x="371" y="617"/>
                  </a:cubicBezTo>
                  <a:cubicBezTo>
                    <a:pt x="289" y="863"/>
                    <a:pt x="247" y="1151"/>
                    <a:pt x="206" y="1397"/>
                  </a:cubicBezTo>
                  <a:cubicBezTo>
                    <a:pt x="165" y="1644"/>
                    <a:pt x="124" y="1890"/>
                    <a:pt x="83" y="2137"/>
                  </a:cubicBezTo>
                  <a:lnTo>
                    <a:pt x="1" y="2588"/>
                  </a:lnTo>
                  <a:cubicBezTo>
                    <a:pt x="289" y="2671"/>
                    <a:pt x="617" y="2712"/>
                    <a:pt x="905" y="2753"/>
                  </a:cubicBezTo>
                  <a:lnTo>
                    <a:pt x="2014" y="2917"/>
                  </a:lnTo>
                  <a:lnTo>
                    <a:pt x="2712" y="2917"/>
                  </a:lnTo>
                  <a:lnTo>
                    <a:pt x="2712" y="2876"/>
                  </a:lnTo>
                  <a:cubicBezTo>
                    <a:pt x="2794" y="2054"/>
                    <a:pt x="2835" y="1192"/>
                    <a:pt x="2877" y="370"/>
                  </a:cubicBezTo>
                  <a:lnTo>
                    <a:pt x="2877" y="288"/>
                  </a:lnTo>
                  <a:cubicBezTo>
                    <a:pt x="2384" y="206"/>
                    <a:pt x="1850" y="124"/>
                    <a:pt x="1357" y="41"/>
                  </a:cubicBezTo>
                  <a:lnTo>
                    <a:pt x="1274" y="41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3417782" y="1854681"/>
              <a:ext cx="106207" cy="155053"/>
            </a:xfrm>
            <a:custGeom>
              <a:rect b="b" l="l" r="r" t="t"/>
              <a:pathLst>
                <a:path extrusionOk="0" h="7977" w="5464">
                  <a:moveTo>
                    <a:pt x="264" y="1"/>
                  </a:moveTo>
                  <a:cubicBezTo>
                    <a:pt x="164" y="1"/>
                    <a:pt x="75" y="74"/>
                    <a:pt x="41" y="176"/>
                  </a:cubicBezTo>
                  <a:cubicBezTo>
                    <a:pt x="0" y="258"/>
                    <a:pt x="0" y="340"/>
                    <a:pt x="41" y="422"/>
                  </a:cubicBezTo>
                  <a:cubicBezTo>
                    <a:pt x="82" y="586"/>
                    <a:pt x="123" y="751"/>
                    <a:pt x="205" y="915"/>
                  </a:cubicBezTo>
                  <a:cubicBezTo>
                    <a:pt x="370" y="1285"/>
                    <a:pt x="534" y="1613"/>
                    <a:pt x="739" y="1942"/>
                  </a:cubicBezTo>
                  <a:cubicBezTo>
                    <a:pt x="1109" y="2599"/>
                    <a:pt x="1561" y="3257"/>
                    <a:pt x="1931" y="3914"/>
                  </a:cubicBezTo>
                  <a:cubicBezTo>
                    <a:pt x="2342" y="4571"/>
                    <a:pt x="2752" y="5187"/>
                    <a:pt x="3163" y="5845"/>
                  </a:cubicBezTo>
                  <a:cubicBezTo>
                    <a:pt x="3369" y="6132"/>
                    <a:pt x="3574" y="6461"/>
                    <a:pt x="3779" y="6790"/>
                  </a:cubicBezTo>
                  <a:lnTo>
                    <a:pt x="4108" y="7241"/>
                  </a:lnTo>
                  <a:cubicBezTo>
                    <a:pt x="4231" y="7447"/>
                    <a:pt x="4313" y="7611"/>
                    <a:pt x="4437" y="7775"/>
                  </a:cubicBezTo>
                  <a:lnTo>
                    <a:pt x="4478" y="7775"/>
                  </a:lnTo>
                  <a:cubicBezTo>
                    <a:pt x="4576" y="7898"/>
                    <a:pt x="4732" y="7977"/>
                    <a:pt x="4886" y="7977"/>
                  </a:cubicBezTo>
                  <a:cubicBezTo>
                    <a:pt x="4990" y="7977"/>
                    <a:pt x="5093" y="7941"/>
                    <a:pt x="5176" y="7858"/>
                  </a:cubicBezTo>
                  <a:cubicBezTo>
                    <a:pt x="5423" y="7693"/>
                    <a:pt x="5464" y="7406"/>
                    <a:pt x="5340" y="7200"/>
                  </a:cubicBezTo>
                  <a:cubicBezTo>
                    <a:pt x="5258" y="7036"/>
                    <a:pt x="5135" y="6831"/>
                    <a:pt x="5053" y="6707"/>
                  </a:cubicBezTo>
                  <a:cubicBezTo>
                    <a:pt x="4930" y="6543"/>
                    <a:pt x="4847" y="6420"/>
                    <a:pt x="4765" y="6255"/>
                  </a:cubicBezTo>
                  <a:cubicBezTo>
                    <a:pt x="4601" y="5968"/>
                    <a:pt x="4396" y="5680"/>
                    <a:pt x="4190" y="5393"/>
                  </a:cubicBezTo>
                  <a:cubicBezTo>
                    <a:pt x="3820" y="4777"/>
                    <a:pt x="3451" y="4243"/>
                    <a:pt x="3040" y="3585"/>
                  </a:cubicBezTo>
                  <a:cubicBezTo>
                    <a:pt x="2588" y="2969"/>
                    <a:pt x="2136" y="2312"/>
                    <a:pt x="1684" y="1696"/>
                  </a:cubicBezTo>
                  <a:cubicBezTo>
                    <a:pt x="1438" y="1367"/>
                    <a:pt x="1232" y="1079"/>
                    <a:pt x="986" y="792"/>
                  </a:cubicBezTo>
                  <a:lnTo>
                    <a:pt x="657" y="340"/>
                  </a:lnTo>
                  <a:cubicBezTo>
                    <a:pt x="575" y="299"/>
                    <a:pt x="534" y="217"/>
                    <a:pt x="493" y="135"/>
                  </a:cubicBezTo>
                  <a:cubicBezTo>
                    <a:pt x="452" y="93"/>
                    <a:pt x="411" y="52"/>
                    <a:pt x="329" y="11"/>
                  </a:cubicBezTo>
                  <a:cubicBezTo>
                    <a:pt x="307" y="4"/>
                    <a:pt x="285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3382639" y="1873730"/>
              <a:ext cx="154936" cy="128113"/>
            </a:xfrm>
            <a:custGeom>
              <a:rect b="b" l="l" r="r" t="t"/>
              <a:pathLst>
                <a:path extrusionOk="0" h="6591" w="7971">
                  <a:moveTo>
                    <a:pt x="1354" y="6029"/>
                  </a:moveTo>
                  <a:cubicBezTo>
                    <a:pt x="1341" y="6038"/>
                    <a:pt x="1328" y="6047"/>
                    <a:pt x="1315" y="6056"/>
                  </a:cubicBezTo>
                  <a:cubicBezTo>
                    <a:pt x="1315" y="6056"/>
                    <a:pt x="1346" y="6056"/>
                    <a:pt x="1354" y="6029"/>
                  </a:cubicBezTo>
                  <a:close/>
                  <a:moveTo>
                    <a:pt x="7356" y="1"/>
                  </a:moveTo>
                  <a:cubicBezTo>
                    <a:pt x="7250" y="1"/>
                    <a:pt x="7148" y="34"/>
                    <a:pt x="7066" y="99"/>
                  </a:cubicBezTo>
                  <a:lnTo>
                    <a:pt x="6738" y="346"/>
                  </a:lnTo>
                  <a:lnTo>
                    <a:pt x="5916" y="1044"/>
                  </a:lnTo>
                  <a:lnTo>
                    <a:pt x="5012" y="1784"/>
                  </a:lnTo>
                  <a:cubicBezTo>
                    <a:pt x="4725" y="2030"/>
                    <a:pt x="4437" y="2277"/>
                    <a:pt x="4150" y="2523"/>
                  </a:cubicBezTo>
                  <a:lnTo>
                    <a:pt x="3287" y="3263"/>
                  </a:lnTo>
                  <a:cubicBezTo>
                    <a:pt x="2712" y="3714"/>
                    <a:pt x="2137" y="4207"/>
                    <a:pt x="1520" y="4741"/>
                  </a:cubicBezTo>
                  <a:cubicBezTo>
                    <a:pt x="1233" y="4988"/>
                    <a:pt x="945" y="5275"/>
                    <a:pt x="617" y="5563"/>
                  </a:cubicBezTo>
                  <a:cubicBezTo>
                    <a:pt x="493" y="5686"/>
                    <a:pt x="370" y="5851"/>
                    <a:pt x="247" y="5974"/>
                  </a:cubicBezTo>
                  <a:cubicBezTo>
                    <a:pt x="124" y="6097"/>
                    <a:pt x="1" y="6261"/>
                    <a:pt x="83" y="6467"/>
                  </a:cubicBezTo>
                  <a:cubicBezTo>
                    <a:pt x="124" y="6549"/>
                    <a:pt x="206" y="6590"/>
                    <a:pt x="288" y="6590"/>
                  </a:cubicBezTo>
                  <a:lnTo>
                    <a:pt x="329" y="6549"/>
                  </a:lnTo>
                  <a:cubicBezTo>
                    <a:pt x="411" y="6549"/>
                    <a:pt x="452" y="6508"/>
                    <a:pt x="535" y="6467"/>
                  </a:cubicBezTo>
                  <a:lnTo>
                    <a:pt x="822" y="6344"/>
                  </a:lnTo>
                  <a:cubicBezTo>
                    <a:pt x="986" y="6261"/>
                    <a:pt x="1151" y="6138"/>
                    <a:pt x="1315" y="6056"/>
                  </a:cubicBezTo>
                  <a:lnTo>
                    <a:pt x="1356" y="6015"/>
                  </a:lnTo>
                  <a:lnTo>
                    <a:pt x="1356" y="6015"/>
                  </a:lnTo>
                  <a:cubicBezTo>
                    <a:pt x="1356" y="6020"/>
                    <a:pt x="1355" y="6025"/>
                    <a:pt x="1354" y="6029"/>
                  </a:cubicBezTo>
                  <a:lnTo>
                    <a:pt x="1354" y="6029"/>
                  </a:lnTo>
                  <a:cubicBezTo>
                    <a:pt x="2366" y="5338"/>
                    <a:pt x="3299" y="4568"/>
                    <a:pt x="4273" y="3838"/>
                  </a:cubicBezTo>
                  <a:cubicBezTo>
                    <a:pt x="4560" y="3591"/>
                    <a:pt x="4848" y="3345"/>
                    <a:pt x="5136" y="3098"/>
                  </a:cubicBezTo>
                  <a:lnTo>
                    <a:pt x="6039" y="2359"/>
                  </a:lnTo>
                  <a:cubicBezTo>
                    <a:pt x="6573" y="1907"/>
                    <a:pt x="7148" y="1414"/>
                    <a:pt x="7682" y="962"/>
                  </a:cubicBezTo>
                  <a:cubicBezTo>
                    <a:pt x="7929" y="757"/>
                    <a:pt x="7970" y="428"/>
                    <a:pt x="7806" y="223"/>
                  </a:cubicBezTo>
                  <a:cubicBezTo>
                    <a:pt x="7682" y="75"/>
                    <a:pt x="7515" y="1"/>
                    <a:pt x="7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2913126" y="1834330"/>
              <a:ext cx="348165" cy="358350"/>
            </a:xfrm>
            <a:custGeom>
              <a:rect b="b" l="l" r="r" t="t"/>
              <a:pathLst>
                <a:path extrusionOk="0" h="18436" w="17912">
                  <a:moveTo>
                    <a:pt x="3289" y="17710"/>
                  </a:moveTo>
                  <a:cubicBezTo>
                    <a:pt x="3292" y="17726"/>
                    <a:pt x="3302" y="17752"/>
                    <a:pt x="3328" y="17778"/>
                  </a:cubicBezTo>
                  <a:lnTo>
                    <a:pt x="3289" y="17710"/>
                  </a:lnTo>
                  <a:close/>
                  <a:moveTo>
                    <a:pt x="9552" y="0"/>
                  </a:moveTo>
                  <a:cubicBezTo>
                    <a:pt x="9480" y="0"/>
                    <a:pt x="9408" y="11"/>
                    <a:pt x="9326" y="31"/>
                  </a:cubicBezTo>
                  <a:cubicBezTo>
                    <a:pt x="9038" y="196"/>
                    <a:pt x="8750" y="401"/>
                    <a:pt x="8504" y="647"/>
                  </a:cubicBezTo>
                  <a:cubicBezTo>
                    <a:pt x="8216" y="894"/>
                    <a:pt x="7970" y="1140"/>
                    <a:pt x="7723" y="1428"/>
                  </a:cubicBezTo>
                  <a:cubicBezTo>
                    <a:pt x="7231" y="1962"/>
                    <a:pt x="6738" y="2537"/>
                    <a:pt x="6286" y="3112"/>
                  </a:cubicBezTo>
                  <a:cubicBezTo>
                    <a:pt x="5834" y="3729"/>
                    <a:pt x="5423" y="4386"/>
                    <a:pt x="5053" y="5043"/>
                  </a:cubicBezTo>
                  <a:cubicBezTo>
                    <a:pt x="4684" y="5659"/>
                    <a:pt x="4355" y="6275"/>
                    <a:pt x="4026" y="6892"/>
                  </a:cubicBezTo>
                  <a:cubicBezTo>
                    <a:pt x="3657" y="7467"/>
                    <a:pt x="3328" y="8083"/>
                    <a:pt x="2958" y="8658"/>
                  </a:cubicBezTo>
                  <a:cubicBezTo>
                    <a:pt x="2794" y="8864"/>
                    <a:pt x="2671" y="9069"/>
                    <a:pt x="2506" y="9274"/>
                  </a:cubicBezTo>
                  <a:cubicBezTo>
                    <a:pt x="2301" y="9439"/>
                    <a:pt x="2178" y="9603"/>
                    <a:pt x="1972" y="9767"/>
                  </a:cubicBezTo>
                  <a:cubicBezTo>
                    <a:pt x="1931" y="9726"/>
                    <a:pt x="1890" y="9726"/>
                    <a:pt x="1849" y="9726"/>
                  </a:cubicBezTo>
                  <a:cubicBezTo>
                    <a:pt x="1767" y="9726"/>
                    <a:pt x="1685" y="9726"/>
                    <a:pt x="1603" y="9767"/>
                  </a:cubicBezTo>
                  <a:cubicBezTo>
                    <a:pt x="1438" y="9849"/>
                    <a:pt x="1233" y="9973"/>
                    <a:pt x="1110" y="10055"/>
                  </a:cubicBezTo>
                  <a:cubicBezTo>
                    <a:pt x="986" y="10096"/>
                    <a:pt x="863" y="10178"/>
                    <a:pt x="740" y="10260"/>
                  </a:cubicBezTo>
                  <a:lnTo>
                    <a:pt x="0" y="10589"/>
                  </a:lnTo>
                  <a:cubicBezTo>
                    <a:pt x="42" y="10794"/>
                    <a:pt x="124" y="11041"/>
                    <a:pt x="165" y="11246"/>
                  </a:cubicBezTo>
                  <a:cubicBezTo>
                    <a:pt x="288" y="11534"/>
                    <a:pt x="452" y="11821"/>
                    <a:pt x="576" y="12109"/>
                  </a:cubicBezTo>
                  <a:cubicBezTo>
                    <a:pt x="781" y="12520"/>
                    <a:pt x="1027" y="12930"/>
                    <a:pt x="1192" y="13341"/>
                  </a:cubicBezTo>
                  <a:cubicBezTo>
                    <a:pt x="1561" y="14163"/>
                    <a:pt x="1931" y="15026"/>
                    <a:pt x="2301" y="15847"/>
                  </a:cubicBezTo>
                  <a:cubicBezTo>
                    <a:pt x="2424" y="16135"/>
                    <a:pt x="2547" y="16422"/>
                    <a:pt x="2712" y="16710"/>
                  </a:cubicBezTo>
                  <a:lnTo>
                    <a:pt x="3289" y="17710"/>
                  </a:lnTo>
                  <a:lnTo>
                    <a:pt x="3289" y="17710"/>
                  </a:lnTo>
                  <a:cubicBezTo>
                    <a:pt x="3287" y="17701"/>
                    <a:pt x="3287" y="17696"/>
                    <a:pt x="3287" y="17696"/>
                  </a:cubicBezTo>
                  <a:lnTo>
                    <a:pt x="3287" y="17696"/>
                  </a:lnTo>
                  <a:cubicBezTo>
                    <a:pt x="3410" y="17942"/>
                    <a:pt x="3533" y="18189"/>
                    <a:pt x="3657" y="18435"/>
                  </a:cubicBezTo>
                  <a:lnTo>
                    <a:pt x="3780" y="18394"/>
                  </a:lnTo>
                  <a:lnTo>
                    <a:pt x="4191" y="18189"/>
                  </a:lnTo>
                  <a:cubicBezTo>
                    <a:pt x="4848" y="17860"/>
                    <a:pt x="5464" y="17573"/>
                    <a:pt x="6080" y="17244"/>
                  </a:cubicBezTo>
                  <a:cubicBezTo>
                    <a:pt x="6655" y="16915"/>
                    <a:pt x="7272" y="16546"/>
                    <a:pt x="7847" y="16217"/>
                  </a:cubicBezTo>
                  <a:cubicBezTo>
                    <a:pt x="8175" y="16011"/>
                    <a:pt x="8463" y="15847"/>
                    <a:pt x="8750" y="15642"/>
                  </a:cubicBezTo>
                  <a:cubicBezTo>
                    <a:pt x="9038" y="15436"/>
                    <a:pt x="9326" y="15190"/>
                    <a:pt x="9613" y="14943"/>
                  </a:cubicBezTo>
                  <a:cubicBezTo>
                    <a:pt x="9860" y="14697"/>
                    <a:pt x="10106" y="14450"/>
                    <a:pt x="10353" y="14163"/>
                  </a:cubicBezTo>
                  <a:cubicBezTo>
                    <a:pt x="10558" y="13916"/>
                    <a:pt x="10763" y="13670"/>
                    <a:pt x="10969" y="13423"/>
                  </a:cubicBezTo>
                  <a:cubicBezTo>
                    <a:pt x="11339" y="12848"/>
                    <a:pt x="11749" y="12314"/>
                    <a:pt x="12160" y="11780"/>
                  </a:cubicBezTo>
                  <a:cubicBezTo>
                    <a:pt x="12530" y="11246"/>
                    <a:pt x="12900" y="10712"/>
                    <a:pt x="13351" y="10219"/>
                  </a:cubicBezTo>
                  <a:cubicBezTo>
                    <a:pt x="13516" y="10014"/>
                    <a:pt x="13639" y="9891"/>
                    <a:pt x="13844" y="9685"/>
                  </a:cubicBezTo>
                  <a:cubicBezTo>
                    <a:pt x="14050" y="9480"/>
                    <a:pt x="14337" y="9315"/>
                    <a:pt x="14584" y="9151"/>
                  </a:cubicBezTo>
                  <a:cubicBezTo>
                    <a:pt x="14995" y="8822"/>
                    <a:pt x="15488" y="8576"/>
                    <a:pt x="15940" y="8329"/>
                  </a:cubicBezTo>
                  <a:lnTo>
                    <a:pt x="16638" y="7919"/>
                  </a:lnTo>
                  <a:cubicBezTo>
                    <a:pt x="16720" y="7837"/>
                    <a:pt x="16843" y="7795"/>
                    <a:pt x="16967" y="7713"/>
                  </a:cubicBezTo>
                  <a:cubicBezTo>
                    <a:pt x="17090" y="7631"/>
                    <a:pt x="17213" y="7549"/>
                    <a:pt x="17336" y="7467"/>
                  </a:cubicBezTo>
                  <a:cubicBezTo>
                    <a:pt x="17459" y="7344"/>
                    <a:pt x="17542" y="7138"/>
                    <a:pt x="17501" y="6933"/>
                  </a:cubicBezTo>
                  <a:cubicBezTo>
                    <a:pt x="17418" y="6768"/>
                    <a:pt x="17254" y="6604"/>
                    <a:pt x="17090" y="6604"/>
                  </a:cubicBezTo>
                  <a:cubicBezTo>
                    <a:pt x="16884" y="6604"/>
                    <a:pt x="16679" y="6645"/>
                    <a:pt x="16515" y="6686"/>
                  </a:cubicBezTo>
                  <a:cubicBezTo>
                    <a:pt x="16350" y="6727"/>
                    <a:pt x="16186" y="6768"/>
                    <a:pt x="15981" y="6810"/>
                  </a:cubicBezTo>
                  <a:lnTo>
                    <a:pt x="15488" y="6933"/>
                  </a:lnTo>
                  <a:lnTo>
                    <a:pt x="15323" y="6974"/>
                  </a:lnTo>
                  <a:lnTo>
                    <a:pt x="15323" y="6974"/>
                  </a:lnTo>
                  <a:lnTo>
                    <a:pt x="15775" y="6686"/>
                  </a:lnTo>
                  <a:lnTo>
                    <a:pt x="16597" y="6070"/>
                  </a:lnTo>
                  <a:cubicBezTo>
                    <a:pt x="16884" y="5906"/>
                    <a:pt x="17172" y="5700"/>
                    <a:pt x="17418" y="5454"/>
                  </a:cubicBezTo>
                  <a:cubicBezTo>
                    <a:pt x="17501" y="5413"/>
                    <a:pt x="17542" y="5331"/>
                    <a:pt x="17624" y="5290"/>
                  </a:cubicBezTo>
                  <a:cubicBezTo>
                    <a:pt x="17747" y="5166"/>
                    <a:pt x="17870" y="5002"/>
                    <a:pt x="17911" y="4838"/>
                  </a:cubicBezTo>
                  <a:cubicBezTo>
                    <a:pt x="17911" y="4714"/>
                    <a:pt x="17870" y="4591"/>
                    <a:pt x="17829" y="4509"/>
                  </a:cubicBezTo>
                  <a:cubicBezTo>
                    <a:pt x="17788" y="4427"/>
                    <a:pt x="17706" y="4345"/>
                    <a:pt x="17624" y="4304"/>
                  </a:cubicBezTo>
                  <a:cubicBezTo>
                    <a:pt x="17508" y="4275"/>
                    <a:pt x="17391" y="4246"/>
                    <a:pt x="17290" y="4246"/>
                  </a:cubicBezTo>
                  <a:cubicBezTo>
                    <a:pt x="17248" y="4246"/>
                    <a:pt x="17208" y="4251"/>
                    <a:pt x="17172" y="4263"/>
                  </a:cubicBezTo>
                  <a:cubicBezTo>
                    <a:pt x="16967" y="4263"/>
                    <a:pt x="16761" y="4304"/>
                    <a:pt x="16556" y="4386"/>
                  </a:cubicBezTo>
                  <a:lnTo>
                    <a:pt x="16186" y="4468"/>
                  </a:lnTo>
                  <a:cubicBezTo>
                    <a:pt x="16474" y="4263"/>
                    <a:pt x="16761" y="4057"/>
                    <a:pt x="17008" y="3852"/>
                  </a:cubicBezTo>
                  <a:cubicBezTo>
                    <a:pt x="17172" y="3729"/>
                    <a:pt x="17295" y="3605"/>
                    <a:pt x="17418" y="3441"/>
                  </a:cubicBezTo>
                  <a:cubicBezTo>
                    <a:pt x="17583" y="3277"/>
                    <a:pt x="17624" y="3030"/>
                    <a:pt x="17542" y="2825"/>
                  </a:cubicBezTo>
                  <a:cubicBezTo>
                    <a:pt x="17459" y="2619"/>
                    <a:pt x="17295" y="2496"/>
                    <a:pt x="17090" y="2496"/>
                  </a:cubicBezTo>
                  <a:cubicBezTo>
                    <a:pt x="16884" y="2496"/>
                    <a:pt x="16679" y="2537"/>
                    <a:pt x="16515" y="2578"/>
                  </a:cubicBezTo>
                  <a:lnTo>
                    <a:pt x="15981" y="2660"/>
                  </a:lnTo>
                  <a:cubicBezTo>
                    <a:pt x="15816" y="2702"/>
                    <a:pt x="15652" y="2743"/>
                    <a:pt x="15488" y="2784"/>
                  </a:cubicBezTo>
                  <a:cubicBezTo>
                    <a:pt x="15570" y="2743"/>
                    <a:pt x="15652" y="2660"/>
                    <a:pt x="15734" y="2619"/>
                  </a:cubicBezTo>
                  <a:cubicBezTo>
                    <a:pt x="16022" y="2414"/>
                    <a:pt x="16350" y="2209"/>
                    <a:pt x="16638" y="1962"/>
                  </a:cubicBezTo>
                  <a:cubicBezTo>
                    <a:pt x="16802" y="1798"/>
                    <a:pt x="16967" y="1633"/>
                    <a:pt x="17049" y="1387"/>
                  </a:cubicBezTo>
                  <a:cubicBezTo>
                    <a:pt x="17131" y="1223"/>
                    <a:pt x="17090" y="976"/>
                    <a:pt x="16925" y="853"/>
                  </a:cubicBezTo>
                  <a:cubicBezTo>
                    <a:pt x="16761" y="730"/>
                    <a:pt x="16556" y="647"/>
                    <a:pt x="16391" y="647"/>
                  </a:cubicBezTo>
                  <a:cubicBezTo>
                    <a:pt x="16022" y="689"/>
                    <a:pt x="15652" y="730"/>
                    <a:pt x="15282" y="812"/>
                  </a:cubicBezTo>
                  <a:cubicBezTo>
                    <a:pt x="14543" y="976"/>
                    <a:pt x="13803" y="1140"/>
                    <a:pt x="13064" y="1387"/>
                  </a:cubicBezTo>
                  <a:cubicBezTo>
                    <a:pt x="12366" y="1592"/>
                    <a:pt x="11667" y="1839"/>
                    <a:pt x="11010" y="2167"/>
                  </a:cubicBezTo>
                  <a:cubicBezTo>
                    <a:pt x="10640" y="2332"/>
                    <a:pt x="10312" y="2496"/>
                    <a:pt x="9983" y="2702"/>
                  </a:cubicBezTo>
                  <a:cubicBezTo>
                    <a:pt x="9695" y="2825"/>
                    <a:pt x="9449" y="2948"/>
                    <a:pt x="9202" y="3030"/>
                  </a:cubicBezTo>
                  <a:cubicBezTo>
                    <a:pt x="9326" y="2702"/>
                    <a:pt x="9490" y="2332"/>
                    <a:pt x="9654" y="1962"/>
                  </a:cubicBezTo>
                  <a:cubicBezTo>
                    <a:pt x="9777" y="1633"/>
                    <a:pt x="9860" y="1346"/>
                    <a:pt x="9983" y="1017"/>
                  </a:cubicBezTo>
                  <a:cubicBezTo>
                    <a:pt x="10024" y="812"/>
                    <a:pt x="10065" y="606"/>
                    <a:pt x="10024" y="401"/>
                  </a:cubicBezTo>
                  <a:cubicBezTo>
                    <a:pt x="10024" y="237"/>
                    <a:pt x="9901" y="113"/>
                    <a:pt x="9777" y="31"/>
                  </a:cubicBezTo>
                  <a:cubicBezTo>
                    <a:pt x="9695" y="11"/>
                    <a:pt x="9623" y="0"/>
                    <a:pt x="95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3664502" y="1892429"/>
              <a:ext cx="133380" cy="160068"/>
            </a:xfrm>
            <a:custGeom>
              <a:rect b="b" l="l" r="r" t="t"/>
              <a:pathLst>
                <a:path extrusionOk="0" h="8235" w="6862">
                  <a:moveTo>
                    <a:pt x="3452" y="0"/>
                  </a:moveTo>
                  <a:cubicBezTo>
                    <a:pt x="2835" y="41"/>
                    <a:pt x="2219" y="82"/>
                    <a:pt x="1603" y="205"/>
                  </a:cubicBezTo>
                  <a:cubicBezTo>
                    <a:pt x="1315" y="288"/>
                    <a:pt x="1028" y="370"/>
                    <a:pt x="740" y="452"/>
                  </a:cubicBezTo>
                  <a:cubicBezTo>
                    <a:pt x="617" y="534"/>
                    <a:pt x="453" y="575"/>
                    <a:pt x="329" y="657"/>
                  </a:cubicBezTo>
                  <a:cubicBezTo>
                    <a:pt x="247" y="657"/>
                    <a:pt x="206" y="698"/>
                    <a:pt x="124" y="740"/>
                  </a:cubicBezTo>
                  <a:cubicBezTo>
                    <a:pt x="1" y="822"/>
                    <a:pt x="1" y="986"/>
                    <a:pt x="124" y="1068"/>
                  </a:cubicBezTo>
                  <a:lnTo>
                    <a:pt x="124" y="1109"/>
                  </a:lnTo>
                  <a:cubicBezTo>
                    <a:pt x="165" y="1150"/>
                    <a:pt x="206" y="1150"/>
                    <a:pt x="206" y="1150"/>
                  </a:cubicBezTo>
                  <a:lnTo>
                    <a:pt x="288" y="1150"/>
                  </a:lnTo>
                  <a:cubicBezTo>
                    <a:pt x="288" y="1150"/>
                    <a:pt x="288" y="1191"/>
                    <a:pt x="329" y="1191"/>
                  </a:cubicBezTo>
                  <a:cubicBezTo>
                    <a:pt x="370" y="1232"/>
                    <a:pt x="412" y="1274"/>
                    <a:pt x="453" y="1274"/>
                  </a:cubicBezTo>
                  <a:lnTo>
                    <a:pt x="658" y="1315"/>
                  </a:lnTo>
                  <a:lnTo>
                    <a:pt x="1110" y="1356"/>
                  </a:lnTo>
                  <a:lnTo>
                    <a:pt x="2014" y="1520"/>
                  </a:lnTo>
                  <a:cubicBezTo>
                    <a:pt x="2383" y="1602"/>
                    <a:pt x="2712" y="1643"/>
                    <a:pt x="3082" y="1725"/>
                  </a:cubicBezTo>
                  <a:cubicBezTo>
                    <a:pt x="2917" y="1767"/>
                    <a:pt x="2753" y="1767"/>
                    <a:pt x="2589" y="1808"/>
                  </a:cubicBezTo>
                  <a:cubicBezTo>
                    <a:pt x="2301" y="1849"/>
                    <a:pt x="2014" y="1931"/>
                    <a:pt x="1767" y="2013"/>
                  </a:cubicBezTo>
                  <a:lnTo>
                    <a:pt x="1356" y="2095"/>
                  </a:lnTo>
                  <a:cubicBezTo>
                    <a:pt x="1110" y="2136"/>
                    <a:pt x="946" y="2218"/>
                    <a:pt x="781" y="2383"/>
                  </a:cubicBezTo>
                  <a:cubicBezTo>
                    <a:pt x="699" y="2547"/>
                    <a:pt x="699" y="2752"/>
                    <a:pt x="781" y="2876"/>
                  </a:cubicBezTo>
                  <a:cubicBezTo>
                    <a:pt x="863" y="2999"/>
                    <a:pt x="946" y="3081"/>
                    <a:pt x="1069" y="3122"/>
                  </a:cubicBezTo>
                  <a:cubicBezTo>
                    <a:pt x="1192" y="3204"/>
                    <a:pt x="1356" y="3286"/>
                    <a:pt x="1521" y="3328"/>
                  </a:cubicBezTo>
                  <a:cubicBezTo>
                    <a:pt x="1808" y="3451"/>
                    <a:pt x="2137" y="3533"/>
                    <a:pt x="2425" y="3615"/>
                  </a:cubicBezTo>
                  <a:lnTo>
                    <a:pt x="2876" y="3738"/>
                  </a:lnTo>
                  <a:cubicBezTo>
                    <a:pt x="2589" y="3862"/>
                    <a:pt x="2260" y="3944"/>
                    <a:pt x="1932" y="4067"/>
                  </a:cubicBezTo>
                  <a:lnTo>
                    <a:pt x="1480" y="4231"/>
                  </a:lnTo>
                  <a:cubicBezTo>
                    <a:pt x="1315" y="4313"/>
                    <a:pt x="1192" y="4355"/>
                    <a:pt x="1028" y="4437"/>
                  </a:cubicBezTo>
                  <a:cubicBezTo>
                    <a:pt x="905" y="4478"/>
                    <a:pt x="822" y="4519"/>
                    <a:pt x="740" y="4601"/>
                  </a:cubicBezTo>
                  <a:cubicBezTo>
                    <a:pt x="617" y="4724"/>
                    <a:pt x="535" y="4930"/>
                    <a:pt x="576" y="5094"/>
                  </a:cubicBezTo>
                  <a:cubicBezTo>
                    <a:pt x="699" y="5299"/>
                    <a:pt x="863" y="5464"/>
                    <a:pt x="1110" y="5546"/>
                  </a:cubicBezTo>
                  <a:cubicBezTo>
                    <a:pt x="1398" y="5628"/>
                    <a:pt x="1685" y="5669"/>
                    <a:pt x="1973" y="5710"/>
                  </a:cubicBezTo>
                  <a:lnTo>
                    <a:pt x="2835" y="5833"/>
                  </a:lnTo>
                  <a:lnTo>
                    <a:pt x="3698" y="5957"/>
                  </a:lnTo>
                  <a:lnTo>
                    <a:pt x="3862" y="5957"/>
                  </a:lnTo>
                  <a:cubicBezTo>
                    <a:pt x="3493" y="6121"/>
                    <a:pt x="3082" y="6285"/>
                    <a:pt x="2712" y="6450"/>
                  </a:cubicBezTo>
                  <a:cubicBezTo>
                    <a:pt x="2466" y="6573"/>
                    <a:pt x="2219" y="6696"/>
                    <a:pt x="2014" y="6819"/>
                  </a:cubicBezTo>
                  <a:cubicBezTo>
                    <a:pt x="1685" y="6943"/>
                    <a:pt x="1192" y="7148"/>
                    <a:pt x="1274" y="7600"/>
                  </a:cubicBezTo>
                  <a:cubicBezTo>
                    <a:pt x="1274" y="7887"/>
                    <a:pt x="1644" y="8011"/>
                    <a:pt x="1849" y="8052"/>
                  </a:cubicBezTo>
                  <a:cubicBezTo>
                    <a:pt x="2055" y="8093"/>
                    <a:pt x="2219" y="8134"/>
                    <a:pt x="2425" y="8134"/>
                  </a:cubicBezTo>
                  <a:cubicBezTo>
                    <a:pt x="2753" y="8175"/>
                    <a:pt x="3123" y="8216"/>
                    <a:pt x="3493" y="8216"/>
                  </a:cubicBezTo>
                  <a:cubicBezTo>
                    <a:pt x="3547" y="8230"/>
                    <a:pt x="3607" y="8234"/>
                    <a:pt x="3668" y="8234"/>
                  </a:cubicBezTo>
                  <a:cubicBezTo>
                    <a:pt x="3789" y="8234"/>
                    <a:pt x="3917" y="8216"/>
                    <a:pt x="4027" y="8216"/>
                  </a:cubicBezTo>
                  <a:lnTo>
                    <a:pt x="4807" y="8216"/>
                  </a:lnTo>
                  <a:cubicBezTo>
                    <a:pt x="4971" y="8216"/>
                    <a:pt x="5177" y="8175"/>
                    <a:pt x="5341" y="8175"/>
                  </a:cubicBezTo>
                  <a:cubicBezTo>
                    <a:pt x="5423" y="8134"/>
                    <a:pt x="5464" y="8134"/>
                    <a:pt x="5547" y="8093"/>
                  </a:cubicBezTo>
                  <a:cubicBezTo>
                    <a:pt x="5670" y="8093"/>
                    <a:pt x="5793" y="8011"/>
                    <a:pt x="5875" y="7929"/>
                  </a:cubicBezTo>
                  <a:cubicBezTo>
                    <a:pt x="6040" y="7723"/>
                    <a:pt x="6204" y="7518"/>
                    <a:pt x="6368" y="7271"/>
                  </a:cubicBezTo>
                  <a:cubicBezTo>
                    <a:pt x="6533" y="6943"/>
                    <a:pt x="6656" y="6614"/>
                    <a:pt x="6738" y="6285"/>
                  </a:cubicBezTo>
                  <a:cubicBezTo>
                    <a:pt x="6779" y="5957"/>
                    <a:pt x="6820" y="5587"/>
                    <a:pt x="6861" y="5258"/>
                  </a:cubicBezTo>
                  <a:cubicBezTo>
                    <a:pt x="6861" y="4930"/>
                    <a:pt x="6861" y="4560"/>
                    <a:pt x="6861" y="4231"/>
                  </a:cubicBezTo>
                  <a:cubicBezTo>
                    <a:pt x="6779" y="3492"/>
                    <a:pt x="6615" y="2794"/>
                    <a:pt x="6327" y="2095"/>
                  </a:cubicBezTo>
                  <a:cubicBezTo>
                    <a:pt x="6327" y="2095"/>
                    <a:pt x="6327" y="2136"/>
                    <a:pt x="6327" y="2136"/>
                  </a:cubicBezTo>
                  <a:cubicBezTo>
                    <a:pt x="6245" y="1849"/>
                    <a:pt x="6122" y="1561"/>
                    <a:pt x="5998" y="1274"/>
                  </a:cubicBezTo>
                  <a:cubicBezTo>
                    <a:pt x="5957" y="1109"/>
                    <a:pt x="5875" y="986"/>
                    <a:pt x="5834" y="863"/>
                  </a:cubicBezTo>
                  <a:cubicBezTo>
                    <a:pt x="5793" y="781"/>
                    <a:pt x="5752" y="657"/>
                    <a:pt x="5670" y="575"/>
                  </a:cubicBezTo>
                  <a:cubicBezTo>
                    <a:pt x="5711" y="411"/>
                    <a:pt x="5588" y="205"/>
                    <a:pt x="5382" y="164"/>
                  </a:cubicBezTo>
                  <a:cubicBezTo>
                    <a:pt x="5218" y="123"/>
                    <a:pt x="5054" y="82"/>
                    <a:pt x="4889" y="82"/>
                  </a:cubicBezTo>
                  <a:lnTo>
                    <a:pt x="4437" y="41"/>
                  </a:lnTo>
                  <a:cubicBezTo>
                    <a:pt x="4109" y="0"/>
                    <a:pt x="3780" y="0"/>
                    <a:pt x="3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3118347" y="1886831"/>
              <a:ext cx="91842" cy="36756"/>
            </a:xfrm>
            <a:custGeom>
              <a:rect b="b" l="l" r="r" t="t"/>
              <a:pathLst>
                <a:path extrusionOk="0" h="1891" w="4725">
                  <a:moveTo>
                    <a:pt x="4519" y="1"/>
                  </a:moveTo>
                  <a:cubicBezTo>
                    <a:pt x="4396" y="42"/>
                    <a:pt x="4313" y="83"/>
                    <a:pt x="4190" y="83"/>
                  </a:cubicBezTo>
                  <a:lnTo>
                    <a:pt x="3779" y="165"/>
                  </a:lnTo>
                  <a:lnTo>
                    <a:pt x="3738" y="165"/>
                  </a:lnTo>
                  <a:cubicBezTo>
                    <a:pt x="3574" y="206"/>
                    <a:pt x="3410" y="247"/>
                    <a:pt x="3204" y="288"/>
                  </a:cubicBezTo>
                  <a:cubicBezTo>
                    <a:pt x="3040" y="329"/>
                    <a:pt x="2876" y="329"/>
                    <a:pt x="2629" y="411"/>
                  </a:cubicBezTo>
                  <a:cubicBezTo>
                    <a:pt x="2383" y="493"/>
                    <a:pt x="2136" y="535"/>
                    <a:pt x="1931" y="658"/>
                  </a:cubicBezTo>
                  <a:cubicBezTo>
                    <a:pt x="1684" y="740"/>
                    <a:pt x="1438" y="822"/>
                    <a:pt x="1191" y="945"/>
                  </a:cubicBezTo>
                  <a:cubicBezTo>
                    <a:pt x="986" y="1028"/>
                    <a:pt x="739" y="1151"/>
                    <a:pt x="534" y="1274"/>
                  </a:cubicBezTo>
                  <a:lnTo>
                    <a:pt x="247" y="1479"/>
                  </a:lnTo>
                  <a:lnTo>
                    <a:pt x="123" y="1562"/>
                  </a:lnTo>
                  <a:cubicBezTo>
                    <a:pt x="82" y="1603"/>
                    <a:pt x="41" y="1644"/>
                    <a:pt x="41" y="1685"/>
                  </a:cubicBezTo>
                  <a:cubicBezTo>
                    <a:pt x="0" y="1726"/>
                    <a:pt x="0" y="1767"/>
                    <a:pt x="41" y="1808"/>
                  </a:cubicBezTo>
                  <a:cubicBezTo>
                    <a:pt x="41" y="1849"/>
                    <a:pt x="41" y="1849"/>
                    <a:pt x="82" y="1890"/>
                  </a:cubicBezTo>
                  <a:cubicBezTo>
                    <a:pt x="82" y="1890"/>
                    <a:pt x="123" y="1849"/>
                    <a:pt x="123" y="1849"/>
                  </a:cubicBezTo>
                  <a:lnTo>
                    <a:pt x="329" y="1726"/>
                  </a:lnTo>
                  <a:cubicBezTo>
                    <a:pt x="534" y="1562"/>
                    <a:pt x="781" y="1438"/>
                    <a:pt x="1027" y="1315"/>
                  </a:cubicBezTo>
                  <a:cubicBezTo>
                    <a:pt x="1356" y="1151"/>
                    <a:pt x="1684" y="986"/>
                    <a:pt x="2054" y="863"/>
                  </a:cubicBezTo>
                  <a:cubicBezTo>
                    <a:pt x="2342" y="781"/>
                    <a:pt x="2670" y="699"/>
                    <a:pt x="2958" y="617"/>
                  </a:cubicBezTo>
                  <a:cubicBezTo>
                    <a:pt x="3245" y="535"/>
                    <a:pt x="3574" y="493"/>
                    <a:pt x="3862" y="452"/>
                  </a:cubicBezTo>
                  <a:cubicBezTo>
                    <a:pt x="3985" y="452"/>
                    <a:pt x="4149" y="411"/>
                    <a:pt x="4272" y="370"/>
                  </a:cubicBezTo>
                  <a:lnTo>
                    <a:pt x="4560" y="329"/>
                  </a:lnTo>
                  <a:cubicBezTo>
                    <a:pt x="4642" y="288"/>
                    <a:pt x="4724" y="206"/>
                    <a:pt x="4683" y="124"/>
                  </a:cubicBezTo>
                  <a:cubicBezTo>
                    <a:pt x="4683" y="42"/>
                    <a:pt x="4601" y="1"/>
                    <a:pt x="4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3139106" y="1921080"/>
              <a:ext cx="78003" cy="28845"/>
            </a:xfrm>
            <a:custGeom>
              <a:rect b="b" l="l" r="r" t="t"/>
              <a:pathLst>
                <a:path extrusionOk="0" h="1484" w="4013">
                  <a:moveTo>
                    <a:pt x="3778" y="1"/>
                  </a:moveTo>
                  <a:cubicBezTo>
                    <a:pt x="3765" y="1"/>
                    <a:pt x="3752" y="2"/>
                    <a:pt x="3738" y="5"/>
                  </a:cubicBezTo>
                  <a:lnTo>
                    <a:pt x="3369" y="87"/>
                  </a:lnTo>
                  <a:lnTo>
                    <a:pt x="2958" y="210"/>
                  </a:lnTo>
                  <a:cubicBezTo>
                    <a:pt x="2670" y="293"/>
                    <a:pt x="2424" y="375"/>
                    <a:pt x="2177" y="498"/>
                  </a:cubicBezTo>
                  <a:lnTo>
                    <a:pt x="1602" y="662"/>
                  </a:lnTo>
                  <a:lnTo>
                    <a:pt x="1068" y="868"/>
                  </a:lnTo>
                  <a:cubicBezTo>
                    <a:pt x="863" y="909"/>
                    <a:pt x="698" y="991"/>
                    <a:pt x="493" y="1073"/>
                  </a:cubicBezTo>
                  <a:lnTo>
                    <a:pt x="247" y="1196"/>
                  </a:lnTo>
                  <a:cubicBezTo>
                    <a:pt x="206" y="1196"/>
                    <a:pt x="164" y="1237"/>
                    <a:pt x="123" y="1237"/>
                  </a:cubicBezTo>
                  <a:lnTo>
                    <a:pt x="82" y="1278"/>
                  </a:lnTo>
                  <a:cubicBezTo>
                    <a:pt x="0" y="1320"/>
                    <a:pt x="0" y="1402"/>
                    <a:pt x="82" y="1443"/>
                  </a:cubicBezTo>
                  <a:cubicBezTo>
                    <a:pt x="82" y="1443"/>
                    <a:pt x="123" y="1484"/>
                    <a:pt x="164" y="1484"/>
                  </a:cubicBezTo>
                  <a:lnTo>
                    <a:pt x="206" y="1484"/>
                  </a:lnTo>
                  <a:cubicBezTo>
                    <a:pt x="329" y="1443"/>
                    <a:pt x="411" y="1402"/>
                    <a:pt x="534" y="1361"/>
                  </a:cubicBezTo>
                  <a:lnTo>
                    <a:pt x="863" y="1237"/>
                  </a:lnTo>
                  <a:lnTo>
                    <a:pt x="1027" y="1155"/>
                  </a:lnTo>
                  <a:lnTo>
                    <a:pt x="1725" y="950"/>
                  </a:lnTo>
                  <a:lnTo>
                    <a:pt x="2424" y="703"/>
                  </a:lnTo>
                  <a:cubicBezTo>
                    <a:pt x="2670" y="621"/>
                    <a:pt x="2917" y="539"/>
                    <a:pt x="3122" y="498"/>
                  </a:cubicBezTo>
                  <a:cubicBezTo>
                    <a:pt x="3369" y="416"/>
                    <a:pt x="3574" y="375"/>
                    <a:pt x="3821" y="293"/>
                  </a:cubicBezTo>
                  <a:cubicBezTo>
                    <a:pt x="4012" y="254"/>
                    <a:pt x="3953" y="1"/>
                    <a:pt x="3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3143091" y="1969557"/>
              <a:ext cx="67098" cy="37067"/>
            </a:xfrm>
            <a:custGeom>
              <a:rect b="b" l="l" r="r" t="t"/>
              <a:pathLst>
                <a:path extrusionOk="0" h="1907" w="3452">
                  <a:moveTo>
                    <a:pt x="3277" y="1"/>
                  </a:moveTo>
                  <a:cubicBezTo>
                    <a:pt x="3252" y="1"/>
                    <a:pt x="3227" y="6"/>
                    <a:pt x="3205" y="17"/>
                  </a:cubicBezTo>
                  <a:cubicBezTo>
                    <a:pt x="2958" y="140"/>
                    <a:pt x="2712" y="222"/>
                    <a:pt x="2506" y="304"/>
                  </a:cubicBezTo>
                  <a:cubicBezTo>
                    <a:pt x="2013" y="510"/>
                    <a:pt x="1562" y="715"/>
                    <a:pt x="1110" y="962"/>
                  </a:cubicBezTo>
                  <a:cubicBezTo>
                    <a:pt x="904" y="1085"/>
                    <a:pt x="699" y="1208"/>
                    <a:pt x="493" y="1331"/>
                  </a:cubicBezTo>
                  <a:cubicBezTo>
                    <a:pt x="411" y="1414"/>
                    <a:pt x="288" y="1496"/>
                    <a:pt x="206" y="1537"/>
                  </a:cubicBezTo>
                  <a:cubicBezTo>
                    <a:pt x="124" y="1578"/>
                    <a:pt x="83" y="1660"/>
                    <a:pt x="1" y="1742"/>
                  </a:cubicBezTo>
                  <a:cubicBezTo>
                    <a:pt x="1" y="1783"/>
                    <a:pt x="1" y="1865"/>
                    <a:pt x="83" y="1907"/>
                  </a:cubicBezTo>
                  <a:lnTo>
                    <a:pt x="124" y="1907"/>
                  </a:lnTo>
                  <a:cubicBezTo>
                    <a:pt x="124" y="1907"/>
                    <a:pt x="165" y="1907"/>
                    <a:pt x="206" y="1865"/>
                  </a:cubicBezTo>
                  <a:lnTo>
                    <a:pt x="247" y="1865"/>
                  </a:lnTo>
                  <a:cubicBezTo>
                    <a:pt x="329" y="1783"/>
                    <a:pt x="411" y="1701"/>
                    <a:pt x="535" y="1619"/>
                  </a:cubicBezTo>
                  <a:cubicBezTo>
                    <a:pt x="781" y="1455"/>
                    <a:pt x="1110" y="1290"/>
                    <a:pt x="1397" y="1126"/>
                  </a:cubicBezTo>
                  <a:cubicBezTo>
                    <a:pt x="1726" y="962"/>
                    <a:pt x="2055" y="838"/>
                    <a:pt x="2383" y="715"/>
                  </a:cubicBezTo>
                  <a:lnTo>
                    <a:pt x="3328" y="345"/>
                  </a:lnTo>
                  <a:cubicBezTo>
                    <a:pt x="3410" y="304"/>
                    <a:pt x="3451" y="181"/>
                    <a:pt x="3451" y="99"/>
                  </a:cubicBezTo>
                  <a:cubicBezTo>
                    <a:pt x="3421" y="39"/>
                    <a:pt x="3347" y="1"/>
                    <a:pt x="3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745381" y="2005011"/>
              <a:ext cx="34929" cy="8650"/>
            </a:xfrm>
            <a:custGeom>
              <a:rect b="b" l="l" r="r" t="t"/>
              <a:pathLst>
                <a:path extrusionOk="0" h="445" w="1797">
                  <a:moveTo>
                    <a:pt x="1673" y="0"/>
                  </a:moveTo>
                  <a:cubicBezTo>
                    <a:pt x="1345" y="41"/>
                    <a:pt x="1016" y="41"/>
                    <a:pt x="728" y="83"/>
                  </a:cubicBezTo>
                  <a:cubicBezTo>
                    <a:pt x="646" y="83"/>
                    <a:pt x="564" y="124"/>
                    <a:pt x="482" y="124"/>
                  </a:cubicBezTo>
                  <a:cubicBezTo>
                    <a:pt x="400" y="124"/>
                    <a:pt x="318" y="124"/>
                    <a:pt x="276" y="165"/>
                  </a:cubicBezTo>
                  <a:cubicBezTo>
                    <a:pt x="153" y="165"/>
                    <a:pt x="30" y="206"/>
                    <a:pt x="30" y="329"/>
                  </a:cubicBezTo>
                  <a:lnTo>
                    <a:pt x="30" y="288"/>
                  </a:lnTo>
                  <a:lnTo>
                    <a:pt x="30" y="288"/>
                  </a:lnTo>
                  <a:cubicBezTo>
                    <a:pt x="0" y="377"/>
                    <a:pt x="56" y="444"/>
                    <a:pt x="120" y="444"/>
                  </a:cubicBezTo>
                  <a:cubicBezTo>
                    <a:pt x="145" y="444"/>
                    <a:pt x="171" y="434"/>
                    <a:pt x="194" y="411"/>
                  </a:cubicBezTo>
                  <a:lnTo>
                    <a:pt x="318" y="411"/>
                  </a:lnTo>
                  <a:cubicBezTo>
                    <a:pt x="482" y="370"/>
                    <a:pt x="687" y="370"/>
                    <a:pt x="893" y="329"/>
                  </a:cubicBezTo>
                  <a:cubicBezTo>
                    <a:pt x="1139" y="288"/>
                    <a:pt x="1386" y="288"/>
                    <a:pt x="1673" y="288"/>
                  </a:cubicBezTo>
                  <a:cubicBezTo>
                    <a:pt x="1688" y="295"/>
                    <a:pt x="1702" y="299"/>
                    <a:pt x="1714" y="299"/>
                  </a:cubicBezTo>
                  <a:cubicBezTo>
                    <a:pt x="1769" y="299"/>
                    <a:pt x="1796" y="232"/>
                    <a:pt x="1796" y="165"/>
                  </a:cubicBezTo>
                  <a:cubicBezTo>
                    <a:pt x="1796" y="83"/>
                    <a:pt x="1755" y="0"/>
                    <a:pt x="1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732378" y="1956884"/>
              <a:ext cx="41538" cy="8222"/>
            </a:xfrm>
            <a:custGeom>
              <a:rect b="b" l="l" r="r" t="t"/>
              <a:pathLst>
                <a:path extrusionOk="0" h="423" w="2137">
                  <a:moveTo>
                    <a:pt x="2019" y="0"/>
                  </a:moveTo>
                  <a:cubicBezTo>
                    <a:pt x="2004" y="0"/>
                    <a:pt x="1988" y="4"/>
                    <a:pt x="1972" y="12"/>
                  </a:cubicBezTo>
                  <a:cubicBezTo>
                    <a:pt x="1603" y="12"/>
                    <a:pt x="1233" y="53"/>
                    <a:pt x="863" y="135"/>
                  </a:cubicBezTo>
                  <a:lnTo>
                    <a:pt x="288" y="176"/>
                  </a:lnTo>
                  <a:lnTo>
                    <a:pt x="165" y="176"/>
                  </a:lnTo>
                  <a:cubicBezTo>
                    <a:pt x="124" y="217"/>
                    <a:pt x="83" y="217"/>
                    <a:pt x="42" y="258"/>
                  </a:cubicBezTo>
                  <a:cubicBezTo>
                    <a:pt x="42" y="258"/>
                    <a:pt x="1" y="299"/>
                    <a:pt x="1" y="340"/>
                  </a:cubicBezTo>
                  <a:cubicBezTo>
                    <a:pt x="42" y="381"/>
                    <a:pt x="42" y="422"/>
                    <a:pt x="83" y="422"/>
                  </a:cubicBezTo>
                  <a:lnTo>
                    <a:pt x="617" y="422"/>
                  </a:lnTo>
                  <a:lnTo>
                    <a:pt x="1069" y="340"/>
                  </a:lnTo>
                  <a:lnTo>
                    <a:pt x="2014" y="258"/>
                  </a:lnTo>
                  <a:cubicBezTo>
                    <a:pt x="2096" y="258"/>
                    <a:pt x="2137" y="176"/>
                    <a:pt x="2137" y="94"/>
                  </a:cubicBezTo>
                  <a:cubicBezTo>
                    <a:pt x="2137" y="60"/>
                    <a:pt x="2083" y="0"/>
                    <a:pt x="2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730784" y="1919564"/>
              <a:ext cx="34346" cy="5617"/>
            </a:xfrm>
            <a:custGeom>
              <a:rect b="b" l="l" r="r" t="t"/>
              <a:pathLst>
                <a:path extrusionOk="0" h="289" w="1767">
                  <a:moveTo>
                    <a:pt x="165" y="1"/>
                  </a:moveTo>
                  <a:cubicBezTo>
                    <a:pt x="124" y="1"/>
                    <a:pt x="83" y="42"/>
                    <a:pt x="42" y="42"/>
                  </a:cubicBezTo>
                  <a:cubicBezTo>
                    <a:pt x="0" y="83"/>
                    <a:pt x="0" y="165"/>
                    <a:pt x="42" y="247"/>
                  </a:cubicBezTo>
                  <a:cubicBezTo>
                    <a:pt x="83" y="247"/>
                    <a:pt x="83" y="288"/>
                    <a:pt x="124" y="288"/>
                  </a:cubicBezTo>
                  <a:lnTo>
                    <a:pt x="1561" y="288"/>
                  </a:lnTo>
                  <a:cubicBezTo>
                    <a:pt x="1767" y="288"/>
                    <a:pt x="1767" y="1"/>
                    <a:pt x="1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2900356" y="2004214"/>
              <a:ext cx="114195" cy="217214"/>
            </a:xfrm>
            <a:custGeom>
              <a:rect b="b" l="l" r="r" t="t"/>
              <a:pathLst>
                <a:path extrusionOk="0" h="11175" w="5875">
                  <a:moveTo>
                    <a:pt x="247" y="0"/>
                  </a:moveTo>
                  <a:cubicBezTo>
                    <a:pt x="164" y="0"/>
                    <a:pt x="82" y="41"/>
                    <a:pt x="41" y="124"/>
                  </a:cubicBezTo>
                  <a:cubicBezTo>
                    <a:pt x="41" y="165"/>
                    <a:pt x="0" y="247"/>
                    <a:pt x="41" y="288"/>
                  </a:cubicBezTo>
                  <a:cubicBezTo>
                    <a:pt x="41" y="411"/>
                    <a:pt x="41" y="493"/>
                    <a:pt x="82" y="616"/>
                  </a:cubicBezTo>
                  <a:cubicBezTo>
                    <a:pt x="123" y="822"/>
                    <a:pt x="164" y="1109"/>
                    <a:pt x="247" y="1356"/>
                  </a:cubicBezTo>
                  <a:cubicBezTo>
                    <a:pt x="411" y="1890"/>
                    <a:pt x="534" y="2424"/>
                    <a:pt x="699" y="2917"/>
                  </a:cubicBezTo>
                  <a:cubicBezTo>
                    <a:pt x="904" y="3574"/>
                    <a:pt x="1109" y="4190"/>
                    <a:pt x="1356" y="4807"/>
                  </a:cubicBezTo>
                  <a:cubicBezTo>
                    <a:pt x="1479" y="5135"/>
                    <a:pt x="1643" y="5464"/>
                    <a:pt x="1808" y="5752"/>
                  </a:cubicBezTo>
                  <a:cubicBezTo>
                    <a:pt x="1931" y="6039"/>
                    <a:pt x="2095" y="6327"/>
                    <a:pt x="2260" y="6614"/>
                  </a:cubicBezTo>
                  <a:cubicBezTo>
                    <a:pt x="2588" y="7189"/>
                    <a:pt x="2876" y="7806"/>
                    <a:pt x="3204" y="8381"/>
                  </a:cubicBezTo>
                  <a:cubicBezTo>
                    <a:pt x="3369" y="8668"/>
                    <a:pt x="3533" y="8915"/>
                    <a:pt x="3697" y="9202"/>
                  </a:cubicBezTo>
                  <a:cubicBezTo>
                    <a:pt x="3903" y="9531"/>
                    <a:pt x="4108" y="9818"/>
                    <a:pt x="4355" y="10106"/>
                  </a:cubicBezTo>
                  <a:lnTo>
                    <a:pt x="4848" y="10845"/>
                  </a:lnTo>
                  <a:lnTo>
                    <a:pt x="4848" y="10804"/>
                  </a:lnTo>
                  <a:cubicBezTo>
                    <a:pt x="4848" y="10845"/>
                    <a:pt x="4889" y="10887"/>
                    <a:pt x="4930" y="10928"/>
                  </a:cubicBezTo>
                  <a:cubicBezTo>
                    <a:pt x="4971" y="11010"/>
                    <a:pt x="5094" y="11092"/>
                    <a:pt x="5176" y="11092"/>
                  </a:cubicBezTo>
                  <a:lnTo>
                    <a:pt x="5341" y="11174"/>
                  </a:lnTo>
                  <a:cubicBezTo>
                    <a:pt x="5423" y="11174"/>
                    <a:pt x="5505" y="11133"/>
                    <a:pt x="5587" y="11092"/>
                  </a:cubicBezTo>
                  <a:cubicBezTo>
                    <a:pt x="5792" y="10969"/>
                    <a:pt x="5875" y="10681"/>
                    <a:pt x="5751" y="10476"/>
                  </a:cubicBezTo>
                  <a:cubicBezTo>
                    <a:pt x="5464" y="10106"/>
                    <a:pt x="5176" y="9736"/>
                    <a:pt x="4930" y="9367"/>
                  </a:cubicBezTo>
                  <a:lnTo>
                    <a:pt x="4930" y="9367"/>
                  </a:lnTo>
                  <a:lnTo>
                    <a:pt x="4971" y="9408"/>
                  </a:lnTo>
                  <a:cubicBezTo>
                    <a:pt x="4642" y="8997"/>
                    <a:pt x="4355" y="8545"/>
                    <a:pt x="4108" y="8093"/>
                  </a:cubicBezTo>
                  <a:cubicBezTo>
                    <a:pt x="3862" y="7723"/>
                    <a:pt x="3697" y="7313"/>
                    <a:pt x="3451" y="6943"/>
                  </a:cubicBezTo>
                  <a:cubicBezTo>
                    <a:pt x="3245" y="6573"/>
                    <a:pt x="3040" y="6162"/>
                    <a:pt x="2835" y="5793"/>
                  </a:cubicBezTo>
                  <a:lnTo>
                    <a:pt x="2835" y="5752"/>
                  </a:lnTo>
                  <a:cubicBezTo>
                    <a:pt x="2629" y="5382"/>
                    <a:pt x="2424" y="5012"/>
                    <a:pt x="2260" y="4642"/>
                  </a:cubicBezTo>
                  <a:cubicBezTo>
                    <a:pt x="2095" y="4232"/>
                    <a:pt x="1931" y="3862"/>
                    <a:pt x="1767" y="3451"/>
                  </a:cubicBezTo>
                  <a:lnTo>
                    <a:pt x="1767" y="3533"/>
                  </a:lnTo>
                  <a:lnTo>
                    <a:pt x="1233" y="2136"/>
                  </a:lnTo>
                  <a:cubicBezTo>
                    <a:pt x="1068" y="1685"/>
                    <a:pt x="863" y="1233"/>
                    <a:pt x="657" y="781"/>
                  </a:cubicBezTo>
                  <a:cubicBezTo>
                    <a:pt x="616" y="658"/>
                    <a:pt x="575" y="493"/>
                    <a:pt x="534" y="370"/>
                  </a:cubicBezTo>
                  <a:cubicBezTo>
                    <a:pt x="452" y="247"/>
                    <a:pt x="41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2590541" y="2001007"/>
              <a:ext cx="310631" cy="47933"/>
            </a:xfrm>
            <a:custGeom>
              <a:rect b="b" l="l" r="r" t="t"/>
              <a:pathLst>
                <a:path extrusionOk="0" h="2466" w="15981">
                  <a:moveTo>
                    <a:pt x="15528" y="1"/>
                  </a:moveTo>
                  <a:cubicBezTo>
                    <a:pt x="15405" y="1"/>
                    <a:pt x="15282" y="83"/>
                    <a:pt x="15200" y="83"/>
                  </a:cubicBezTo>
                  <a:lnTo>
                    <a:pt x="14871" y="124"/>
                  </a:lnTo>
                  <a:lnTo>
                    <a:pt x="14132" y="289"/>
                  </a:lnTo>
                  <a:cubicBezTo>
                    <a:pt x="13680" y="412"/>
                    <a:pt x="13187" y="494"/>
                    <a:pt x="12694" y="576"/>
                  </a:cubicBezTo>
                  <a:lnTo>
                    <a:pt x="11051" y="905"/>
                  </a:lnTo>
                  <a:lnTo>
                    <a:pt x="9366" y="1233"/>
                  </a:lnTo>
                  <a:cubicBezTo>
                    <a:pt x="8791" y="1357"/>
                    <a:pt x="8257" y="1439"/>
                    <a:pt x="7682" y="1521"/>
                  </a:cubicBezTo>
                  <a:cubicBezTo>
                    <a:pt x="7107" y="1603"/>
                    <a:pt x="6532" y="1685"/>
                    <a:pt x="5916" y="1767"/>
                  </a:cubicBezTo>
                  <a:lnTo>
                    <a:pt x="5957" y="1767"/>
                  </a:lnTo>
                  <a:cubicBezTo>
                    <a:pt x="5464" y="1809"/>
                    <a:pt x="4971" y="1891"/>
                    <a:pt x="4519" y="1891"/>
                  </a:cubicBezTo>
                  <a:cubicBezTo>
                    <a:pt x="4026" y="1932"/>
                    <a:pt x="3574" y="1932"/>
                    <a:pt x="3122" y="1932"/>
                  </a:cubicBezTo>
                  <a:cubicBezTo>
                    <a:pt x="2588" y="1932"/>
                    <a:pt x="2095" y="1891"/>
                    <a:pt x="1561" y="1891"/>
                  </a:cubicBezTo>
                  <a:lnTo>
                    <a:pt x="822" y="1850"/>
                  </a:lnTo>
                  <a:lnTo>
                    <a:pt x="206" y="1850"/>
                  </a:lnTo>
                  <a:cubicBezTo>
                    <a:pt x="0" y="1891"/>
                    <a:pt x="0" y="2178"/>
                    <a:pt x="206" y="2219"/>
                  </a:cubicBezTo>
                  <a:cubicBezTo>
                    <a:pt x="288" y="2260"/>
                    <a:pt x="411" y="2260"/>
                    <a:pt x="534" y="2260"/>
                  </a:cubicBezTo>
                  <a:lnTo>
                    <a:pt x="904" y="2301"/>
                  </a:lnTo>
                  <a:lnTo>
                    <a:pt x="1725" y="2384"/>
                  </a:lnTo>
                  <a:cubicBezTo>
                    <a:pt x="2301" y="2425"/>
                    <a:pt x="2876" y="2466"/>
                    <a:pt x="3451" y="2466"/>
                  </a:cubicBezTo>
                  <a:lnTo>
                    <a:pt x="4355" y="2466"/>
                  </a:lnTo>
                  <a:cubicBezTo>
                    <a:pt x="4642" y="2466"/>
                    <a:pt x="4930" y="2425"/>
                    <a:pt x="5258" y="2425"/>
                  </a:cubicBezTo>
                  <a:cubicBezTo>
                    <a:pt x="6409" y="2301"/>
                    <a:pt x="7559" y="2178"/>
                    <a:pt x="8750" y="2014"/>
                  </a:cubicBezTo>
                  <a:cubicBezTo>
                    <a:pt x="9325" y="1932"/>
                    <a:pt x="9859" y="1809"/>
                    <a:pt x="10434" y="1726"/>
                  </a:cubicBezTo>
                  <a:lnTo>
                    <a:pt x="12119" y="1439"/>
                  </a:lnTo>
                  <a:cubicBezTo>
                    <a:pt x="12694" y="1357"/>
                    <a:pt x="13269" y="1233"/>
                    <a:pt x="13762" y="1110"/>
                  </a:cubicBezTo>
                  <a:cubicBezTo>
                    <a:pt x="14296" y="1028"/>
                    <a:pt x="14789" y="905"/>
                    <a:pt x="15323" y="740"/>
                  </a:cubicBezTo>
                  <a:lnTo>
                    <a:pt x="15282" y="740"/>
                  </a:lnTo>
                  <a:cubicBezTo>
                    <a:pt x="15405" y="740"/>
                    <a:pt x="15528" y="699"/>
                    <a:pt x="15693" y="658"/>
                  </a:cubicBezTo>
                  <a:cubicBezTo>
                    <a:pt x="15939" y="576"/>
                    <a:pt x="15980" y="165"/>
                    <a:pt x="15734" y="42"/>
                  </a:cubicBezTo>
                  <a:cubicBezTo>
                    <a:pt x="15652" y="1"/>
                    <a:pt x="15569" y="1"/>
                    <a:pt x="15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2796540" y="2213420"/>
              <a:ext cx="208428" cy="130173"/>
            </a:xfrm>
            <a:custGeom>
              <a:rect b="b" l="l" r="r" t="t"/>
              <a:pathLst>
                <a:path extrusionOk="0" h="6697" w="10723">
                  <a:moveTo>
                    <a:pt x="10312" y="0"/>
                  </a:moveTo>
                  <a:cubicBezTo>
                    <a:pt x="10219" y="0"/>
                    <a:pt x="10127" y="41"/>
                    <a:pt x="10065" y="124"/>
                  </a:cubicBezTo>
                  <a:cubicBezTo>
                    <a:pt x="9942" y="247"/>
                    <a:pt x="9860" y="329"/>
                    <a:pt x="9737" y="452"/>
                  </a:cubicBezTo>
                  <a:lnTo>
                    <a:pt x="9778" y="452"/>
                  </a:lnTo>
                  <a:cubicBezTo>
                    <a:pt x="9449" y="740"/>
                    <a:pt x="9162" y="986"/>
                    <a:pt x="8833" y="1274"/>
                  </a:cubicBezTo>
                  <a:cubicBezTo>
                    <a:pt x="8504" y="1561"/>
                    <a:pt x="8176" y="1849"/>
                    <a:pt x="7847" y="2095"/>
                  </a:cubicBezTo>
                  <a:lnTo>
                    <a:pt x="7888" y="2054"/>
                  </a:lnTo>
                  <a:lnTo>
                    <a:pt x="7313" y="2465"/>
                  </a:lnTo>
                  <a:cubicBezTo>
                    <a:pt x="6820" y="2794"/>
                    <a:pt x="6368" y="3081"/>
                    <a:pt x="5875" y="3369"/>
                  </a:cubicBezTo>
                  <a:cubicBezTo>
                    <a:pt x="5382" y="3656"/>
                    <a:pt x="4930" y="3944"/>
                    <a:pt x="4396" y="4273"/>
                  </a:cubicBezTo>
                  <a:cubicBezTo>
                    <a:pt x="3862" y="4560"/>
                    <a:pt x="3287" y="4848"/>
                    <a:pt x="2794" y="5094"/>
                  </a:cubicBezTo>
                  <a:cubicBezTo>
                    <a:pt x="2260" y="5341"/>
                    <a:pt x="1767" y="5628"/>
                    <a:pt x="1233" y="5875"/>
                  </a:cubicBezTo>
                  <a:lnTo>
                    <a:pt x="822" y="6039"/>
                  </a:lnTo>
                  <a:lnTo>
                    <a:pt x="617" y="6121"/>
                  </a:lnTo>
                  <a:cubicBezTo>
                    <a:pt x="576" y="6162"/>
                    <a:pt x="535" y="6162"/>
                    <a:pt x="453" y="6203"/>
                  </a:cubicBezTo>
                  <a:lnTo>
                    <a:pt x="412" y="6203"/>
                  </a:lnTo>
                  <a:lnTo>
                    <a:pt x="206" y="6286"/>
                  </a:lnTo>
                  <a:cubicBezTo>
                    <a:pt x="124" y="6286"/>
                    <a:pt x="83" y="6327"/>
                    <a:pt x="42" y="6409"/>
                  </a:cubicBezTo>
                  <a:cubicBezTo>
                    <a:pt x="1" y="6491"/>
                    <a:pt x="42" y="6614"/>
                    <a:pt x="165" y="6655"/>
                  </a:cubicBezTo>
                  <a:cubicBezTo>
                    <a:pt x="165" y="6655"/>
                    <a:pt x="206" y="6655"/>
                    <a:pt x="206" y="6696"/>
                  </a:cubicBezTo>
                  <a:lnTo>
                    <a:pt x="329" y="6696"/>
                  </a:lnTo>
                  <a:lnTo>
                    <a:pt x="576" y="6614"/>
                  </a:lnTo>
                  <a:lnTo>
                    <a:pt x="1069" y="6450"/>
                  </a:lnTo>
                  <a:cubicBezTo>
                    <a:pt x="1397" y="6327"/>
                    <a:pt x="1726" y="6162"/>
                    <a:pt x="2055" y="6039"/>
                  </a:cubicBezTo>
                  <a:lnTo>
                    <a:pt x="3616" y="5300"/>
                  </a:lnTo>
                  <a:cubicBezTo>
                    <a:pt x="4109" y="5053"/>
                    <a:pt x="4643" y="4807"/>
                    <a:pt x="5136" y="4519"/>
                  </a:cubicBezTo>
                  <a:cubicBezTo>
                    <a:pt x="5670" y="4232"/>
                    <a:pt x="6204" y="3944"/>
                    <a:pt x="6697" y="3656"/>
                  </a:cubicBezTo>
                  <a:cubicBezTo>
                    <a:pt x="7149" y="3369"/>
                    <a:pt x="7642" y="3081"/>
                    <a:pt x="8094" y="2753"/>
                  </a:cubicBezTo>
                  <a:cubicBezTo>
                    <a:pt x="8586" y="2424"/>
                    <a:pt x="8997" y="2054"/>
                    <a:pt x="9449" y="1685"/>
                  </a:cubicBezTo>
                  <a:cubicBezTo>
                    <a:pt x="9655" y="1520"/>
                    <a:pt x="9819" y="1356"/>
                    <a:pt x="10024" y="1192"/>
                  </a:cubicBezTo>
                  <a:cubicBezTo>
                    <a:pt x="10189" y="986"/>
                    <a:pt x="10394" y="822"/>
                    <a:pt x="10558" y="617"/>
                  </a:cubicBezTo>
                  <a:cubicBezTo>
                    <a:pt x="10723" y="493"/>
                    <a:pt x="10723" y="247"/>
                    <a:pt x="10558" y="124"/>
                  </a:cubicBezTo>
                  <a:cubicBezTo>
                    <a:pt x="10497" y="41"/>
                    <a:pt x="10404" y="0"/>
                    <a:pt x="10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751834" y="1899387"/>
              <a:ext cx="26357" cy="120804"/>
            </a:xfrm>
            <a:custGeom>
              <a:rect b="b" l="l" r="r" t="t"/>
              <a:pathLst>
                <a:path extrusionOk="0" h="6215" w="1356">
                  <a:moveTo>
                    <a:pt x="1165" y="1"/>
                  </a:moveTo>
                  <a:cubicBezTo>
                    <a:pt x="1067" y="1"/>
                    <a:pt x="979" y="68"/>
                    <a:pt x="945" y="135"/>
                  </a:cubicBezTo>
                  <a:cubicBezTo>
                    <a:pt x="904" y="258"/>
                    <a:pt x="863" y="382"/>
                    <a:pt x="863" y="505"/>
                  </a:cubicBezTo>
                  <a:cubicBezTo>
                    <a:pt x="781" y="792"/>
                    <a:pt x="740" y="998"/>
                    <a:pt x="740" y="1285"/>
                  </a:cubicBezTo>
                  <a:cubicBezTo>
                    <a:pt x="699" y="1573"/>
                    <a:pt x="658" y="1819"/>
                    <a:pt x="658" y="2066"/>
                  </a:cubicBezTo>
                  <a:cubicBezTo>
                    <a:pt x="575" y="2600"/>
                    <a:pt x="534" y="3093"/>
                    <a:pt x="452" y="3627"/>
                  </a:cubicBezTo>
                  <a:lnTo>
                    <a:pt x="452" y="3709"/>
                  </a:lnTo>
                  <a:cubicBezTo>
                    <a:pt x="411" y="4079"/>
                    <a:pt x="329" y="4448"/>
                    <a:pt x="247" y="4818"/>
                  </a:cubicBezTo>
                  <a:cubicBezTo>
                    <a:pt x="206" y="5188"/>
                    <a:pt x="124" y="5517"/>
                    <a:pt x="41" y="5886"/>
                  </a:cubicBezTo>
                  <a:cubicBezTo>
                    <a:pt x="0" y="6051"/>
                    <a:pt x="82" y="6174"/>
                    <a:pt x="247" y="6215"/>
                  </a:cubicBezTo>
                  <a:lnTo>
                    <a:pt x="329" y="6215"/>
                  </a:lnTo>
                  <a:cubicBezTo>
                    <a:pt x="370" y="6215"/>
                    <a:pt x="411" y="6215"/>
                    <a:pt x="452" y="6174"/>
                  </a:cubicBezTo>
                  <a:cubicBezTo>
                    <a:pt x="534" y="6133"/>
                    <a:pt x="575" y="6051"/>
                    <a:pt x="616" y="6009"/>
                  </a:cubicBezTo>
                  <a:cubicBezTo>
                    <a:pt x="658" y="5804"/>
                    <a:pt x="699" y="5599"/>
                    <a:pt x="740" y="5393"/>
                  </a:cubicBezTo>
                  <a:cubicBezTo>
                    <a:pt x="781" y="5229"/>
                    <a:pt x="781" y="5065"/>
                    <a:pt x="822" y="4859"/>
                  </a:cubicBezTo>
                  <a:cubicBezTo>
                    <a:pt x="904" y="4490"/>
                    <a:pt x="945" y="4120"/>
                    <a:pt x="986" y="3709"/>
                  </a:cubicBezTo>
                  <a:cubicBezTo>
                    <a:pt x="1068" y="3216"/>
                    <a:pt x="1109" y="2682"/>
                    <a:pt x="1151" y="2189"/>
                  </a:cubicBezTo>
                  <a:cubicBezTo>
                    <a:pt x="1192" y="1655"/>
                    <a:pt x="1192" y="1162"/>
                    <a:pt x="1274" y="628"/>
                  </a:cubicBezTo>
                  <a:cubicBezTo>
                    <a:pt x="1274" y="546"/>
                    <a:pt x="1315" y="423"/>
                    <a:pt x="1356" y="340"/>
                  </a:cubicBezTo>
                  <a:cubicBezTo>
                    <a:pt x="1315" y="340"/>
                    <a:pt x="1315" y="299"/>
                    <a:pt x="1356" y="299"/>
                  </a:cubicBezTo>
                  <a:cubicBezTo>
                    <a:pt x="1356" y="176"/>
                    <a:pt x="1315" y="53"/>
                    <a:pt x="1233" y="12"/>
                  </a:cubicBezTo>
                  <a:cubicBezTo>
                    <a:pt x="1210" y="4"/>
                    <a:pt x="1187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2777375" y="1953910"/>
              <a:ext cx="12809" cy="40741"/>
            </a:xfrm>
            <a:custGeom>
              <a:rect b="b" l="l" r="r" t="t"/>
              <a:pathLst>
                <a:path extrusionOk="0" h="2096" w="659">
                  <a:moveTo>
                    <a:pt x="453" y="0"/>
                  </a:moveTo>
                  <a:cubicBezTo>
                    <a:pt x="329" y="0"/>
                    <a:pt x="247" y="82"/>
                    <a:pt x="247" y="206"/>
                  </a:cubicBezTo>
                  <a:cubicBezTo>
                    <a:pt x="165" y="740"/>
                    <a:pt x="83" y="1315"/>
                    <a:pt x="42" y="1808"/>
                  </a:cubicBezTo>
                  <a:cubicBezTo>
                    <a:pt x="1" y="1972"/>
                    <a:pt x="124" y="2095"/>
                    <a:pt x="247" y="2095"/>
                  </a:cubicBezTo>
                  <a:lnTo>
                    <a:pt x="288" y="2095"/>
                  </a:lnTo>
                  <a:cubicBezTo>
                    <a:pt x="412" y="2095"/>
                    <a:pt x="535" y="2013"/>
                    <a:pt x="535" y="1849"/>
                  </a:cubicBezTo>
                  <a:cubicBezTo>
                    <a:pt x="617" y="1315"/>
                    <a:pt x="617" y="781"/>
                    <a:pt x="658" y="247"/>
                  </a:cubicBezTo>
                  <a:cubicBezTo>
                    <a:pt x="658" y="123"/>
                    <a:pt x="576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2914720" y="1471549"/>
              <a:ext cx="257722" cy="195716"/>
            </a:xfrm>
            <a:custGeom>
              <a:rect b="b" l="l" r="r" t="t"/>
              <a:pathLst>
                <a:path extrusionOk="0" h="10069" w="13259">
                  <a:moveTo>
                    <a:pt x="12119" y="3331"/>
                  </a:moveTo>
                  <a:cubicBezTo>
                    <a:pt x="12082" y="3331"/>
                    <a:pt x="12078" y="3331"/>
                    <a:pt x="12109" y="3362"/>
                  </a:cubicBezTo>
                  <a:lnTo>
                    <a:pt x="12109" y="3362"/>
                  </a:lnTo>
                  <a:cubicBezTo>
                    <a:pt x="12112" y="3352"/>
                    <a:pt x="12116" y="3342"/>
                    <a:pt x="12119" y="3331"/>
                  </a:cubicBezTo>
                  <a:close/>
                  <a:moveTo>
                    <a:pt x="311" y="0"/>
                  </a:moveTo>
                  <a:cubicBezTo>
                    <a:pt x="275" y="0"/>
                    <a:pt x="237" y="14"/>
                    <a:pt x="206" y="45"/>
                  </a:cubicBezTo>
                  <a:cubicBezTo>
                    <a:pt x="1" y="127"/>
                    <a:pt x="206" y="497"/>
                    <a:pt x="247" y="661"/>
                  </a:cubicBezTo>
                  <a:cubicBezTo>
                    <a:pt x="370" y="866"/>
                    <a:pt x="494" y="1113"/>
                    <a:pt x="617" y="1359"/>
                  </a:cubicBezTo>
                  <a:cubicBezTo>
                    <a:pt x="904" y="1852"/>
                    <a:pt x="1069" y="2345"/>
                    <a:pt x="1438" y="2797"/>
                  </a:cubicBezTo>
                  <a:cubicBezTo>
                    <a:pt x="1767" y="3290"/>
                    <a:pt x="2096" y="3824"/>
                    <a:pt x="2465" y="4317"/>
                  </a:cubicBezTo>
                  <a:cubicBezTo>
                    <a:pt x="2794" y="4851"/>
                    <a:pt x="3123" y="5303"/>
                    <a:pt x="3492" y="5796"/>
                  </a:cubicBezTo>
                  <a:cubicBezTo>
                    <a:pt x="3862" y="6289"/>
                    <a:pt x="4191" y="6782"/>
                    <a:pt x="4560" y="7275"/>
                  </a:cubicBezTo>
                  <a:cubicBezTo>
                    <a:pt x="4766" y="7480"/>
                    <a:pt x="4971" y="7727"/>
                    <a:pt x="5177" y="7932"/>
                  </a:cubicBezTo>
                  <a:cubicBezTo>
                    <a:pt x="5382" y="8138"/>
                    <a:pt x="5587" y="8343"/>
                    <a:pt x="5793" y="8548"/>
                  </a:cubicBezTo>
                  <a:cubicBezTo>
                    <a:pt x="5998" y="8754"/>
                    <a:pt x="6204" y="8959"/>
                    <a:pt x="6450" y="9124"/>
                  </a:cubicBezTo>
                  <a:cubicBezTo>
                    <a:pt x="6697" y="9288"/>
                    <a:pt x="6943" y="9493"/>
                    <a:pt x="7231" y="9617"/>
                  </a:cubicBezTo>
                  <a:cubicBezTo>
                    <a:pt x="7436" y="9740"/>
                    <a:pt x="7683" y="9863"/>
                    <a:pt x="7929" y="9945"/>
                  </a:cubicBezTo>
                  <a:cubicBezTo>
                    <a:pt x="8176" y="10027"/>
                    <a:pt x="8463" y="10068"/>
                    <a:pt x="8751" y="10068"/>
                  </a:cubicBezTo>
                  <a:cubicBezTo>
                    <a:pt x="9079" y="10068"/>
                    <a:pt x="9367" y="9945"/>
                    <a:pt x="9654" y="9781"/>
                  </a:cubicBezTo>
                  <a:cubicBezTo>
                    <a:pt x="9901" y="9617"/>
                    <a:pt x="10147" y="9452"/>
                    <a:pt x="10353" y="9247"/>
                  </a:cubicBezTo>
                  <a:cubicBezTo>
                    <a:pt x="10723" y="8795"/>
                    <a:pt x="11051" y="8261"/>
                    <a:pt x="11257" y="7727"/>
                  </a:cubicBezTo>
                  <a:lnTo>
                    <a:pt x="11257" y="7768"/>
                  </a:lnTo>
                  <a:cubicBezTo>
                    <a:pt x="11421" y="7357"/>
                    <a:pt x="11585" y="6987"/>
                    <a:pt x="11750" y="6577"/>
                  </a:cubicBezTo>
                  <a:cubicBezTo>
                    <a:pt x="11914" y="6207"/>
                    <a:pt x="12078" y="5837"/>
                    <a:pt x="12242" y="5426"/>
                  </a:cubicBezTo>
                  <a:cubicBezTo>
                    <a:pt x="12407" y="4892"/>
                    <a:pt x="12612" y="4358"/>
                    <a:pt x="12777" y="3824"/>
                  </a:cubicBezTo>
                  <a:cubicBezTo>
                    <a:pt x="12859" y="3537"/>
                    <a:pt x="12982" y="3208"/>
                    <a:pt x="13023" y="2962"/>
                  </a:cubicBezTo>
                  <a:cubicBezTo>
                    <a:pt x="13105" y="2715"/>
                    <a:pt x="13146" y="2469"/>
                    <a:pt x="13187" y="2181"/>
                  </a:cubicBezTo>
                  <a:cubicBezTo>
                    <a:pt x="13259" y="1895"/>
                    <a:pt x="13039" y="1719"/>
                    <a:pt x="12818" y="1719"/>
                  </a:cubicBezTo>
                  <a:cubicBezTo>
                    <a:pt x="12659" y="1719"/>
                    <a:pt x="12499" y="1810"/>
                    <a:pt x="12448" y="2017"/>
                  </a:cubicBezTo>
                  <a:cubicBezTo>
                    <a:pt x="12325" y="2469"/>
                    <a:pt x="12242" y="2921"/>
                    <a:pt x="12119" y="3372"/>
                  </a:cubicBezTo>
                  <a:cubicBezTo>
                    <a:pt x="12115" y="3369"/>
                    <a:pt x="12112" y="3365"/>
                    <a:pt x="12109" y="3362"/>
                  </a:cubicBezTo>
                  <a:lnTo>
                    <a:pt x="12109" y="3362"/>
                  </a:lnTo>
                  <a:cubicBezTo>
                    <a:pt x="11989" y="3719"/>
                    <a:pt x="11870" y="4039"/>
                    <a:pt x="11791" y="4358"/>
                  </a:cubicBezTo>
                  <a:cubicBezTo>
                    <a:pt x="11585" y="4892"/>
                    <a:pt x="11380" y="5467"/>
                    <a:pt x="11174" y="5960"/>
                  </a:cubicBezTo>
                  <a:cubicBezTo>
                    <a:pt x="11051" y="6248"/>
                    <a:pt x="10928" y="6577"/>
                    <a:pt x="10805" y="6782"/>
                  </a:cubicBezTo>
                  <a:cubicBezTo>
                    <a:pt x="10723" y="7029"/>
                    <a:pt x="10599" y="7275"/>
                    <a:pt x="10517" y="7521"/>
                  </a:cubicBezTo>
                  <a:cubicBezTo>
                    <a:pt x="10394" y="7768"/>
                    <a:pt x="10271" y="8014"/>
                    <a:pt x="10147" y="8220"/>
                  </a:cubicBezTo>
                  <a:cubicBezTo>
                    <a:pt x="10065" y="8343"/>
                    <a:pt x="10024" y="8425"/>
                    <a:pt x="9942" y="8548"/>
                  </a:cubicBezTo>
                  <a:lnTo>
                    <a:pt x="9737" y="8754"/>
                  </a:lnTo>
                  <a:cubicBezTo>
                    <a:pt x="9654" y="8836"/>
                    <a:pt x="9531" y="8918"/>
                    <a:pt x="9408" y="9000"/>
                  </a:cubicBezTo>
                  <a:lnTo>
                    <a:pt x="9203" y="9165"/>
                  </a:lnTo>
                  <a:lnTo>
                    <a:pt x="8997" y="9247"/>
                  </a:lnTo>
                  <a:lnTo>
                    <a:pt x="8833" y="9329"/>
                  </a:lnTo>
                  <a:lnTo>
                    <a:pt x="8586" y="9329"/>
                  </a:lnTo>
                  <a:cubicBezTo>
                    <a:pt x="8463" y="9288"/>
                    <a:pt x="8340" y="9247"/>
                    <a:pt x="8217" y="9247"/>
                  </a:cubicBezTo>
                  <a:cubicBezTo>
                    <a:pt x="8052" y="9165"/>
                    <a:pt x="7888" y="9124"/>
                    <a:pt x="7724" y="9041"/>
                  </a:cubicBezTo>
                  <a:cubicBezTo>
                    <a:pt x="7518" y="8959"/>
                    <a:pt x="7354" y="8877"/>
                    <a:pt x="7190" y="8754"/>
                  </a:cubicBezTo>
                  <a:cubicBezTo>
                    <a:pt x="6984" y="8631"/>
                    <a:pt x="6779" y="8466"/>
                    <a:pt x="6614" y="8343"/>
                  </a:cubicBezTo>
                  <a:cubicBezTo>
                    <a:pt x="6286" y="8056"/>
                    <a:pt x="5957" y="7809"/>
                    <a:pt x="5670" y="7480"/>
                  </a:cubicBezTo>
                  <a:cubicBezTo>
                    <a:pt x="5423" y="7234"/>
                    <a:pt x="5177" y="6946"/>
                    <a:pt x="4971" y="6700"/>
                  </a:cubicBezTo>
                  <a:cubicBezTo>
                    <a:pt x="4725" y="6412"/>
                    <a:pt x="4519" y="6125"/>
                    <a:pt x="4314" y="5878"/>
                  </a:cubicBezTo>
                  <a:cubicBezTo>
                    <a:pt x="3985" y="5426"/>
                    <a:pt x="3657" y="4933"/>
                    <a:pt x="3328" y="4482"/>
                  </a:cubicBezTo>
                  <a:cubicBezTo>
                    <a:pt x="2999" y="4030"/>
                    <a:pt x="2712" y="3578"/>
                    <a:pt x="2383" y="3126"/>
                  </a:cubicBezTo>
                  <a:cubicBezTo>
                    <a:pt x="2219" y="2879"/>
                    <a:pt x="2055" y="2633"/>
                    <a:pt x="1890" y="2345"/>
                  </a:cubicBezTo>
                  <a:cubicBezTo>
                    <a:pt x="1726" y="2099"/>
                    <a:pt x="1562" y="1852"/>
                    <a:pt x="1438" y="1565"/>
                  </a:cubicBezTo>
                  <a:cubicBezTo>
                    <a:pt x="1151" y="1113"/>
                    <a:pt x="781" y="661"/>
                    <a:pt x="494" y="168"/>
                  </a:cubicBezTo>
                  <a:cubicBezTo>
                    <a:pt x="494" y="127"/>
                    <a:pt x="452" y="86"/>
                    <a:pt x="452" y="86"/>
                  </a:cubicBezTo>
                  <a:cubicBezTo>
                    <a:pt x="427" y="35"/>
                    <a:pt x="370" y="0"/>
                    <a:pt x="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2885972" y="1500141"/>
              <a:ext cx="316365" cy="216631"/>
            </a:xfrm>
            <a:custGeom>
              <a:rect b="b" l="l" r="r" t="t"/>
              <a:pathLst>
                <a:path extrusionOk="0" h="11145" w="16276">
                  <a:moveTo>
                    <a:pt x="161" y="1"/>
                  </a:moveTo>
                  <a:cubicBezTo>
                    <a:pt x="97" y="1"/>
                    <a:pt x="42" y="68"/>
                    <a:pt x="42" y="135"/>
                  </a:cubicBezTo>
                  <a:cubicBezTo>
                    <a:pt x="1" y="176"/>
                    <a:pt x="1" y="217"/>
                    <a:pt x="42" y="258"/>
                  </a:cubicBezTo>
                  <a:cubicBezTo>
                    <a:pt x="42" y="340"/>
                    <a:pt x="83" y="464"/>
                    <a:pt x="165" y="587"/>
                  </a:cubicBezTo>
                  <a:cubicBezTo>
                    <a:pt x="247" y="792"/>
                    <a:pt x="329" y="998"/>
                    <a:pt x="453" y="1203"/>
                  </a:cubicBezTo>
                  <a:cubicBezTo>
                    <a:pt x="699" y="1655"/>
                    <a:pt x="904" y="2107"/>
                    <a:pt x="1151" y="2559"/>
                  </a:cubicBezTo>
                  <a:cubicBezTo>
                    <a:pt x="1397" y="3011"/>
                    <a:pt x="1685" y="3421"/>
                    <a:pt x="1973" y="3873"/>
                  </a:cubicBezTo>
                  <a:cubicBezTo>
                    <a:pt x="2260" y="4284"/>
                    <a:pt x="2507" y="4736"/>
                    <a:pt x="2794" y="5188"/>
                  </a:cubicBezTo>
                  <a:cubicBezTo>
                    <a:pt x="3082" y="5599"/>
                    <a:pt x="3410" y="6050"/>
                    <a:pt x="3698" y="6461"/>
                  </a:cubicBezTo>
                  <a:cubicBezTo>
                    <a:pt x="3862" y="6667"/>
                    <a:pt x="3985" y="6913"/>
                    <a:pt x="4191" y="7077"/>
                  </a:cubicBezTo>
                  <a:cubicBezTo>
                    <a:pt x="4355" y="7283"/>
                    <a:pt x="4520" y="7488"/>
                    <a:pt x="4684" y="7694"/>
                  </a:cubicBezTo>
                  <a:cubicBezTo>
                    <a:pt x="5054" y="8063"/>
                    <a:pt x="5423" y="8433"/>
                    <a:pt x="5793" y="8762"/>
                  </a:cubicBezTo>
                  <a:cubicBezTo>
                    <a:pt x="5998" y="8967"/>
                    <a:pt x="6204" y="9090"/>
                    <a:pt x="6409" y="9296"/>
                  </a:cubicBezTo>
                  <a:cubicBezTo>
                    <a:pt x="6615" y="9460"/>
                    <a:pt x="6861" y="9624"/>
                    <a:pt x="7066" y="9789"/>
                  </a:cubicBezTo>
                  <a:cubicBezTo>
                    <a:pt x="7313" y="9953"/>
                    <a:pt x="7559" y="10076"/>
                    <a:pt x="7765" y="10241"/>
                  </a:cubicBezTo>
                  <a:cubicBezTo>
                    <a:pt x="7970" y="10364"/>
                    <a:pt x="8217" y="10487"/>
                    <a:pt x="8463" y="10610"/>
                  </a:cubicBezTo>
                  <a:cubicBezTo>
                    <a:pt x="8915" y="10857"/>
                    <a:pt x="9449" y="11021"/>
                    <a:pt x="9983" y="11103"/>
                  </a:cubicBezTo>
                  <a:cubicBezTo>
                    <a:pt x="10189" y="11144"/>
                    <a:pt x="10394" y="11144"/>
                    <a:pt x="10640" y="11144"/>
                  </a:cubicBezTo>
                  <a:cubicBezTo>
                    <a:pt x="10969" y="11144"/>
                    <a:pt x="11298" y="11103"/>
                    <a:pt x="11626" y="11021"/>
                  </a:cubicBezTo>
                  <a:cubicBezTo>
                    <a:pt x="12160" y="10857"/>
                    <a:pt x="12653" y="10610"/>
                    <a:pt x="13064" y="10282"/>
                  </a:cubicBezTo>
                  <a:cubicBezTo>
                    <a:pt x="13886" y="9542"/>
                    <a:pt x="14461" y="8639"/>
                    <a:pt x="14790" y="7570"/>
                  </a:cubicBezTo>
                  <a:cubicBezTo>
                    <a:pt x="15159" y="6585"/>
                    <a:pt x="15529" y="5599"/>
                    <a:pt x="15817" y="4572"/>
                  </a:cubicBezTo>
                  <a:cubicBezTo>
                    <a:pt x="15858" y="4366"/>
                    <a:pt x="15940" y="4079"/>
                    <a:pt x="16022" y="3832"/>
                  </a:cubicBezTo>
                  <a:cubicBezTo>
                    <a:pt x="16063" y="3627"/>
                    <a:pt x="16145" y="3339"/>
                    <a:pt x="16227" y="3093"/>
                  </a:cubicBezTo>
                  <a:cubicBezTo>
                    <a:pt x="16276" y="2875"/>
                    <a:pt x="16096" y="2729"/>
                    <a:pt x="15916" y="2729"/>
                  </a:cubicBezTo>
                  <a:cubicBezTo>
                    <a:pt x="15789" y="2729"/>
                    <a:pt x="15662" y="2800"/>
                    <a:pt x="15611" y="2969"/>
                  </a:cubicBezTo>
                  <a:cubicBezTo>
                    <a:pt x="15570" y="3216"/>
                    <a:pt x="15488" y="3504"/>
                    <a:pt x="15447" y="3709"/>
                  </a:cubicBezTo>
                  <a:cubicBezTo>
                    <a:pt x="15365" y="3955"/>
                    <a:pt x="15324" y="4202"/>
                    <a:pt x="15241" y="4448"/>
                  </a:cubicBezTo>
                  <a:cubicBezTo>
                    <a:pt x="15159" y="4695"/>
                    <a:pt x="15077" y="4982"/>
                    <a:pt x="14995" y="5270"/>
                  </a:cubicBezTo>
                  <a:cubicBezTo>
                    <a:pt x="14831" y="5763"/>
                    <a:pt x="14666" y="6297"/>
                    <a:pt x="14461" y="6790"/>
                  </a:cubicBezTo>
                  <a:cubicBezTo>
                    <a:pt x="14297" y="7242"/>
                    <a:pt x="14132" y="7694"/>
                    <a:pt x="13927" y="8187"/>
                  </a:cubicBezTo>
                  <a:cubicBezTo>
                    <a:pt x="13804" y="8433"/>
                    <a:pt x="13639" y="8721"/>
                    <a:pt x="13475" y="9008"/>
                  </a:cubicBezTo>
                  <a:cubicBezTo>
                    <a:pt x="13393" y="9132"/>
                    <a:pt x="13352" y="9214"/>
                    <a:pt x="13229" y="9337"/>
                  </a:cubicBezTo>
                  <a:cubicBezTo>
                    <a:pt x="13146" y="9460"/>
                    <a:pt x="13023" y="9583"/>
                    <a:pt x="12941" y="9707"/>
                  </a:cubicBezTo>
                  <a:cubicBezTo>
                    <a:pt x="12859" y="9789"/>
                    <a:pt x="12736" y="9871"/>
                    <a:pt x="12653" y="9912"/>
                  </a:cubicBezTo>
                  <a:lnTo>
                    <a:pt x="12530" y="9994"/>
                  </a:lnTo>
                  <a:cubicBezTo>
                    <a:pt x="12448" y="10076"/>
                    <a:pt x="12366" y="10159"/>
                    <a:pt x="12243" y="10200"/>
                  </a:cubicBezTo>
                  <a:lnTo>
                    <a:pt x="12284" y="10200"/>
                  </a:lnTo>
                  <a:cubicBezTo>
                    <a:pt x="12160" y="10282"/>
                    <a:pt x="11996" y="10323"/>
                    <a:pt x="11873" y="10405"/>
                  </a:cubicBezTo>
                  <a:cubicBezTo>
                    <a:pt x="11709" y="10446"/>
                    <a:pt x="11585" y="10487"/>
                    <a:pt x="11421" y="10528"/>
                  </a:cubicBezTo>
                  <a:cubicBezTo>
                    <a:pt x="11298" y="10569"/>
                    <a:pt x="11133" y="10610"/>
                    <a:pt x="11010" y="10610"/>
                  </a:cubicBezTo>
                  <a:cubicBezTo>
                    <a:pt x="10873" y="10610"/>
                    <a:pt x="10736" y="10629"/>
                    <a:pt x="10612" y="10629"/>
                  </a:cubicBezTo>
                  <a:cubicBezTo>
                    <a:pt x="10549" y="10629"/>
                    <a:pt x="10490" y="10624"/>
                    <a:pt x="10435" y="10610"/>
                  </a:cubicBezTo>
                  <a:cubicBezTo>
                    <a:pt x="10271" y="10610"/>
                    <a:pt x="10065" y="10610"/>
                    <a:pt x="9983" y="10569"/>
                  </a:cubicBezTo>
                  <a:cubicBezTo>
                    <a:pt x="9860" y="10569"/>
                    <a:pt x="9737" y="10528"/>
                    <a:pt x="9655" y="10528"/>
                  </a:cubicBezTo>
                  <a:lnTo>
                    <a:pt x="9572" y="10528"/>
                  </a:lnTo>
                  <a:cubicBezTo>
                    <a:pt x="9326" y="10446"/>
                    <a:pt x="9079" y="10323"/>
                    <a:pt x="8833" y="10241"/>
                  </a:cubicBezTo>
                  <a:cubicBezTo>
                    <a:pt x="8504" y="10076"/>
                    <a:pt x="8135" y="9871"/>
                    <a:pt x="7806" y="9666"/>
                  </a:cubicBezTo>
                  <a:cubicBezTo>
                    <a:pt x="7601" y="9542"/>
                    <a:pt x="7395" y="9419"/>
                    <a:pt x="7231" y="9296"/>
                  </a:cubicBezTo>
                  <a:cubicBezTo>
                    <a:pt x="7025" y="9173"/>
                    <a:pt x="6861" y="9008"/>
                    <a:pt x="6656" y="8885"/>
                  </a:cubicBezTo>
                  <a:cubicBezTo>
                    <a:pt x="6450" y="8680"/>
                    <a:pt x="6163" y="8474"/>
                    <a:pt x="5916" y="8269"/>
                  </a:cubicBezTo>
                  <a:cubicBezTo>
                    <a:pt x="5670" y="8022"/>
                    <a:pt x="5423" y="7817"/>
                    <a:pt x="5218" y="7570"/>
                  </a:cubicBezTo>
                  <a:cubicBezTo>
                    <a:pt x="5054" y="7406"/>
                    <a:pt x="4889" y="7242"/>
                    <a:pt x="4725" y="7036"/>
                  </a:cubicBezTo>
                  <a:cubicBezTo>
                    <a:pt x="4561" y="6872"/>
                    <a:pt x="4396" y="6667"/>
                    <a:pt x="4273" y="6502"/>
                  </a:cubicBezTo>
                  <a:lnTo>
                    <a:pt x="3698" y="5722"/>
                  </a:lnTo>
                  <a:cubicBezTo>
                    <a:pt x="3493" y="5434"/>
                    <a:pt x="3287" y="5147"/>
                    <a:pt x="3123" y="4859"/>
                  </a:cubicBezTo>
                  <a:cubicBezTo>
                    <a:pt x="2835" y="4448"/>
                    <a:pt x="2548" y="3996"/>
                    <a:pt x="2301" y="3586"/>
                  </a:cubicBezTo>
                  <a:cubicBezTo>
                    <a:pt x="2014" y="3134"/>
                    <a:pt x="1726" y="2682"/>
                    <a:pt x="1439" y="2230"/>
                  </a:cubicBezTo>
                  <a:cubicBezTo>
                    <a:pt x="1233" y="1860"/>
                    <a:pt x="1028" y="1450"/>
                    <a:pt x="781" y="1039"/>
                  </a:cubicBezTo>
                  <a:cubicBezTo>
                    <a:pt x="699" y="874"/>
                    <a:pt x="617" y="669"/>
                    <a:pt x="494" y="464"/>
                  </a:cubicBezTo>
                  <a:cubicBezTo>
                    <a:pt x="453" y="381"/>
                    <a:pt x="412" y="258"/>
                    <a:pt x="370" y="176"/>
                  </a:cubicBezTo>
                  <a:cubicBezTo>
                    <a:pt x="329" y="94"/>
                    <a:pt x="288" y="12"/>
                    <a:pt x="206" y="12"/>
                  </a:cubicBezTo>
                  <a:cubicBezTo>
                    <a:pt x="191" y="4"/>
                    <a:pt x="176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7"/>
          <p:cNvSpPr txBox="1"/>
          <p:nvPr/>
        </p:nvSpPr>
        <p:spPr>
          <a:xfrm>
            <a:off x="1134025" y="1499075"/>
            <a:ext cx="6769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Understand ratio concepts and use ratio reasoning to solve problems.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Assistant Medium"/>
              <a:buAutoNum type="arabicPeriod"/>
            </a:pPr>
            <a:r>
              <a:rPr lang="en" sz="1300">
                <a:latin typeface="Assistant Medium"/>
                <a:ea typeface="Assistant Medium"/>
                <a:cs typeface="Assistant Medium"/>
                <a:sym typeface="Assistant Medium"/>
              </a:rPr>
              <a:t>Understand the concept of a ratio and use ratio language to describe a ratio relationship between two quantities. For example, “The ratio of wings to beaks in the bird house at the zoo was 2:1, because for every 2 wings there was 1 beak.” “For every vote candidate A received, candidate C received nearly three votes. </a:t>
            </a:r>
            <a:endParaRPr sz="13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ssistant Medium"/>
                <a:ea typeface="Assistant Medium"/>
                <a:cs typeface="Assistant Medium"/>
                <a:sym typeface="Assistant Medium"/>
              </a:rPr>
              <a:t>3.	</a:t>
            </a:r>
            <a:r>
              <a:rPr lang="en" sz="1300">
                <a:latin typeface="Assistant Medium"/>
                <a:ea typeface="Assistant Medium"/>
                <a:cs typeface="Assistant Medium"/>
                <a:sym typeface="Assistant Medium"/>
              </a:rPr>
              <a:t>Use ratio and rate reasoning to solve real-world and mathematical problems, e.g., by reasoning about tables of equivalent ratios, tape diagrams, double number line diagrams, or equations.</a:t>
            </a:r>
            <a:r>
              <a:rPr lang="en" sz="1500">
                <a:latin typeface="Assistant Medium"/>
                <a:ea typeface="Assistant Medium"/>
                <a:cs typeface="Assistant Medium"/>
                <a:sym typeface="Assistant Medium"/>
              </a:rPr>
              <a:t> </a:t>
            </a:r>
            <a:endParaRPr sz="1500"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543" name="Google Shape;543;p37"/>
          <p:cNvSpPr txBox="1"/>
          <p:nvPr/>
        </p:nvSpPr>
        <p:spPr>
          <a:xfrm>
            <a:off x="1134025" y="1142175"/>
            <a:ext cx="5723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ssistant"/>
                <a:ea typeface="Assistant"/>
                <a:cs typeface="Assistant"/>
                <a:sym typeface="Assistant"/>
              </a:rPr>
              <a:t>Ratios and Proportional relationships	 6.RP.A.1 &amp; 6.RP.A.3</a:t>
            </a:r>
            <a:endParaRPr b="1" sz="17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544" name="Google Shape;544;p37"/>
          <p:cNvSpPr txBox="1"/>
          <p:nvPr/>
        </p:nvSpPr>
        <p:spPr>
          <a:xfrm>
            <a:off x="2996425" y="479425"/>
            <a:ext cx="304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45" name="Google Shape;545;p37"/>
          <p:cNvGrpSpPr/>
          <p:nvPr/>
        </p:nvGrpSpPr>
        <p:grpSpPr>
          <a:xfrm rot="10800000">
            <a:off x="1536329" y="3838775"/>
            <a:ext cx="6071341" cy="835115"/>
            <a:chOff x="1536329" y="3577150"/>
            <a:chExt cx="6071341" cy="835115"/>
          </a:xfrm>
        </p:grpSpPr>
        <p:sp>
          <p:nvSpPr>
            <p:cNvPr id="546" name="Google Shape;546;p37"/>
            <p:cNvSpPr/>
            <p:nvPr/>
          </p:nvSpPr>
          <p:spPr>
            <a:xfrm>
              <a:off x="1536329" y="3577294"/>
              <a:ext cx="837525" cy="834971"/>
            </a:xfrm>
            <a:custGeom>
              <a:rect b="b" l="l" r="r" t="t"/>
              <a:pathLst>
                <a:path extrusionOk="0" h="5797" w="5829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3279401" y="3581759"/>
              <a:ext cx="842123" cy="830506"/>
            </a:xfrm>
            <a:custGeom>
              <a:rect b="b" l="l" r="r" t="t"/>
              <a:pathLst>
                <a:path extrusionOk="0" h="5766" w="5861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6770144" y="3577294"/>
              <a:ext cx="837525" cy="834971"/>
            </a:xfrm>
            <a:custGeom>
              <a:rect b="b" l="l" r="r" t="t"/>
              <a:pathLst>
                <a:path extrusionOk="0" h="5797" w="5829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5027072" y="3577150"/>
              <a:ext cx="837525" cy="835115"/>
            </a:xfrm>
            <a:custGeom>
              <a:rect b="b" l="l" r="r" t="t"/>
              <a:pathLst>
                <a:path extrusionOk="0" h="5798" w="5829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" name="Google Shape;554;p38"/>
          <p:cNvGraphicFramePr/>
          <p:nvPr/>
        </p:nvGraphicFramePr>
        <p:xfrm>
          <a:off x="999707" y="199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{681B822B-C370-4906-9AE4-6C90B65A7DEB}</a:tableStyleId>
              </a:tblPr>
              <a:tblGrid>
                <a:gridCol w="1130325"/>
                <a:gridCol w="2790400"/>
                <a:gridCol w="3092400"/>
              </a:tblGrid>
              <a:tr h="737625">
                <a:tc>
                  <a:txBody>
                    <a:bodyPr/>
                    <a:lstStyle/>
                    <a:p>
                      <a:pPr indent="9144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Year</a:t>
                      </a:r>
                      <a:endParaRPr b="1" sz="1300"/>
                    </a:p>
                  </a:txBody>
                  <a:tcPr marT="0" marB="0" marR="0" marL="0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9144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Non-Hispanic Black</a:t>
                      </a:r>
                      <a:endParaRPr b="1" sz="1300"/>
                    </a:p>
                    <a:p>
                      <a:pPr indent="9144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Maternal Mortality Rate</a:t>
                      </a:r>
                      <a:endParaRPr b="1" sz="1300"/>
                    </a:p>
                  </a:txBody>
                  <a:tcPr marT="0" marB="0" marR="0" marL="0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9144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Non-Hispanic Whites</a:t>
                      </a:r>
                      <a:endParaRPr b="1" sz="1300"/>
                    </a:p>
                    <a:p>
                      <a:pPr indent="9144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Maternal Mortality Rate</a:t>
                      </a:r>
                      <a:endParaRPr b="1" sz="1300"/>
                    </a:p>
                  </a:txBody>
                  <a:tcPr marT="0" marB="0" marR="0" marL="0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2018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37.3%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14.9%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2019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44.0%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17.9%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2020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55.3%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19.0%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2021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69.9%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26.6%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5" name="Google Shape;555;p38"/>
          <p:cNvSpPr txBox="1"/>
          <p:nvPr/>
        </p:nvSpPr>
        <p:spPr>
          <a:xfrm>
            <a:off x="381050" y="610625"/>
            <a:ext cx="8572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Ratio between </a:t>
            </a:r>
            <a:r>
              <a:rPr b="1"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Black &amp; White Maternal Mortality Rates</a:t>
            </a:r>
            <a:endParaRPr b="1"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6" name="Google Shape;556;p38"/>
          <p:cNvSpPr txBox="1"/>
          <p:nvPr/>
        </p:nvSpPr>
        <p:spPr>
          <a:xfrm>
            <a:off x="999700" y="1411450"/>
            <a:ext cx="701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ssistant Medium"/>
                <a:ea typeface="Assistant Medium"/>
                <a:cs typeface="Assistant Medium"/>
                <a:sym typeface="Assistant Medium"/>
              </a:rPr>
              <a:t>Look at the Maternal Mortality Rates for Non-Hispanic Blacks and Whites. Find the ratio between Non-Hispanic Black MMR and Non-Hispanic White MMR. </a:t>
            </a:r>
            <a:endParaRPr sz="1300"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1" name="Google Shape;561;p39"/>
          <p:cNvGraphicFramePr/>
          <p:nvPr/>
        </p:nvGraphicFramePr>
        <p:xfrm>
          <a:off x="2268157" y="306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{681B822B-C370-4906-9AE4-6C90B65A7DEB}</a:tableStyleId>
              </a:tblPr>
              <a:tblGrid>
                <a:gridCol w="651200"/>
                <a:gridCol w="1607550"/>
                <a:gridCol w="1781525"/>
              </a:tblGrid>
              <a:tr h="459625">
                <a:tc>
                  <a:txBody>
                    <a:bodyPr/>
                    <a:lstStyle/>
                    <a:p>
                      <a:pPr indent="9144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Year</a:t>
                      </a:r>
                      <a:endParaRPr b="1" sz="1000"/>
                    </a:p>
                  </a:txBody>
                  <a:tcPr marT="0" marB="0" marR="0" marL="0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9144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Non-Hispanic Black</a:t>
                      </a:r>
                      <a:endParaRPr b="1" sz="1000"/>
                    </a:p>
                    <a:p>
                      <a:pPr indent="9144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Maternal Mortality Rate</a:t>
                      </a:r>
                      <a:endParaRPr b="1" sz="1000"/>
                    </a:p>
                  </a:txBody>
                  <a:tcPr marT="0" marB="0" marR="0" marL="0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9144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Non-Hispanic Whites</a:t>
                      </a:r>
                      <a:endParaRPr b="1" sz="1000"/>
                    </a:p>
                    <a:p>
                      <a:pPr indent="9144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Maternal Mortality Rate</a:t>
                      </a:r>
                      <a:endParaRPr b="1" sz="1000"/>
                    </a:p>
                  </a:txBody>
                  <a:tcPr marT="0" marB="0" marR="0" marL="0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69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2018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37.3%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14.9%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2019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44.0%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17.9%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55.3%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19.0%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2021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69.9%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26.6%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2" name="Google Shape;562;p39"/>
          <p:cNvSpPr txBox="1"/>
          <p:nvPr/>
        </p:nvSpPr>
        <p:spPr>
          <a:xfrm>
            <a:off x="270775" y="470250"/>
            <a:ext cx="8572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ANSWER</a:t>
            </a:r>
            <a:endParaRPr b="1"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3" name="Google Shape;563;p39"/>
          <p:cNvSpPr txBox="1"/>
          <p:nvPr/>
        </p:nvSpPr>
        <p:spPr>
          <a:xfrm>
            <a:off x="1257150" y="1048300"/>
            <a:ext cx="6753600" cy="18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Step 1. Find the MMR for Non-Hispanic Black and Non-Hispanic White.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Step 2. Divide the MMR for Non-Hispanic Black  by the MMR for Non-Hispanic White. Ex.(BMMR )/WMMR = 37.3/14.9  =  2.5  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-571500" lvl="0" marL="5715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Step 3. Interpret the ratio: 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-571500" lvl="0" marL="5715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latin typeface="Assistant"/>
                <a:ea typeface="Assistant"/>
                <a:cs typeface="Assistant"/>
                <a:sym typeface="Assistant"/>
              </a:rPr>
              <a:t>In 2018, the Black Maternal Mortality Rate was 2 and a half times higher than the White Maternal Mortality Rate.</a:t>
            </a:r>
            <a:endParaRPr b="1" sz="16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564" name="Google Shape;564;p39"/>
          <p:cNvSpPr txBox="1"/>
          <p:nvPr/>
        </p:nvSpPr>
        <p:spPr>
          <a:xfrm>
            <a:off x="8313825" y="2791325"/>
            <a:ext cx="903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0"/>
          <p:cNvSpPr txBox="1"/>
          <p:nvPr>
            <p:ph type="title"/>
          </p:nvPr>
        </p:nvSpPr>
        <p:spPr>
          <a:xfrm>
            <a:off x="173700" y="245825"/>
            <a:ext cx="8796600" cy="4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                </a:t>
            </a:r>
            <a:r>
              <a:rPr lang="en" sz="1900"/>
              <a:t>Maternal Mortality Rate of Black and White Women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Maternal mortality rates are deaths per 100,000 live births.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For example, in 2018, for non-Hispanic Black women over 40, there were 42 maternal deaths for 17,510 live births.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Hence, the rate =(42*100000)/17510 = 239.9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70" name="Google Shape;570;p4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71" name="Google Shape;571;p40"/>
          <p:cNvGraphicFramePr/>
          <p:nvPr/>
        </p:nvGraphicFramePr>
        <p:xfrm>
          <a:off x="207213" y="166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{AFE1D69F-2F63-4FF4-8498-87FE95D7DDED}</a:tableStyleId>
              </a:tblPr>
              <a:tblGrid>
                <a:gridCol w="1604050"/>
                <a:gridCol w="791725"/>
                <a:gridCol w="801750"/>
                <a:gridCol w="781700"/>
                <a:gridCol w="791725"/>
                <a:gridCol w="791725"/>
                <a:gridCol w="791725"/>
                <a:gridCol w="791725"/>
                <a:gridCol w="791725"/>
                <a:gridCol w="791725"/>
              </a:tblGrid>
              <a:tr h="35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Year</a:t>
                      </a:r>
                      <a:endParaRPr b="1"/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2018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2019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9E9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2020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1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Age </a:t>
                      </a:r>
                      <a:r>
                        <a:rPr b="1" lang="en"/>
                        <a:t>Range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Under 25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25 - 39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40 and over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Under 25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25 - 39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40 and over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Under 25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25 - 39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40 and over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Non - Hispanic Black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15.3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38.2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239.9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18.8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49.7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166.5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28.8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56.3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263.1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2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Non - Hispanic White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10.5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72.0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16.8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75.2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2E9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17.6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96.8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1"/>
          <p:cNvSpPr txBox="1"/>
          <p:nvPr>
            <p:ph idx="1" type="subTitle"/>
          </p:nvPr>
        </p:nvSpPr>
        <p:spPr>
          <a:xfrm>
            <a:off x="4300950" y="562350"/>
            <a:ext cx="40743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                               </a:t>
            </a:r>
            <a:r>
              <a:rPr lang="en" sz="15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</a:t>
            </a:r>
            <a:r>
              <a:rPr lang="en" sz="18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QUESTIONS</a:t>
            </a:r>
            <a:endParaRPr sz="180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7" name="Google Shape;577;p41"/>
          <p:cNvPicPr preferRelativeResize="0"/>
          <p:nvPr/>
        </p:nvPicPr>
        <p:blipFill rotWithShape="1">
          <a:blip r:embed="rId3">
            <a:alphaModFix/>
          </a:blip>
          <a:srcRect b="0" l="20211" r="25000" t="0"/>
          <a:stretch/>
        </p:blipFill>
        <p:spPr>
          <a:xfrm>
            <a:off x="1096900" y="562350"/>
            <a:ext cx="2848300" cy="38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1"/>
          <p:cNvSpPr txBox="1"/>
          <p:nvPr/>
        </p:nvSpPr>
        <p:spPr>
          <a:xfrm>
            <a:off x="4125675" y="1032650"/>
            <a:ext cx="4624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AutoNum type="arabicPeriod"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In which year is the overall mortality rate the highest?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 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  2.      What is the percent increase in the mortality 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             rate for Non-Hispanic Black women under the age 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             of 25 from 2018 to 2020?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  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  3.	Calculate the percent difference in the 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            Maternal mortality rates of Non-Hispanic Black 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           women and Non-hispanic White women for the year 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sistant"/>
                <a:ea typeface="Assistant"/>
                <a:cs typeface="Assistant"/>
                <a:sym typeface="Assistant"/>
              </a:rPr>
              <a:t>            2020.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2"/>
          <p:cNvSpPr txBox="1"/>
          <p:nvPr>
            <p:ph type="title"/>
          </p:nvPr>
        </p:nvSpPr>
        <p:spPr>
          <a:xfrm flipH="1">
            <a:off x="4683771" y="545675"/>
            <a:ext cx="3633000" cy="57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</a:t>
            </a:r>
            <a:endParaRPr/>
          </a:p>
        </p:txBody>
      </p:sp>
      <p:sp>
        <p:nvSpPr>
          <p:cNvPr id="584" name="Google Shape;584;p42"/>
          <p:cNvSpPr txBox="1"/>
          <p:nvPr>
            <p:ph idx="1" type="subTitle"/>
          </p:nvPr>
        </p:nvSpPr>
        <p:spPr>
          <a:xfrm flipH="1">
            <a:off x="4204975" y="1079200"/>
            <a:ext cx="4111800" cy="3540000"/>
          </a:xfrm>
          <a:prstGeom prst="rect">
            <a:avLst/>
          </a:prstGeom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SzPts val="1750"/>
              <a:buAutoNum type="arabicPeriod"/>
            </a:pPr>
            <a:r>
              <a:rPr lang="en" sz="1750"/>
              <a:t>2020</a:t>
            </a:r>
            <a:endParaRPr sz="1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SzPts val="1750"/>
              <a:buAutoNum type="arabicPeriod"/>
            </a:pPr>
            <a:r>
              <a:rPr lang="en" sz="1750"/>
              <a:t>88.2%</a:t>
            </a:r>
            <a:endParaRPr sz="1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/>
              <a:t>3</a:t>
            </a:r>
            <a:r>
              <a:rPr lang="en" sz="1750"/>
              <a:t>.	63.8%</a:t>
            </a:r>
            <a:endParaRPr sz="1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</p:txBody>
      </p:sp>
      <p:sp>
        <p:nvSpPr>
          <p:cNvPr id="585" name="Google Shape;585;p42"/>
          <p:cNvSpPr/>
          <p:nvPr/>
        </p:nvSpPr>
        <p:spPr>
          <a:xfrm>
            <a:off x="515650" y="545675"/>
            <a:ext cx="3553151" cy="1865940"/>
          </a:xfrm>
          <a:custGeom>
            <a:rect b="b" l="l" r="r" t="t"/>
            <a:pathLst>
              <a:path extrusionOk="0" h="52957" w="99535">
                <a:moveTo>
                  <a:pt x="0" y="0"/>
                </a:moveTo>
                <a:lnTo>
                  <a:pt x="0" y="7132"/>
                </a:lnTo>
                <a:lnTo>
                  <a:pt x="3352" y="7132"/>
                </a:lnTo>
                <a:cubicBezTo>
                  <a:pt x="3678" y="6350"/>
                  <a:pt x="4434" y="5859"/>
                  <a:pt x="5250" y="5859"/>
                </a:cubicBezTo>
                <a:cubicBezTo>
                  <a:pt x="5381" y="5859"/>
                  <a:pt x="5513" y="5871"/>
                  <a:pt x="5646" y="5897"/>
                </a:cubicBezTo>
                <a:cubicBezTo>
                  <a:pt x="6603" y="6086"/>
                  <a:pt x="7296" y="6931"/>
                  <a:pt x="7296" y="7901"/>
                </a:cubicBezTo>
                <a:cubicBezTo>
                  <a:pt x="7296" y="8884"/>
                  <a:pt x="6603" y="9728"/>
                  <a:pt x="5646" y="9917"/>
                </a:cubicBezTo>
                <a:cubicBezTo>
                  <a:pt x="5513" y="9943"/>
                  <a:pt x="5381" y="9956"/>
                  <a:pt x="5250" y="9956"/>
                </a:cubicBezTo>
                <a:cubicBezTo>
                  <a:pt x="4434" y="9956"/>
                  <a:pt x="3678" y="9464"/>
                  <a:pt x="3352" y="8682"/>
                </a:cubicBezTo>
                <a:lnTo>
                  <a:pt x="0" y="8682"/>
                </a:lnTo>
                <a:lnTo>
                  <a:pt x="0" y="18927"/>
                </a:lnTo>
                <a:lnTo>
                  <a:pt x="3352" y="18927"/>
                </a:lnTo>
                <a:cubicBezTo>
                  <a:pt x="3678" y="18145"/>
                  <a:pt x="4434" y="17653"/>
                  <a:pt x="5250" y="17653"/>
                </a:cubicBezTo>
                <a:cubicBezTo>
                  <a:pt x="5381" y="17653"/>
                  <a:pt x="5513" y="17666"/>
                  <a:pt x="5646" y="17692"/>
                </a:cubicBezTo>
                <a:cubicBezTo>
                  <a:pt x="6603" y="17881"/>
                  <a:pt x="7296" y="18725"/>
                  <a:pt x="7296" y="19708"/>
                </a:cubicBezTo>
                <a:cubicBezTo>
                  <a:pt x="7296" y="20678"/>
                  <a:pt x="6603" y="21522"/>
                  <a:pt x="5646" y="21711"/>
                </a:cubicBezTo>
                <a:cubicBezTo>
                  <a:pt x="5513" y="21737"/>
                  <a:pt x="5381" y="21750"/>
                  <a:pt x="5250" y="21750"/>
                </a:cubicBezTo>
                <a:cubicBezTo>
                  <a:pt x="4434" y="21750"/>
                  <a:pt x="3678" y="21258"/>
                  <a:pt x="3352" y="20476"/>
                </a:cubicBezTo>
                <a:lnTo>
                  <a:pt x="0" y="20476"/>
                </a:lnTo>
                <a:lnTo>
                  <a:pt x="0" y="30721"/>
                </a:lnTo>
                <a:lnTo>
                  <a:pt x="3352" y="30721"/>
                </a:lnTo>
                <a:cubicBezTo>
                  <a:pt x="3678" y="29939"/>
                  <a:pt x="4434" y="29447"/>
                  <a:pt x="5250" y="29447"/>
                </a:cubicBezTo>
                <a:cubicBezTo>
                  <a:pt x="5381" y="29447"/>
                  <a:pt x="5513" y="29460"/>
                  <a:pt x="5646" y="29486"/>
                </a:cubicBezTo>
                <a:cubicBezTo>
                  <a:pt x="6603" y="29675"/>
                  <a:pt x="7296" y="30519"/>
                  <a:pt x="7296" y="31490"/>
                </a:cubicBezTo>
                <a:cubicBezTo>
                  <a:pt x="7296" y="32472"/>
                  <a:pt x="6603" y="33317"/>
                  <a:pt x="5646" y="33506"/>
                </a:cubicBezTo>
                <a:cubicBezTo>
                  <a:pt x="5513" y="33532"/>
                  <a:pt x="5381" y="33545"/>
                  <a:pt x="5250" y="33545"/>
                </a:cubicBezTo>
                <a:cubicBezTo>
                  <a:pt x="4434" y="33545"/>
                  <a:pt x="3678" y="33053"/>
                  <a:pt x="3352" y="32271"/>
                </a:cubicBezTo>
                <a:lnTo>
                  <a:pt x="0" y="32271"/>
                </a:lnTo>
                <a:lnTo>
                  <a:pt x="0" y="42515"/>
                </a:lnTo>
                <a:lnTo>
                  <a:pt x="3352" y="42515"/>
                </a:lnTo>
                <a:cubicBezTo>
                  <a:pt x="3678" y="41733"/>
                  <a:pt x="4434" y="41242"/>
                  <a:pt x="5250" y="41242"/>
                </a:cubicBezTo>
                <a:cubicBezTo>
                  <a:pt x="5381" y="41242"/>
                  <a:pt x="5513" y="41254"/>
                  <a:pt x="5646" y="41280"/>
                </a:cubicBezTo>
                <a:cubicBezTo>
                  <a:pt x="6603" y="41469"/>
                  <a:pt x="7296" y="42314"/>
                  <a:pt x="7296" y="43297"/>
                </a:cubicBezTo>
                <a:cubicBezTo>
                  <a:pt x="7296" y="44267"/>
                  <a:pt x="6603" y="45111"/>
                  <a:pt x="5646" y="45300"/>
                </a:cubicBezTo>
                <a:cubicBezTo>
                  <a:pt x="5513" y="45326"/>
                  <a:pt x="5381" y="45339"/>
                  <a:pt x="5250" y="45339"/>
                </a:cubicBezTo>
                <a:cubicBezTo>
                  <a:pt x="4434" y="45339"/>
                  <a:pt x="3678" y="44847"/>
                  <a:pt x="3352" y="44065"/>
                </a:cubicBezTo>
                <a:lnTo>
                  <a:pt x="0" y="44065"/>
                </a:lnTo>
                <a:lnTo>
                  <a:pt x="0" y="52558"/>
                </a:lnTo>
                <a:cubicBezTo>
                  <a:pt x="0" y="52558"/>
                  <a:pt x="527" y="52379"/>
                  <a:pt x="1498" y="52379"/>
                </a:cubicBezTo>
                <a:cubicBezTo>
                  <a:pt x="1983" y="52379"/>
                  <a:pt x="2579" y="52424"/>
                  <a:pt x="3277" y="52558"/>
                </a:cubicBezTo>
                <a:cubicBezTo>
                  <a:pt x="4456" y="52777"/>
                  <a:pt x="4602" y="52957"/>
                  <a:pt x="4874" y="52957"/>
                </a:cubicBezTo>
                <a:cubicBezTo>
                  <a:pt x="5086" y="52957"/>
                  <a:pt x="5376" y="52846"/>
                  <a:pt x="6301" y="52558"/>
                </a:cubicBezTo>
                <a:cubicBezTo>
                  <a:pt x="8393" y="51903"/>
                  <a:pt x="8796" y="51500"/>
                  <a:pt x="11278" y="51500"/>
                </a:cubicBezTo>
                <a:cubicBezTo>
                  <a:pt x="12942" y="51500"/>
                  <a:pt x="13440" y="51679"/>
                  <a:pt x="14129" y="51679"/>
                </a:cubicBezTo>
                <a:cubicBezTo>
                  <a:pt x="14473" y="51679"/>
                  <a:pt x="14865" y="51634"/>
                  <a:pt x="15474" y="51500"/>
                </a:cubicBezTo>
                <a:cubicBezTo>
                  <a:pt x="17314" y="51109"/>
                  <a:pt x="17705" y="50592"/>
                  <a:pt x="20464" y="50454"/>
                </a:cubicBezTo>
                <a:cubicBezTo>
                  <a:pt x="22825" y="50346"/>
                  <a:pt x="23837" y="49455"/>
                  <a:pt x="25906" y="49455"/>
                </a:cubicBezTo>
                <a:cubicBezTo>
                  <a:pt x="26245" y="49455"/>
                  <a:pt x="26611" y="49479"/>
                  <a:pt x="27017" y="49534"/>
                </a:cubicBezTo>
                <a:cubicBezTo>
                  <a:pt x="29254" y="49847"/>
                  <a:pt x="31097" y="50704"/>
                  <a:pt x="32670" y="50704"/>
                </a:cubicBezTo>
                <a:cubicBezTo>
                  <a:pt x="33126" y="50704"/>
                  <a:pt x="33559" y="50632"/>
                  <a:pt x="33972" y="50454"/>
                </a:cubicBezTo>
                <a:cubicBezTo>
                  <a:pt x="34238" y="50340"/>
                  <a:pt x="34630" y="50293"/>
                  <a:pt x="35114" y="50293"/>
                </a:cubicBezTo>
                <a:cubicBezTo>
                  <a:pt x="37546" y="50293"/>
                  <a:pt x="42278" y="51490"/>
                  <a:pt x="44653" y="51490"/>
                </a:cubicBezTo>
                <a:cubicBezTo>
                  <a:pt x="45059" y="51490"/>
                  <a:pt x="45396" y="51455"/>
                  <a:pt x="45641" y="51374"/>
                </a:cubicBezTo>
                <a:cubicBezTo>
                  <a:pt x="47607" y="50719"/>
                  <a:pt x="48262" y="50063"/>
                  <a:pt x="50618" y="49937"/>
                </a:cubicBezTo>
                <a:cubicBezTo>
                  <a:pt x="50951" y="49918"/>
                  <a:pt x="51255" y="49909"/>
                  <a:pt x="51539" y="49909"/>
                </a:cubicBezTo>
                <a:cubicBezTo>
                  <a:pt x="53276" y="49909"/>
                  <a:pt x="54265" y="50237"/>
                  <a:pt x="56528" y="50454"/>
                </a:cubicBezTo>
                <a:cubicBezTo>
                  <a:pt x="58737" y="50677"/>
                  <a:pt x="63927" y="52207"/>
                  <a:pt x="66605" y="52207"/>
                </a:cubicBezTo>
                <a:cubicBezTo>
                  <a:pt x="67105" y="52207"/>
                  <a:pt x="67517" y="52154"/>
                  <a:pt x="67806" y="52029"/>
                </a:cubicBezTo>
                <a:cubicBezTo>
                  <a:pt x="69633" y="51248"/>
                  <a:pt x="69772" y="50454"/>
                  <a:pt x="71208" y="50454"/>
                </a:cubicBezTo>
                <a:cubicBezTo>
                  <a:pt x="72166" y="50454"/>
                  <a:pt x="72373" y="50515"/>
                  <a:pt x="73065" y="50515"/>
                </a:cubicBezTo>
                <a:cubicBezTo>
                  <a:pt x="73412" y="50515"/>
                  <a:pt x="73879" y="50500"/>
                  <a:pt x="74623" y="50454"/>
                </a:cubicBezTo>
                <a:cubicBezTo>
                  <a:pt x="76034" y="50374"/>
                  <a:pt x="76129" y="50138"/>
                  <a:pt x="76706" y="50138"/>
                </a:cubicBezTo>
                <a:cubicBezTo>
                  <a:pt x="77042" y="50138"/>
                  <a:pt x="77540" y="50218"/>
                  <a:pt x="78554" y="50454"/>
                </a:cubicBezTo>
                <a:cubicBezTo>
                  <a:pt x="80480" y="50911"/>
                  <a:pt x="83424" y="51497"/>
                  <a:pt x="85605" y="51497"/>
                </a:cubicBezTo>
                <a:cubicBezTo>
                  <a:pt x="86550" y="51497"/>
                  <a:pt x="87352" y="51387"/>
                  <a:pt x="87866" y="51109"/>
                </a:cubicBezTo>
                <a:cubicBezTo>
                  <a:pt x="88468" y="50784"/>
                  <a:pt x="88988" y="50706"/>
                  <a:pt x="89486" y="50706"/>
                </a:cubicBezTo>
                <a:cubicBezTo>
                  <a:pt x="89945" y="50706"/>
                  <a:pt x="90384" y="50772"/>
                  <a:pt x="90847" y="50772"/>
                </a:cubicBezTo>
                <a:cubicBezTo>
                  <a:pt x="91303" y="50772"/>
                  <a:pt x="91782" y="50708"/>
                  <a:pt x="92327" y="50454"/>
                </a:cubicBezTo>
                <a:cubicBezTo>
                  <a:pt x="94028" y="49673"/>
                  <a:pt x="99535" y="49673"/>
                  <a:pt x="99535" y="49673"/>
                </a:cubicBezTo>
                <a:lnTo>
                  <a:pt x="995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6" name="Google Shape;586;p42"/>
          <p:cNvPicPr preferRelativeResize="0"/>
          <p:nvPr/>
        </p:nvPicPr>
        <p:blipFill rotWithShape="1">
          <a:blip r:embed="rId3">
            <a:alphaModFix/>
          </a:blip>
          <a:srcRect b="0" l="16648" r="16648" t="0"/>
          <a:stretch/>
        </p:blipFill>
        <p:spPr>
          <a:xfrm>
            <a:off x="930800" y="873450"/>
            <a:ext cx="3138000" cy="309538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2"/>
          <p:cNvSpPr/>
          <p:nvPr/>
        </p:nvSpPr>
        <p:spPr>
          <a:xfrm>
            <a:off x="1788309" y="646543"/>
            <a:ext cx="1282962" cy="432656"/>
          </a:xfrm>
          <a:custGeom>
            <a:rect b="b" l="l" r="r" t="t"/>
            <a:pathLst>
              <a:path extrusionOk="0" h="9275" w="27383">
                <a:moveTo>
                  <a:pt x="26677" y="0"/>
                </a:moveTo>
                <a:lnTo>
                  <a:pt x="1" y="3062"/>
                </a:lnTo>
                <a:lnTo>
                  <a:pt x="719" y="9275"/>
                </a:lnTo>
                <a:lnTo>
                  <a:pt x="27383" y="6213"/>
                </a:lnTo>
                <a:lnTo>
                  <a:pt x="26677" y="0"/>
                </a:lnTo>
                <a:close/>
              </a:path>
            </a:pathLst>
          </a:custGeom>
          <a:solidFill>
            <a:srgbClr val="F2918F">
              <a:alpha val="48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3280815" y="3303784"/>
            <a:ext cx="1057717" cy="1019157"/>
            <a:chOff x="2272269" y="3248000"/>
            <a:chExt cx="505625" cy="498000"/>
          </a:xfrm>
        </p:grpSpPr>
        <p:sp>
          <p:nvSpPr>
            <p:cNvPr id="589" name="Google Shape;589;p42"/>
            <p:cNvSpPr/>
            <p:nvPr/>
          </p:nvSpPr>
          <p:spPr>
            <a:xfrm>
              <a:off x="2272269" y="32480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2399530" y="3360105"/>
              <a:ext cx="251102" cy="273789"/>
            </a:xfrm>
            <a:custGeom>
              <a:rect b="b" l="l" r="r" t="t"/>
              <a:pathLst>
                <a:path extrusionOk="0" h="9027" w="8279">
                  <a:moveTo>
                    <a:pt x="3280" y="546"/>
                  </a:moveTo>
                  <a:cubicBezTo>
                    <a:pt x="3422" y="546"/>
                    <a:pt x="3565" y="616"/>
                    <a:pt x="3654" y="767"/>
                  </a:cubicBezTo>
                  <a:cubicBezTo>
                    <a:pt x="3843" y="1032"/>
                    <a:pt x="3982" y="1334"/>
                    <a:pt x="4070" y="1649"/>
                  </a:cubicBezTo>
                  <a:cubicBezTo>
                    <a:pt x="4272" y="2418"/>
                    <a:pt x="4284" y="3225"/>
                    <a:pt x="4108" y="4006"/>
                  </a:cubicBezTo>
                  <a:cubicBezTo>
                    <a:pt x="4095" y="4056"/>
                    <a:pt x="4070" y="4119"/>
                    <a:pt x="4032" y="4270"/>
                  </a:cubicBezTo>
                  <a:cubicBezTo>
                    <a:pt x="3415" y="3464"/>
                    <a:pt x="2924" y="2708"/>
                    <a:pt x="2798" y="1750"/>
                  </a:cubicBezTo>
                  <a:cubicBezTo>
                    <a:pt x="2760" y="1473"/>
                    <a:pt x="2772" y="1196"/>
                    <a:pt x="2848" y="919"/>
                  </a:cubicBezTo>
                  <a:cubicBezTo>
                    <a:pt x="2885" y="683"/>
                    <a:pt x="3081" y="546"/>
                    <a:pt x="3280" y="546"/>
                  </a:cubicBezTo>
                  <a:close/>
                  <a:moveTo>
                    <a:pt x="6756" y="1079"/>
                  </a:moveTo>
                  <a:cubicBezTo>
                    <a:pt x="6927" y="1079"/>
                    <a:pt x="7077" y="1228"/>
                    <a:pt x="7057" y="1410"/>
                  </a:cubicBezTo>
                  <a:cubicBezTo>
                    <a:pt x="7069" y="1599"/>
                    <a:pt x="7057" y="1776"/>
                    <a:pt x="7006" y="1952"/>
                  </a:cubicBezTo>
                  <a:cubicBezTo>
                    <a:pt x="6943" y="2141"/>
                    <a:pt x="6855" y="2317"/>
                    <a:pt x="6742" y="2481"/>
                  </a:cubicBezTo>
                  <a:cubicBezTo>
                    <a:pt x="6176" y="3236"/>
                    <a:pt x="5446" y="3853"/>
                    <a:pt x="4604" y="4294"/>
                  </a:cubicBezTo>
                  <a:lnTo>
                    <a:pt x="4604" y="4294"/>
                  </a:lnTo>
                  <a:cubicBezTo>
                    <a:pt x="4664" y="4077"/>
                    <a:pt x="4689" y="3966"/>
                    <a:pt x="4726" y="3867"/>
                  </a:cubicBezTo>
                  <a:cubicBezTo>
                    <a:pt x="5028" y="3124"/>
                    <a:pt x="5406" y="2406"/>
                    <a:pt x="5860" y="1738"/>
                  </a:cubicBezTo>
                  <a:cubicBezTo>
                    <a:pt x="5998" y="1561"/>
                    <a:pt x="6162" y="1397"/>
                    <a:pt x="6326" y="1259"/>
                  </a:cubicBezTo>
                  <a:cubicBezTo>
                    <a:pt x="6414" y="1183"/>
                    <a:pt x="6515" y="1133"/>
                    <a:pt x="6628" y="1108"/>
                  </a:cubicBezTo>
                  <a:cubicBezTo>
                    <a:pt x="6671" y="1088"/>
                    <a:pt x="6714" y="1079"/>
                    <a:pt x="6756" y="1079"/>
                  </a:cubicBezTo>
                  <a:close/>
                  <a:moveTo>
                    <a:pt x="1390" y="3687"/>
                  </a:moveTo>
                  <a:cubicBezTo>
                    <a:pt x="1804" y="3687"/>
                    <a:pt x="2214" y="3776"/>
                    <a:pt x="2583" y="3955"/>
                  </a:cubicBezTo>
                  <a:cubicBezTo>
                    <a:pt x="2798" y="4056"/>
                    <a:pt x="3012" y="4182"/>
                    <a:pt x="3213" y="4308"/>
                  </a:cubicBezTo>
                  <a:cubicBezTo>
                    <a:pt x="3339" y="4384"/>
                    <a:pt x="3465" y="4485"/>
                    <a:pt x="3654" y="4623"/>
                  </a:cubicBezTo>
                  <a:cubicBezTo>
                    <a:pt x="3428" y="4674"/>
                    <a:pt x="3289" y="4724"/>
                    <a:pt x="3138" y="4749"/>
                  </a:cubicBezTo>
                  <a:cubicBezTo>
                    <a:pt x="2892" y="4775"/>
                    <a:pt x="2646" y="4787"/>
                    <a:pt x="2401" y="4787"/>
                  </a:cubicBezTo>
                  <a:cubicBezTo>
                    <a:pt x="2155" y="4787"/>
                    <a:pt x="1909" y="4775"/>
                    <a:pt x="1663" y="4749"/>
                  </a:cubicBezTo>
                  <a:cubicBezTo>
                    <a:pt x="1348" y="4724"/>
                    <a:pt x="1059" y="4623"/>
                    <a:pt x="807" y="4447"/>
                  </a:cubicBezTo>
                  <a:cubicBezTo>
                    <a:pt x="731" y="4384"/>
                    <a:pt x="668" y="4308"/>
                    <a:pt x="605" y="4233"/>
                  </a:cubicBezTo>
                  <a:cubicBezTo>
                    <a:pt x="517" y="4132"/>
                    <a:pt x="542" y="3968"/>
                    <a:pt x="655" y="3892"/>
                  </a:cubicBezTo>
                  <a:cubicBezTo>
                    <a:pt x="819" y="3766"/>
                    <a:pt x="1021" y="3691"/>
                    <a:pt x="1235" y="3691"/>
                  </a:cubicBezTo>
                  <a:cubicBezTo>
                    <a:pt x="1287" y="3688"/>
                    <a:pt x="1339" y="3687"/>
                    <a:pt x="1390" y="3687"/>
                  </a:cubicBezTo>
                  <a:close/>
                  <a:moveTo>
                    <a:pt x="6248" y="4382"/>
                  </a:moveTo>
                  <a:cubicBezTo>
                    <a:pt x="6278" y="4382"/>
                    <a:pt x="6308" y="4382"/>
                    <a:pt x="6338" y="4384"/>
                  </a:cubicBezTo>
                  <a:cubicBezTo>
                    <a:pt x="6704" y="4384"/>
                    <a:pt x="7044" y="4510"/>
                    <a:pt x="7309" y="4749"/>
                  </a:cubicBezTo>
                  <a:cubicBezTo>
                    <a:pt x="7422" y="4850"/>
                    <a:pt x="7510" y="4964"/>
                    <a:pt x="7586" y="5090"/>
                  </a:cubicBezTo>
                  <a:cubicBezTo>
                    <a:pt x="7699" y="5279"/>
                    <a:pt x="7599" y="5518"/>
                    <a:pt x="7397" y="5568"/>
                  </a:cubicBezTo>
                  <a:cubicBezTo>
                    <a:pt x="7324" y="5593"/>
                    <a:pt x="7250" y="5607"/>
                    <a:pt x="7181" y="5607"/>
                  </a:cubicBezTo>
                  <a:cubicBezTo>
                    <a:pt x="7142" y="5607"/>
                    <a:pt x="7105" y="5602"/>
                    <a:pt x="7069" y="5594"/>
                  </a:cubicBezTo>
                  <a:cubicBezTo>
                    <a:pt x="6301" y="5455"/>
                    <a:pt x="5570" y="5279"/>
                    <a:pt x="4889" y="4888"/>
                  </a:cubicBezTo>
                  <a:cubicBezTo>
                    <a:pt x="4839" y="4850"/>
                    <a:pt x="4801" y="4812"/>
                    <a:pt x="4763" y="4762"/>
                  </a:cubicBezTo>
                  <a:cubicBezTo>
                    <a:pt x="5286" y="4572"/>
                    <a:pt x="5753" y="4382"/>
                    <a:pt x="6248" y="4382"/>
                  </a:cubicBezTo>
                  <a:close/>
                  <a:moveTo>
                    <a:pt x="3869" y="5279"/>
                  </a:moveTo>
                  <a:lnTo>
                    <a:pt x="3869" y="5279"/>
                  </a:lnTo>
                  <a:cubicBezTo>
                    <a:pt x="3717" y="6085"/>
                    <a:pt x="3339" y="6828"/>
                    <a:pt x="2760" y="7408"/>
                  </a:cubicBezTo>
                  <a:cubicBezTo>
                    <a:pt x="2394" y="7786"/>
                    <a:pt x="2205" y="7874"/>
                    <a:pt x="1865" y="7900"/>
                  </a:cubicBezTo>
                  <a:cubicBezTo>
                    <a:pt x="1764" y="7761"/>
                    <a:pt x="1815" y="7622"/>
                    <a:pt x="1865" y="7484"/>
                  </a:cubicBezTo>
                  <a:cubicBezTo>
                    <a:pt x="2016" y="7043"/>
                    <a:pt x="2256" y="6652"/>
                    <a:pt x="2558" y="6299"/>
                  </a:cubicBezTo>
                  <a:cubicBezTo>
                    <a:pt x="2873" y="5934"/>
                    <a:pt x="3239" y="5619"/>
                    <a:pt x="3654" y="5354"/>
                  </a:cubicBezTo>
                  <a:cubicBezTo>
                    <a:pt x="3717" y="5329"/>
                    <a:pt x="3793" y="5291"/>
                    <a:pt x="3869" y="5279"/>
                  </a:cubicBezTo>
                  <a:close/>
                  <a:moveTo>
                    <a:pt x="4511" y="5216"/>
                  </a:moveTo>
                  <a:cubicBezTo>
                    <a:pt x="5330" y="5795"/>
                    <a:pt x="5809" y="6740"/>
                    <a:pt x="5797" y="7748"/>
                  </a:cubicBezTo>
                  <a:cubicBezTo>
                    <a:pt x="5784" y="7963"/>
                    <a:pt x="5746" y="8177"/>
                    <a:pt x="5671" y="8378"/>
                  </a:cubicBezTo>
                  <a:cubicBezTo>
                    <a:pt x="5654" y="8470"/>
                    <a:pt x="5577" y="8529"/>
                    <a:pt x="5493" y="8529"/>
                  </a:cubicBezTo>
                  <a:cubicBezTo>
                    <a:pt x="5451" y="8529"/>
                    <a:pt x="5407" y="8513"/>
                    <a:pt x="5368" y="8479"/>
                  </a:cubicBezTo>
                  <a:cubicBezTo>
                    <a:pt x="5230" y="8353"/>
                    <a:pt x="5091" y="8215"/>
                    <a:pt x="4978" y="8051"/>
                  </a:cubicBezTo>
                  <a:cubicBezTo>
                    <a:pt x="4776" y="7711"/>
                    <a:pt x="4650" y="7332"/>
                    <a:pt x="4612" y="6942"/>
                  </a:cubicBezTo>
                  <a:cubicBezTo>
                    <a:pt x="4549" y="6450"/>
                    <a:pt x="4524" y="5959"/>
                    <a:pt x="4473" y="5468"/>
                  </a:cubicBezTo>
                  <a:cubicBezTo>
                    <a:pt x="4486" y="5379"/>
                    <a:pt x="4499" y="5291"/>
                    <a:pt x="4511" y="5216"/>
                  </a:cubicBezTo>
                  <a:close/>
                  <a:moveTo>
                    <a:pt x="3103" y="1"/>
                  </a:moveTo>
                  <a:cubicBezTo>
                    <a:pt x="2827" y="1"/>
                    <a:pt x="2619" y="166"/>
                    <a:pt x="2483" y="503"/>
                  </a:cubicBezTo>
                  <a:cubicBezTo>
                    <a:pt x="2394" y="755"/>
                    <a:pt x="2344" y="1019"/>
                    <a:pt x="2344" y="1284"/>
                  </a:cubicBezTo>
                  <a:cubicBezTo>
                    <a:pt x="2344" y="1939"/>
                    <a:pt x="2495" y="2595"/>
                    <a:pt x="2772" y="3199"/>
                  </a:cubicBezTo>
                  <a:cubicBezTo>
                    <a:pt x="2823" y="3300"/>
                    <a:pt x="2911" y="3376"/>
                    <a:pt x="2848" y="3540"/>
                  </a:cubicBezTo>
                  <a:cubicBezTo>
                    <a:pt x="2722" y="3489"/>
                    <a:pt x="2583" y="3451"/>
                    <a:pt x="2457" y="3401"/>
                  </a:cubicBezTo>
                  <a:cubicBezTo>
                    <a:pt x="2131" y="3292"/>
                    <a:pt x="1796" y="3238"/>
                    <a:pt x="1454" y="3238"/>
                  </a:cubicBezTo>
                  <a:cubicBezTo>
                    <a:pt x="1360" y="3238"/>
                    <a:pt x="1267" y="3242"/>
                    <a:pt x="1172" y="3250"/>
                  </a:cubicBezTo>
                  <a:cubicBezTo>
                    <a:pt x="1008" y="3262"/>
                    <a:pt x="832" y="3300"/>
                    <a:pt x="668" y="3363"/>
                  </a:cubicBezTo>
                  <a:cubicBezTo>
                    <a:pt x="580" y="3388"/>
                    <a:pt x="492" y="3439"/>
                    <a:pt x="416" y="3502"/>
                  </a:cubicBezTo>
                  <a:cubicBezTo>
                    <a:pt x="63" y="3741"/>
                    <a:pt x="0" y="4233"/>
                    <a:pt x="290" y="4548"/>
                  </a:cubicBezTo>
                  <a:cubicBezTo>
                    <a:pt x="542" y="4863"/>
                    <a:pt x="895" y="5090"/>
                    <a:pt x="1298" y="5153"/>
                  </a:cubicBezTo>
                  <a:cubicBezTo>
                    <a:pt x="1651" y="5216"/>
                    <a:pt x="2004" y="5241"/>
                    <a:pt x="2344" y="5266"/>
                  </a:cubicBezTo>
                  <a:cubicBezTo>
                    <a:pt x="2508" y="5279"/>
                    <a:pt x="2659" y="5279"/>
                    <a:pt x="2886" y="5279"/>
                  </a:cubicBezTo>
                  <a:cubicBezTo>
                    <a:pt x="2735" y="5442"/>
                    <a:pt x="2634" y="5543"/>
                    <a:pt x="2533" y="5631"/>
                  </a:cubicBezTo>
                  <a:cubicBezTo>
                    <a:pt x="2105" y="6047"/>
                    <a:pt x="1764" y="6526"/>
                    <a:pt x="1525" y="7080"/>
                  </a:cubicBezTo>
                  <a:cubicBezTo>
                    <a:pt x="1437" y="7282"/>
                    <a:pt x="1386" y="7509"/>
                    <a:pt x="1374" y="7748"/>
                  </a:cubicBezTo>
                  <a:cubicBezTo>
                    <a:pt x="1352" y="8153"/>
                    <a:pt x="1574" y="8404"/>
                    <a:pt x="1917" y="8404"/>
                  </a:cubicBezTo>
                  <a:cubicBezTo>
                    <a:pt x="1980" y="8404"/>
                    <a:pt x="2047" y="8396"/>
                    <a:pt x="2117" y="8378"/>
                  </a:cubicBezTo>
                  <a:cubicBezTo>
                    <a:pt x="2319" y="8315"/>
                    <a:pt x="2508" y="8227"/>
                    <a:pt x="2672" y="8101"/>
                  </a:cubicBezTo>
                  <a:cubicBezTo>
                    <a:pt x="3163" y="7748"/>
                    <a:pt x="3566" y="7295"/>
                    <a:pt x="3843" y="6753"/>
                  </a:cubicBezTo>
                  <a:cubicBezTo>
                    <a:pt x="3894" y="6652"/>
                    <a:pt x="3906" y="6513"/>
                    <a:pt x="4058" y="6501"/>
                  </a:cubicBezTo>
                  <a:cubicBezTo>
                    <a:pt x="4108" y="6740"/>
                    <a:pt x="4146" y="6980"/>
                    <a:pt x="4196" y="7219"/>
                  </a:cubicBezTo>
                  <a:cubicBezTo>
                    <a:pt x="4272" y="7660"/>
                    <a:pt x="4436" y="8076"/>
                    <a:pt x="4688" y="8441"/>
                  </a:cubicBezTo>
                  <a:cubicBezTo>
                    <a:pt x="4814" y="8656"/>
                    <a:pt x="4990" y="8819"/>
                    <a:pt x="5217" y="8933"/>
                  </a:cubicBezTo>
                  <a:cubicBezTo>
                    <a:pt x="5313" y="8997"/>
                    <a:pt x="5420" y="9027"/>
                    <a:pt x="5526" y="9027"/>
                  </a:cubicBezTo>
                  <a:cubicBezTo>
                    <a:pt x="5751" y="9027"/>
                    <a:pt x="5971" y="8891"/>
                    <a:pt x="6074" y="8668"/>
                  </a:cubicBezTo>
                  <a:cubicBezTo>
                    <a:pt x="6149" y="8504"/>
                    <a:pt x="6200" y="8328"/>
                    <a:pt x="6225" y="8152"/>
                  </a:cubicBezTo>
                  <a:cubicBezTo>
                    <a:pt x="6313" y="7509"/>
                    <a:pt x="6225" y="6841"/>
                    <a:pt x="5948" y="6261"/>
                  </a:cubicBezTo>
                  <a:lnTo>
                    <a:pt x="5734" y="5770"/>
                  </a:lnTo>
                  <a:lnTo>
                    <a:pt x="5734" y="5770"/>
                  </a:lnTo>
                  <a:cubicBezTo>
                    <a:pt x="5822" y="5783"/>
                    <a:pt x="5910" y="5795"/>
                    <a:pt x="5998" y="5808"/>
                  </a:cubicBezTo>
                  <a:cubicBezTo>
                    <a:pt x="6238" y="5871"/>
                    <a:pt x="6464" y="5959"/>
                    <a:pt x="6691" y="6009"/>
                  </a:cubicBezTo>
                  <a:cubicBezTo>
                    <a:pt x="6857" y="6040"/>
                    <a:pt x="7032" y="6063"/>
                    <a:pt x="7201" y="6063"/>
                  </a:cubicBezTo>
                  <a:cubicBezTo>
                    <a:pt x="7237" y="6063"/>
                    <a:pt x="7273" y="6062"/>
                    <a:pt x="7309" y="6060"/>
                  </a:cubicBezTo>
                  <a:cubicBezTo>
                    <a:pt x="7964" y="6009"/>
                    <a:pt x="8279" y="5367"/>
                    <a:pt x="7939" y="4800"/>
                  </a:cubicBezTo>
                  <a:cubicBezTo>
                    <a:pt x="7851" y="4636"/>
                    <a:pt x="7737" y="4510"/>
                    <a:pt x="7599" y="4384"/>
                  </a:cubicBezTo>
                  <a:cubicBezTo>
                    <a:pt x="7296" y="4119"/>
                    <a:pt x="6905" y="3955"/>
                    <a:pt x="6490" y="3943"/>
                  </a:cubicBezTo>
                  <a:cubicBezTo>
                    <a:pt x="6457" y="3949"/>
                    <a:pt x="6425" y="3953"/>
                    <a:pt x="6392" y="3953"/>
                  </a:cubicBezTo>
                  <a:cubicBezTo>
                    <a:pt x="6299" y="3953"/>
                    <a:pt x="6208" y="3927"/>
                    <a:pt x="6124" y="3880"/>
                  </a:cubicBezTo>
                  <a:cubicBezTo>
                    <a:pt x="6389" y="3603"/>
                    <a:pt x="6641" y="3351"/>
                    <a:pt x="6880" y="3086"/>
                  </a:cubicBezTo>
                  <a:cubicBezTo>
                    <a:pt x="7183" y="2733"/>
                    <a:pt x="7409" y="2330"/>
                    <a:pt x="7510" y="1876"/>
                  </a:cubicBezTo>
                  <a:cubicBezTo>
                    <a:pt x="7586" y="1599"/>
                    <a:pt x="7561" y="1309"/>
                    <a:pt x="7447" y="1045"/>
                  </a:cubicBezTo>
                  <a:cubicBezTo>
                    <a:pt x="7335" y="769"/>
                    <a:pt x="7065" y="601"/>
                    <a:pt x="6772" y="601"/>
                  </a:cubicBezTo>
                  <a:cubicBezTo>
                    <a:pt x="6704" y="601"/>
                    <a:pt x="6634" y="610"/>
                    <a:pt x="6565" y="629"/>
                  </a:cubicBezTo>
                  <a:cubicBezTo>
                    <a:pt x="6212" y="730"/>
                    <a:pt x="5885" y="944"/>
                    <a:pt x="5658" y="1234"/>
                  </a:cubicBezTo>
                  <a:cubicBezTo>
                    <a:pt x="5507" y="1423"/>
                    <a:pt x="5368" y="1637"/>
                    <a:pt x="5242" y="1839"/>
                  </a:cubicBezTo>
                  <a:cubicBezTo>
                    <a:pt x="5116" y="2015"/>
                    <a:pt x="5015" y="2204"/>
                    <a:pt x="4877" y="2443"/>
                  </a:cubicBezTo>
                  <a:cubicBezTo>
                    <a:pt x="4839" y="2380"/>
                    <a:pt x="4814" y="2317"/>
                    <a:pt x="4801" y="2242"/>
                  </a:cubicBezTo>
                  <a:cubicBezTo>
                    <a:pt x="4663" y="1725"/>
                    <a:pt x="4473" y="1234"/>
                    <a:pt x="4221" y="767"/>
                  </a:cubicBezTo>
                  <a:cubicBezTo>
                    <a:pt x="4070" y="452"/>
                    <a:pt x="3780" y="200"/>
                    <a:pt x="3453" y="74"/>
                  </a:cubicBezTo>
                  <a:cubicBezTo>
                    <a:pt x="3327" y="25"/>
                    <a:pt x="3210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42"/>
          <p:cNvSpPr/>
          <p:nvPr/>
        </p:nvSpPr>
        <p:spPr>
          <a:xfrm rot="-226618">
            <a:off x="7004106" y="3465180"/>
            <a:ext cx="1403655" cy="1316910"/>
          </a:xfrm>
          <a:custGeom>
            <a:rect b="b" l="l" r="r" t="t"/>
            <a:pathLst>
              <a:path extrusionOk="0" h="5797" w="5829">
                <a:moveTo>
                  <a:pt x="3750" y="2457"/>
                </a:moveTo>
                <a:cubicBezTo>
                  <a:pt x="3970" y="2457"/>
                  <a:pt x="4128" y="2646"/>
                  <a:pt x="4128" y="2867"/>
                </a:cubicBezTo>
                <a:cubicBezTo>
                  <a:pt x="4159" y="3151"/>
                  <a:pt x="3970" y="3308"/>
                  <a:pt x="3750" y="3308"/>
                </a:cubicBezTo>
                <a:lnTo>
                  <a:pt x="2080" y="3308"/>
                </a:lnTo>
                <a:cubicBezTo>
                  <a:pt x="1859" y="3308"/>
                  <a:pt x="1702" y="3119"/>
                  <a:pt x="1702" y="2867"/>
                </a:cubicBezTo>
                <a:cubicBezTo>
                  <a:pt x="1702" y="2646"/>
                  <a:pt x="1891" y="2457"/>
                  <a:pt x="2080" y="2457"/>
                </a:cubicBez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5387"/>
                </a:lnTo>
                <a:cubicBezTo>
                  <a:pt x="1" y="5639"/>
                  <a:pt x="190" y="5797"/>
                  <a:pt x="442" y="5797"/>
                </a:cubicBezTo>
                <a:lnTo>
                  <a:pt x="5388" y="5797"/>
                </a:lnTo>
                <a:cubicBezTo>
                  <a:pt x="5640" y="5797"/>
                  <a:pt x="5829" y="5608"/>
                  <a:pt x="5829" y="5387"/>
                </a:cubicBezTo>
                <a:lnTo>
                  <a:pt x="5829" y="441"/>
                </a:lnTo>
                <a:cubicBezTo>
                  <a:pt x="5829" y="189"/>
                  <a:pt x="5640" y="0"/>
                  <a:pt x="5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2"/>
          <p:cNvSpPr txBox="1"/>
          <p:nvPr/>
        </p:nvSpPr>
        <p:spPr>
          <a:xfrm>
            <a:off x="9046825" y="37452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3"/>
          <p:cNvSpPr txBox="1"/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is the Disparity in Race &amp; Education Level?</a:t>
            </a:r>
            <a:endParaRPr sz="2500"/>
          </a:p>
        </p:txBody>
      </p:sp>
      <p:sp>
        <p:nvSpPr>
          <p:cNvPr id="598" name="Google Shape;598;p43"/>
          <p:cNvSpPr txBox="1"/>
          <p:nvPr/>
        </p:nvSpPr>
        <p:spPr>
          <a:xfrm>
            <a:off x="392850" y="813100"/>
            <a:ext cx="54360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Assistant SemiBold"/>
                <a:ea typeface="Assistant SemiBold"/>
                <a:cs typeface="Assistant SemiBold"/>
                <a:sym typeface="Assistant SemiBold"/>
              </a:rPr>
              <a:t>Read the “Education completed” characteristic data</a:t>
            </a:r>
            <a:endParaRPr sz="1500"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Assistant SemiBold"/>
                <a:ea typeface="Assistant SemiBold"/>
                <a:cs typeface="Assistant SemiBold"/>
                <a:sym typeface="Assistant SemiBold"/>
              </a:rPr>
              <a:t> Define whether it is True or False and the percentage rate of black women pregnancy mortality compared to white women : Attaining higher education significantly increases chances of surviving pregnancy and childbirth and by what percentage do they differ?Hint: This is only true for one of the groups of women.</a:t>
            </a:r>
            <a:endParaRPr sz="1500"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599" name="Google Shape;599;p43"/>
          <p:cNvPicPr preferRelativeResize="0"/>
          <p:nvPr/>
        </p:nvPicPr>
        <p:blipFill rotWithShape="1">
          <a:blip r:embed="rId3">
            <a:alphaModFix/>
          </a:blip>
          <a:srcRect b="87790" l="19401" r="57357" t="4176"/>
          <a:stretch/>
        </p:blipFill>
        <p:spPr>
          <a:xfrm>
            <a:off x="5737075" y="1582100"/>
            <a:ext cx="3027551" cy="70617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0" name="Google Shape;600;p43"/>
          <p:cNvPicPr preferRelativeResize="0"/>
          <p:nvPr/>
        </p:nvPicPr>
        <p:blipFill rotWithShape="1">
          <a:blip r:embed="rId3">
            <a:alphaModFix/>
          </a:blip>
          <a:srcRect b="42004" l="0" r="54920" t="40183"/>
          <a:stretch/>
        </p:blipFill>
        <p:spPr>
          <a:xfrm>
            <a:off x="3534275" y="2632050"/>
            <a:ext cx="5154000" cy="159947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1" name="Google Shape;601;p43"/>
          <p:cNvSpPr/>
          <p:nvPr/>
        </p:nvSpPr>
        <p:spPr>
          <a:xfrm rot="1624283">
            <a:off x="6603455" y="4263543"/>
            <a:ext cx="777861" cy="496677"/>
          </a:xfrm>
          <a:custGeom>
            <a:rect b="b" l="l" r="r" t="t"/>
            <a:pathLst>
              <a:path extrusionOk="0" h="5766" w="5861">
                <a:moveTo>
                  <a:pt x="3450" y="1859"/>
                </a:moveTo>
                <a:cubicBezTo>
                  <a:pt x="3561" y="1859"/>
                  <a:pt x="3671" y="1890"/>
                  <a:pt x="3750" y="1953"/>
                </a:cubicBezTo>
                <a:cubicBezTo>
                  <a:pt x="3907" y="2111"/>
                  <a:pt x="3907" y="2395"/>
                  <a:pt x="3750" y="2552"/>
                </a:cubicBezTo>
                <a:lnTo>
                  <a:pt x="3466" y="2836"/>
                </a:lnTo>
                <a:lnTo>
                  <a:pt x="3750" y="3119"/>
                </a:lnTo>
                <a:cubicBezTo>
                  <a:pt x="3907" y="3277"/>
                  <a:pt x="3907" y="3529"/>
                  <a:pt x="3750" y="3686"/>
                </a:cubicBezTo>
                <a:cubicBezTo>
                  <a:pt x="3671" y="3765"/>
                  <a:pt x="3561" y="3804"/>
                  <a:pt x="3450" y="3804"/>
                </a:cubicBezTo>
                <a:cubicBezTo>
                  <a:pt x="3340" y="3804"/>
                  <a:pt x="3230" y="3765"/>
                  <a:pt x="3151" y="3686"/>
                </a:cubicBezTo>
                <a:lnTo>
                  <a:pt x="2899" y="3434"/>
                </a:lnTo>
                <a:lnTo>
                  <a:pt x="2616" y="3686"/>
                </a:lnTo>
                <a:cubicBezTo>
                  <a:pt x="2537" y="3765"/>
                  <a:pt x="2426" y="3804"/>
                  <a:pt x="2316" y="3804"/>
                </a:cubicBezTo>
                <a:cubicBezTo>
                  <a:pt x="2206" y="3804"/>
                  <a:pt x="2096" y="3765"/>
                  <a:pt x="2017" y="3686"/>
                </a:cubicBezTo>
                <a:cubicBezTo>
                  <a:pt x="1859" y="3529"/>
                  <a:pt x="1859" y="3277"/>
                  <a:pt x="2017" y="3119"/>
                </a:cubicBezTo>
                <a:lnTo>
                  <a:pt x="2300" y="2836"/>
                </a:lnTo>
                <a:lnTo>
                  <a:pt x="2017" y="2552"/>
                </a:lnTo>
                <a:cubicBezTo>
                  <a:pt x="1859" y="2395"/>
                  <a:pt x="1859" y="2111"/>
                  <a:pt x="2017" y="1953"/>
                </a:cubicBezTo>
                <a:cubicBezTo>
                  <a:pt x="2096" y="1890"/>
                  <a:pt x="2206" y="1859"/>
                  <a:pt x="2316" y="1859"/>
                </a:cubicBezTo>
                <a:cubicBezTo>
                  <a:pt x="2426" y="1859"/>
                  <a:pt x="2537" y="1890"/>
                  <a:pt x="2616" y="1953"/>
                </a:cubicBezTo>
                <a:lnTo>
                  <a:pt x="2899" y="2237"/>
                </a:lnTo>
                <a:lnTo>
                  <a:pt x="3151" y="1953"/>
                </a:lnTo>
                <a:cubicBezTo>
                  <a:pt x="3230" y="1890"/>
                  <a:pt x="3340" y="1859"/>
                  <a:pt x="3450" y="1859"/>
                </a:cubicBezTo>
                <a:close/>
                <a:moveTo>
                  <a:pt x="442" y="0"/>
                </a:moveTo>
                <a:cubicBezTo>
                  <a:pt x="221" y="0"/>
                  <a:pt x="1" y="189"/>
                  <a:pt x="1" y="378"/>
                </a:cubicBezTo>
                <a:lnTo>
                  <a:pt x="1" y="5356"/>
                </a:lnTo>
                <a:cubicBezTo>
                  <a:pt x="1" y="5608"/>
                  <a:pt x="221" y="5766"/>
                  <a:pt x="442" y="5766"/>
                </a:cubicBezTo>
                <a:lnTo>
                  <a:pt x="5419" y="5766"/>
                </a:lnTo>
                <a:cubicBezTo>
                  <a:pt x="5640" y="5766"/>
                  <a:pt x="5861" y="5545"/>
                  <a:pt x="5861" y="5356"/>
                </a:cubicBezTo>
                <a:lnTo>
                  <a:pt x="5861" y="378"/>
                </a:lnTo>
                <a:cubicBezTo>
                  <a:pt x="5861" y="158"/>
                  <a:pt x="5640" y="0"/>
                  <a:pt x="54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3"/>
          <p:cNvSpPr/>
          <p:nvPr/>
        </p:nvSpPr>
        <p:spPr>
          <a:xfrm rot="-541026">
            <a:off x="7129239" y="4167504"/>
            <a:ext cx="751747" cy="834666"/>
          </a:xfrm>
          <a:custGeom>
            <a:rect b="b" l="l" r="r" t="t"/>
            <a:pathLst>
              <a:path extrusionOk="0" h="5766" w="5861">
                <a:moveTo>
                  <a:pt x="3450" y="1859"/>
                </a:moveTo>
                <a:cubicBezTo>
                  <a:pt x="3561" y="1859"/>
                  <a:pt x="3671" y="1890"/>
                  <a:pt x="3750" y="1953"/>
                </a:cubicBezTo>
                <a:cubicBezTo>
                  <a:pt x="3907" y="2111"/>
                  <a:pt x="3907" y="2395"/>
                  <a:pt x="3750" y="2552"/>
                </a:cubicBezTo>
                <a:lnTo>
                  <a:pt x="3466" y="2836"/>
                </a:lnTo>
                <a:lnTo>
                  <a:pt x="3750" y="3119"/>
                </a:lnTo>
                <a:cubicBezTo>
                  <a:pt x="3907" y="3277"/>
                  <a:pt x="3907" y="3529"/>
                  <a:pt x="3750" y="3686"/>
                </a:cubicBezTo>
                <a:cubicBezTo>
                  <a:pt x="3671" y="3765"/>
                  <a:pt x="3561" y="3804"/>
                  <a:pt x="3450" y="3804"/>
                </a:cubicBezTo>
                <a:cubicBezTo>
                  <a:pt x="3340" y="3804"/>
                  <a:pt x="3230" y="3765"/>
                  <a:pt x="3151" y="3686"/>
                </a:cubicBezTo>
                <a:lnTo>
                  <a:pt x="2899" y="3434"/>
                </a:lnTo>
                <a:lnTo>
                  <a:pt x="2616" y="3686"/>
                </a:lnTo>
                <a:cubicBezTo>
                  <a:pt x="2537" y="3765"/>
                  <a:pt x="2426" y="3804"/>
                  <a:pt x="2316" y="3804"/>
                </a:cubicBezTo>
                <a:cubicBezTo>
                  <a:pt x="2206" y="3804"/>
                  <a:pt x="2096" y="3765"/>
                  <a:pt x="2017" y="3686"/>
                </a:cubicBezTo>
                <a:cubicBezTo>
                  <a:pt x="1859" y="3529"/>
                  <a:pt x="1859" y="3277"/>
                  <a:pt x="2017" y="3119"/>
                </a:cubicBezTo>
                <a:lnTo>
                  <a:pt x="2300" y="2836"/>
                </a:lnTo>
                <a:lnTo>
                  <a:pt x="2017" y="2552"/>
                </a:lnTo>
                <a:cubicBezTo>
                  <a:pt x="1859" y="2395"/>
                  <a:pt x="1859" y="2111"/>
                  <a:pt x="2017" y="1953"/>
                </a:cubicBezTo>
                <a:cubicBezTo>
                  <a:pt x="2096" y="1890"/>
                  <a:pt x="2206" y="1859"/>
                  <a:pt x="2316" y="1859"/>
                </a:cubicBezTo>
                <a:cubicBezTo>
                  <a:pt x="2426" y="1859"/>
                  <a:pt x="2537" y="1890"/>
                  <a:pt x="2616" y="1953"/>
                </a:cubicBezTo>
                <a:lnTo>
                  <a:pt x="2899" y="2237"/>
                </a:lnTo>
                <a:lnTo>
                  <a:pt x="3151" y="1953"/>
                </a:lnTo>
                <a:cubicBezTo>
                  <a:pt x="3230" y="1890"/>
                  <a:pt x="3340" y="1859"/>
                  <a:pt x="3450" y="1859"/>
                </a:cubicBezTo>
                <a:close/>
                <a:moveTo>
                  <a:pt x="442" y="0"/>
                </a:moveTo>
                <a:cubicBezTo>
                  <a:pt x="221" y="0"/>
                  <a:pt x="1" y="189"/>
                  <a:pt x="1" y="378"/>
                </a:cubicBezTo>
                <a:lnTo>
                  <a:pt x="1" y="5356"/>
                </a:lnTo>
                <a:cubicBezTo>
                  <a:pt x="1" y="5608"/>
                  <a:pt x="221" y="5766"/>
                  <a:pt x="442" y="5766"/>
                </a:cubicBezTo>
                <a:lnTo>
                  <a:pt x="5419" y="5766"/>
                </a:lnTo>
                <a:cubicBezTo>
                  <a:pt x="5640" y="5766"/>
                  <a:pt x="5861" y="5545"/>
                  <a:pt x="5861" y="5356"/>
                </a:cubicBezTo>
                <a:lnTo>
                  <a:pt x="5861" y="378"/>
                </a:lnTo>
                <a:cubicBezTo>
                  <a:pt x="5861" y="158"/>
                  <a:pt x="5640" y="0"/>
                  <a:pt x="54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3"/>
          <p:cNvSpPr txBox="1"/>
          <p:nvPr/>
        </p:nvSpPr>
        <p:spPr>
          <a:xfrm>
            <a:off x="354100" y="2531725"/>
            <a:ext cx="28434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Answer key: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EF8E9"/>
                </a:solidFill>
                <a:highlight>
                  <a:schemeClr val="accent1"/>
                </a:highlight>
                <a:latin typeface="Assistant"/>
                <a:ea typeface="Assistant"/>
                <a:cs typeface="Assistant"/>
                <a:sym typeface="Assistant"/>
              </a:rPr>
              <a:t>True for White women</a:t>
            </a:r>
            <a:endParaRPr b="1" sz="600">
              <a:solidFill>
                <a:srgbClr val="FEF8E9"/>
              </a:solidFill>
              <a:highlight>
                <a:schemeClr val="accent1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000">
                <a:solidFill>
                  <a:srgbClr val="FEF8E9"/>
                </a:solidFill>
                <a:highlight>
                  <a:schemeClr val="accent1"/>
                </a:highlight>
                <a:latin typeface="Assistant"/>
                <a:ea typeface="Assistant"/>
                <a:cs typeface="Assistant"/>
                <a:sym typeface="Assistant"/>
              </a:rPr>
              <a:t>False for Black women subtract each difference  then gather all the different percentages together and divide them by 4 45.6-25=</a:t>
            </a:r>
            <a:r>
              <a:rPr b="1" lang="en" sz="1000">
                <a:solidFill>
                  <a:srgbClr val="FEF8E9"/>
                </a:solidFill>
                <a:highlight>
                  <a:schemeClr val="accent5"/>
                </a:highlight>
                <a:latin typeface="Assistant"/>
                <a:ea typeface="Assistant"/>
                <a:cs typeface="Assistant"/>
                <a:sym typeface="Assistant"/>
              </a:rPr>
              <a:t>20.6</a:t>
            </a:r>
            <a:r>
              <a:rPr b="1" lang="en" sz="1000">
                <a:solidFill>
                  <a:srgbClr val="FEF8E9"/>
                </a:solidFill>
                <a:highlight>
                  <a:schemeClr val="accent1"/>
                </a:highlight>
                <a:latin typeface="Assistant"/>
                <a:ea typeface="Assistant"/>
                <a:cs typeface="Assistant"/>
                <a:sym typeface="Assistant"/>
              </a:rPr>
              <a:t> 59.1-25.2=</a:t>
            </a:r>
            <a:r>
              <a:rPr b="1" lang="en" sz="1000">
                <a:solidFill>
                  <a:srgbClr val="FEF8E9"/>
                </a:solidFill>
                <a:highlight>
                  <a:schemeClr val="accent5"/>
                </a:highlight>
                <a:latin typeface="Assistant"/>
                <a:ea typeface="Assistant"/>
                <a:cs typeface="Assistant"/>
                <a:sym typeface="Assistant"/>
              </a:rPr>
              <a:t>33.9</a:t>
            </a:r>
            <a:r>
              <a:rPr b="1" lang="en" sz="1000">
                <a:solidFill>
                  <a:srgbClr val="FEF8E9"/>
                </a:solidFill>
                <a:highlight>
                  <a:schemeClr val="accent1"/>
                </a:highlight>
                <a:latin typeface="Assistant"/>
                <a:ea typeface="Assistant"/>
                <a:cs typeface="Assistant"/>
                <a:sym typeface="Assistant"/>
              </a:rPr>
              <a:t>41-11.7=</a:t>
            </a:r>
            <a:r>
              <a:rPr b="1" lang="en" sz="1000">
                <a:solidFill>
                  <a:srgbClr val="FEF8E9"/>
                </a:solidFill>
                <a:highlight>
                  <a:schemeClr val="accent5"/>
                </a:highlight>
                <a:latin typeface="Assistant"/>
                <a:ea typeface="Assistant"/>
                <a:cs typeface="Assistant"/>
                <a:sym typeface="Assistant"/>
              </a:rPr>
              <a:t>29.3 </a:t>
            </a:r>
            <a:r>
              <a:rPr b="1" lang="en" sz="1000">
                <a:solidFill>
                  <a:srgbClr val="FEF8E9"/>
                </a:solidFill>
                <a:highlight>
                  <a:schemeClr val="accent1"/>
                </a:highlight>
                <a:latin typeface="Assistant"/>
                <a:ea typeface="Assistant"/>
                <a:cs typeface="Assistant"/>
                <a:sym typeface="Assistant"/>
              </a:rPr>
              <a:t>40.2-7.8=</a:t>
            </a:r>
            <a:r>
              <a:rPr b="1" lang="en" sz="1000">
                <a:solidFill>
                  <a:srgbClr val="FEF8E9"/>
                </a:solidFill>
                <a:highlight>
                  <a:schemeClr val="accent5"/>
                </a:highlight>
                <a:latin typeface="Assistant"/>
                <a:ea typeface="Assistant"/>
                <a:cs typeface="Assistant"/>
                <a:sym typeface="Assistant"/>
              </a:rPr>
              <a:t>32.4 </a:t>
            </a:r>
            <a:r>
              <a:rPr b="1" lang="en" sz="1000">
                <a:solidFill>
                  <a:srgbClr val="FEF8E9"/>
                </a:solidFill>
                <a:highlight>
                  <a:schemeClr val="accent1"/>
                </a:highlight>
                <a:latin typeface="Assistant"/>
                <a:ea typeface="Assistant"/>
                <a:cs typeface="Assistant"/>
                <a:sym typeface="Assistant"/>
              </a:rPr>
              <a:t>.They are 29.05 more likely to not survive compared to white women and their education. pregnancy </a:t>
            </a:r>
            <a:endParaRPr b="1" sz="900">
              <a:solidFill>
                <a:srgbClr val="FEF8E9"/>
              </a:solidFill>
              <a:highlight>
                <a:schemeClr val="accent1"/>
              </a:highlight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04" name="Google Shape;604;p43"/>
          <p:cNvSpPr txBox="1"/>
          <p:nvPr/>
        </p:nvSpPr>
        <p:spPr>
          <a:xfrm>
            <a:off x="5928375" y="1036650"/>
            <a:ext cx="276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>
                <a:latin typeface="Assistant Medium"/>
                <a:ea typeface="Assistant Medium"/>
                <a:cs typeface="Assistant Medium"/>
                <a:sym typeface="Assistant Medium"/>
              </a:rPr>
              <a:t>PRMR = Pregnancy related mortality ratio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4"/>
          <p:cNvSpPr/>
          <p:nvPr/>
        </p:nvSpPr>
        <p:spPr>
          <a:xfrm>
            <a:off x="827225" y="443356"/>
            <a:ext cx="807300" cy="80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4"/>
          <p:cNvSpPr/>
          <p:nvPr/>
        </p:nvSpPr>
        <p:spPr>
          <a:xfrm>
            <a:off x="7741998" y="3700106"/>
            <a:ext cx="807300" cy="80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4"/>
          <p:cNvSpPr txBox="1"/>
          <p:nvPr>
            <p:ph idx="4294967295"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      </a:t>
            </a:r>
            <a:r>
              <a:rPr lang="en" sz="3000"/>
              <a:t>THE DISPARITY OF</a:t>
            </a:r>
            <a:r>
              <a:rPr lang="en" sz="3000"/>
              <a:t> BMM REVIEW</a:t>
            </a:r>
            <a:r>
              <a:rPr lang="en"/>
              <a:t>                                </a:t>
            </a:r>
            <a:endParaRPr/>
          </a:p>
        </p:txBody>
      </p:sp>
      <p:grpSp>
        <p:nvGrpSpPr>
          <p:cNvPr id="612" name="Google Shape;612;p44"/>
          <p:cNvGrpSpPr/>
          <p:nvPr/>
        </p:nvGrpSpPr>
        <p:grpSpPr>
          <a:xfrm>
            <a:off x="1075574" y="670604"/>
            <a:ext cx="310602" cy="352803"/>
            <a:chOff x="-28069875" y="3175300"/>
            <a:chExt cx="260725" cy="296150"/>
          </a:xfrm>
        </p:grpSpPr>
        <p:sp>
          <p:nvSpPr>
            <p:cNvPr id="613" name="Google Shape;613;p44"/>
            <p:cNvSpPr/>
            <p:nvPr/>
          </p:nvSpPr>
          <p:spPr>
            <a:xfrm>
              <a:off x="-28059650" y="3192625"/>
              <a:ext cx="26025" cy="70125"/>
            </a:xfrm>
            <a:custGeom>
              <a:rect b="b" l="l" r="r" t="t"/>
              <a:pathLst>
                <a:path extrusionOk="0" h="2805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4"/>
            <p:cNvSpPr/>
            <p:nvPr/>
          </p:nvSpPr>
          <p:spPr>
            <a:xfrm>
              <a:off x="-27843050" y="3192625"/>
              <a:ext cx="26025" cy="69325"/>
            </a:xfrm>
            <a:custGeom>
              <a:rect b="b" l="l" r="r" t="t"/>
              <a:pathLst>
                <a:path extrusionOk="0" h="2773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4"/>
            <p:cNvSpPr/>
            <p:nvPr/>
          </p:nvSpPr>
          <p:spPr>
            <a:xfrm>
              <a:off x="-27973000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4"/>
            <p:cNvSpPr/>
            <p:nvPr/>
          </p:nvSpPr>
          <p:spPr>
            <a:xfrm>
              <a:off x="-27929675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4"/>
            <p:cNvSpPr/>
            <p:nvPr/>
          </p:nvSpPr>
          <p:spPr>
            <a:xfrm>
              <a:off x="-28016325" y="3175300"/>
              <a:ext cx="26025" cy="91375"/>
            </a:xfrm>
            <a:custGeom>
              <a:rect b="b" l="l" r="r" t="t"/>
              <a:pathLst>
                <a:path extrusionOk="0" h="3655" w="1041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4"/>
            <p:cNvSpPr/>
            <p:nvPr/>
          </p:nvSpPr>
          <p:spPr>
            <a:xfrm>
              <a:off x="-27886375" y="3176075"/>
              <a:ext cx="26025" cy="91400"/>
            </a:xfrm>
            <a:custGeom>
              <a:rect b="b" l="l" r="r" t="t"/>
              <a:pathLst>
                <a:path extrusionOk="0" h="3656" w="1041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-28017900" y="3269025"/>
              <a:ext cx="161475" cy="133125"/>
            </a:xfrm>
            <a:custGeom>
              <a:rect b="b" l="l" r="r" t="t"/>
              <a:pathLst>
                <a:path extrusionOk="0" h="5325" w="6459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4"/>
            <p:cNvSpPr/>
            <p:nvPr/>
          </p:nvSpPr>
          <p:spPr>
            <a:xfrm>
              <a:off x="-27930475" y="3269800"/>
              <a:ext cx="121325" cy="201650"/>
            </a:xfrm>
            <a:custGeom>
              <a:rect b="b" l="l" r="r" t="t"/>
              <a:pathLst>
                <a:path extrusionOk="0" h="8066" w="4853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4"/>
            <p:cNvSpPr/>
            <p:nvPr/>
          </p:nvSpPr>
          <p:spPr>
            <a:xfrm>
              <a:off x="-28069875" y="3271375"/>
              <a:ext cx="122875" cy="200075"/>
            </a:xfrm>
            <a:custGeom>
              <a:rect b="b" l="l" r="r" t="t"/>
              <a:pathLst>
                <a:path extrusionOk="0" h="8003" w="4915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44"/>
          <p:cNvGrpSpPr/>
          <p:nvPr/>
        </p:nvGrpSpPr>
        <p:grpSpPr>
          <a:xfrm>
            <a:off x="7968294" y="3927354"/>
            <a:ext cx="354710" cy="352803"/>
            <a:chOff x="-27351575" y="3175300"/>
            <a:chExt cx="297750" cy="296150"/>
          </a:xfrm>
        </p:grpSpPr>
        <p:sp>
          <p:nvSpPr>
            <p:cNvPr id="623" name="Google Shape;623;p44"/>
            <p:cNvSpPr/>
            <p:nvPr/>
          </p:nvSpPr>
          <p:spPr>
            <a:xfrm>
              <a:off x="-27351575" y="3175300"/>
              <a:ext cx="296975" cy="157550"/>
            </a:xfrm>
            <a:custGeom>
              <a:rect b="b" l="l" r="r" t="t"/>
              <a:pathLst>
                <a:path extrusionOk="0" h="6302" w="11879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4"/>
            <p:cNvSpPr/>
            <p:nvPr/>
          </p:nvSpPr>
          <p:spPr>
            <a:xfrm>
              <a:off x="-27123950" y="3332825"/>
              <a:ext cx="17350" cy="52000"/>
            </a:xfrm>
            <a:custGeom>
              <a:rect b="b" l="l" r="r" t="t"/>
              <a:pathLst>
                <a:path extrusionOk="0" h="2080" w="694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-27350775" y="3350150"/>
              <a:ext cx="296950" cy="121300"/>
            </a:xfrm>
            <a:custGeom>
              <a:rect b="b" l="l" r="r" t="t"/>
              <a:pathLst>
                <a:path extrusionOk="0" h="4852" w="11878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-27299575" y="3332825"/>
              <a:ext cx="18125" cy="52000"/>
            </a:xfrm>
            <a:custGeom>
              <a:rect b="b" l="l" r="r" t="t"/>
              <a:pathLst>
                <a:path extrusionOk="0" h="2080" w="725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44"/>
          <p:cNvSpPr txBox="1"/>
          <p:nvPr/>
        </p:nvSpPr>
        <p:spPr>
          <a:xfrm>
            <a:off x="1174800" y="1115800"/>
            <a:ext cx="67944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Black women describe being neglected and dehumanized during their pregnancy, as well as a lack of access to prenatal care, and a slew of other injustices that result in trauma or death. 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Black maternal death is on the rise, Black women are 3-4 times as </a:t>
            </a: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likely to</a:t>
            </a: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 die from pregnancy-related problems than white women.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More than 360 black women die in the United States each year  as a result of pregnancy problems, with experts estimating that at least 80% of these deaths are avoidable.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75" y="719575"/>
            <a:ext cx="4843749" cy="3632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3" name="Google Shape;633;p45"/>
          <p:cNvSpPr txBox="1"/>
          <p:nvPr/>
        </p:nvSpPr>
        <p:spPr>
          <a:xfrm>
            <a:off x="5598750" y="839575"/>
            <a:ext cx="3135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SemiBold"/>
                <a:ea typeface="Assistant SemiBold"/>
                <a:cs typeface="Assistant SemiBold"/>
                <a:sym typeface="Assistant SemiBold"/>
              </a:rPr>
              <a:t>Dominique has been experiencing severe pain in the chest and stomach. When she went to the doctor they told her that she would be fine. What should she do?</a:t>
            </a:r>
            <a:endParaRPr sz="1500"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grpSp>
        <p:nvGrpSpPr>
          <p:cNvPr id="634" name="Google Shape;634;p45"/>
          <p:cNvGrpSpPr/>
          <p:nvPr/>
        </p:nvGrpSpPr>
        <p:grpSpPr>
          <a:xfrm>
            <a:off x="5843322" y="2425273"/>
            <a:ext cx="2414674" cy="2068640"/>
            <a:chOff x="6218300" y="4416175"/>
            <a:chExt cx="516000" cy="448000"/>
          </a:xfrm>
        </p:grpSpPr>
        <p:sp>
          <p:nvSpPr>
            <p:cNvPr id="635" name="Google Shape;635;p45"/>
            <p:cNvSpPr/>
            <p:nvPr/>
          </p:nvSpPr>
          <p:spPr>
            <a:xfrm>
              <a:off x="6462150" y="4525375"/>
              <a:ext cx="28250" cy="141250"/>
            </a:xfrm>
            <a:custGeom>
              <a:rect b="b" l="l" r="r" t="t"/>
              <a:pathLst>
                <a:path extrusionOk="0" h="5650" w="113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6218300" y="4416175"/>
              <a:ext cx="516000" cy="448000"/>
            </a:xfrm>
            <a:custGeom>
              <a:rect b="b" l="l" r="r" t="t"/>
              <a:pathLst>
                <a:path extrusionOk="0" h="17920" w="2064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6462150" y="4751225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6"/>
          <p:cNvSpPr/>
          <p:nvPr/>
        </p:nvSpPr>
        <p:spPr>
          <a:xfrm>
            <a:off x="4767361" y="3257655"/>
            <a:ext cx="807300" cy="80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6"/>
          <p:cNvSpPr/>
          <p:nvPr/>
        </p:nvSpPr>
        <p:spPr>
          <a:xfrm>
            <a:off x="4767361" y="1730998"/>
            <a:ext cx="807300" cy="80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6"/>
          <p:cNvSpPr/>
          <p:nvPr/>
        </p:nvSpPr>
        <p:spPr>
          <a:xfrm>
            <a:off x="820332" y="1730998"/>
            <a:ext cx="807300" cy="80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6"/>
          <p:cNvSpPr/>
          <p:nvPr/>
        </p:nvSpPr>
        <p:spPr>
          <a:xfrm>
            <a:off x="820332" y="3257655"/>
            <a:ext cx="807300" cy="80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6"/>
          <p:cNvSpPr txBox="1"/>
          <p:nvPr>
            <p:ph type="title"/>
          </p:nvPr>
        </p:nvSpPr>
        <p:spPr>
          <a:xfrm>
            <a:off x="721200" y="659950"/>
            <a:ext cx="7701600" cy="6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</a:t>
            </a:r>
            <a:r>
              <a:rPr lang="en"/>
              <a:t>SHOULD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DOMINIQUE DO?</a:t>
            </a:r>
            <a:endParaRPr sz="5000"/>
          </a:p>
        </p:txBody>
      </p:sp>
      <p:sp>
        <p:nvSpPr>
          <p:cNvPr id="647" name="Google Shape;647;p46"/>
          <p:cNvSpPr txBox="1"/>
          <p:nvPr>
            <p:ph idx="5" type="subTitle"/>
          </p:nvPr>
        </p:nvSpPr>
        <p:spPr>
          <a:xfrm>
            <a:off x="5630359" y="1948950"/>
            <a:ext cx="26352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 </a:t>
            </a:r>
            <a:endParaRPr/>
          </a:p>
        </p:txBody>
      </p:sp>
      <p:sp>
        <p:nvSpPr>
          <p:cNvPr id="648" name="Google Shape;648;p46"/>
          <p:cNvSpPr txBox="1"/>
          <p:nvPr>
            <p:ph idx="6" type="subTitle"/>
          </p:nvPr>
        </p:nvSpPr>
        <p:spPr>
          <a:xfrm>
            <a:off x="5630350" y="2390049"/>
            <a:ext cx="2635200" cy="8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 can report or file a </a:t>
            </a:r>
            <a:r>
              <a:rPr lang="en"/>
              <a:t>complaint</a:t>
            </a:r>
            <a:r>
              <a:rPr lang="en"/>
              <a:t> if her medical needs are not being met. If pushed to do so she </a:t>
            </a:r>
            <a:r>
              <a:rPr lang="en"/>
              <a:t>can file</a:t>
            </a:r>
            <a:r>
              <a:rPr lang="en"/>
              <a:t> a lawsuit. </a:t>
            </a:r>
            <a:endParaRPr/>
          </a:p>
        </p:txBody>
      </p:sp>
      <p:sp>
        <p:nvSpPr>
          <p:cNvPr id="649" name="Google Shape;649;p46"/>
          <p:cNvSpPr txBox="1"/>
          <p:nvPr>
            <p:ph idx="7" type="subTitle"/>
          </p:nvPr>
        </p:nvSpPr>
        <p:spPr>
          <a:xfrm>
            <a:off x="5630359" y="3475596"/>
            <a:ext cx="26352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SUPPORT </a:t>
            </a:r>
            <a:endParaRPr/>
          </a:p>
        </p:txBody>
      </p:sp>
      <p:sp>
        <p:nvSpPr>
          <p:cNvPr id="650" name="Google Shape;650;p46"/>
          <p:cNvSpPr txBox="1"/>
          <p:nvPr>
            <p:ph idx="8" type="subTitle"/>
          </p:nvPr>
        </p:nvSpPr>
        <p:spPr>
          <a:xfrm>
            <a:off x="5630350" y="3805825"/>
            <a:ext cx="2635200" cy="9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She can hire a </a:t>
            </a:r>
            <a:r>
              <a:rPr lang="en" sz="1500"/>
              <a:t>doula</a:t>
            </a:r>
            <a:r>
              <a:rPr lang="en" sz="1500"/>
              <a:t> for more support or confide in her family members.</a:t>
            </a:r>
            <a:endParaRPr sz="1500"/>
          </a:p>
        </p:txBody>
      </p:sp>
      <p:sp>
        <p:nvSpPr>
          <p:cNvPr id="651" name="Google Shape;651;p46"/>
          <p:cNvSpPr txBox="1"/>
          <p:nvPr>
            <p:ph idx="1" type="subTitle"/>
          </p:nvPr>
        </p:nvSpPr>
        <p:spPr>
          <a:xfrm>
            <a:off x="1627625" y="1948950"/>
            <a:ext cx="26352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ADVOCATE </a:t>
            </a:r>
            <a:endParaRPr/>
          </a:p>
        </p:txBody>
      </p:sp>
      <p:sp>
        <p:nvSpPr>
          <p:cNvPr id="652" name="Google Shape;652;p46"/>
          <p:cNvSpPr txBox="1"/>
          <p:nvPr>
            <p:ph idx="2" type="subTitle"/>
          </p:nvPr>
        </p:nvSpPr>
        <p:spPr>
          <a:xfrm>
            <a:off x="1627625" y="2303862"/>
            <a:ext cx="26352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It is </a:t>
            </a:r>
            <a:r>
              <a:rPr lang="en" sz="1500"/>
              <a:t>crucial for</a:t>
            </a:r>
            <a:r>
              <a:rPr lang="en" sz="1500"/>
              <a:t> her </a:t>
            </a:r>
            <a:r>
              <a:rPr lang="en" sz="1500"/>
              <a:t>to advocate for her and her </a:t>
            </a:r>
            <a:r>
              <a:rPr lang="en" sz="1500"/>
              <a:t>baby's</a:t>
            </a:r>
            <a:r>
              <a:rPr lang="en" sz="1500"/>
              <a:t> health. </a:t>
            </a:r>
            <a:endParaRPr sz="1500"/>
          </a:p>
        </p:txBody>
      </p:sp>
      <p:sp>
        <p:nvSpPr>
          <p:cNvPr id="653" name="Google Shape;653;p46"/>
          <p:cNvSpPr txBox="1"/>
          <p:nvPr>
            <p:ph idx="3" type="subTitle"/>
          </p:nvPr>
        </p:nvSpPr>
        <p:spPr>
          <a:xfrm>
            <a:off x="1627613" y="3475596"/>
            <a:ext cx="26352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r>
              <a:rPr lang="en"/>
              <a:t> </a:t>
            </a:r>
            <a:endParaRPr/>
          </a:p>
        </p:txBody>
      </p:sp>
      <p:sp>
        <p:nvSpPr>
          <p:cNvPr id="654" name="Google Shape;654;p46"/>
          <p:cNvSpPr txBox="1"/>
          <p:nvPr>
            <p:ph idx="4" type="subTitle"/>
          </p:nvPr>
        </p:nvSpPr>
        <p:spPr>
          <a:xfrm>
            <a:off x="1627613" y="3805825"/>
            <a:ext cx="2635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Dominique needs to do </a:t>
            </a:r>
            <a:r>
              <a:rPr lang="en"/>
              <a:t>research</a:t>
            </a:r>
            <a:r>
              <a:rPr lang="en"/>
              <a:t> on </a:t>
            </a:r>
            <a:r>
              <a:rPr lang="en"/>
              <a:t>where</a:t>
            </a:r>
            <a:r>
              <a:rPr lang="en"/>
              <a:t> to get better prenatal care and of her symptoms. </a:t>
            </a:r>
            <a:endParaRPr/>
          </a:p>
        </p:txBody>
      </p:sp>
      <p:grpSp>
        <p:nvGrpSpPr>
          <p:cNvPr id="655" name="Google Shape;655;p46"/>
          <p:cNvGrpSpPr/>
          <p:nvPr/>
        </p:nvGrpSpPr>
        <p:grpSpPr>
          <a:xfrm>
            <a:off x="8409775" y="228600"/>
            <a:ext cx="505625" cy="498000"/>
            <a:chOff x="3674000" y="1694300"/>
            <a:chExt cx="505625" cy="498000"/>
          </a:xfrm>
        </p:grpSpPr>
        <p:sp>
          <p:nvSpPr>
            <p:cNvPr id="656" name="Google Shape;656;p46"/>
            <p:cNvSpPr/>
            <p:nvPr/>
          </p:nvSpPr>
          <p:spPr>
            <a:xfrm>
              <a:off x="367400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7" name="Google Shape;657;p46"/>
            <p:cNvGrpSpPr/>
            <p:nvPr/>
          </p:nvGrpSpPr>
          <p:grpSpPr>
            <a:xfrm>
              <a:off x="3762818" y="1788533"/>
              <a:ext cx="327990" cy="309534"/>
              <a:chOff x="4395375" y="3179050"/>
              <a:chExt cx="390650" cy="368625"/>
            </a:xfrm>
          </p:grpSpPr>
          <p:sp>
            <p:nvSpPr>
              <p:cNvPr id="658" name="Google Shape;658;p46"/>
              <p:cNvSpPr/>
              <p:nvPr/>
            </p:nvSpPr>
            <p:spPr>
              <a:xfrm>
                <a:off x="4395375" y="3179050"/>
                <a:ext cx="390650" cy="368625"/>
              </a:xfrm>
              <a:custGeom>
                <a:rect b="b" l="l" r="r" t="t"/>
                <a:pathLst>
                  <a:path extrusionOk="0" h="14745" w="15626">
                    <a:moveTo>
                      <a:pt x="5700" y="1"/>
                    </a:moveTo>
                    <a:cubicBezTo>
                      <a:pt x="4697" y="1"/>
                      <a:pt x="4041" y="857"/>
                      <a:pt x="3731" y="1777"/>
                    </a:cubicBezTo>
                    <a:cubicBezTo>
                      <a:pt x="3391" y="2798"/>
                      <a:pt x="3391" y="3843"/>
                      <a:pt x="3907" y="4801"/>
                    </a:cubicBezTo>
                    <a:cubicBezTo>
                      <a:pt x="3932" y="4839"/>
                      <a:pt x="3958" y="4877"/>
                      <a:pt x="3983" y="4927"/>
                    </a:cubicBezTo>
                    <a:cubicBezTo>
                      <a:pt x="3827" y="4909"/>
                      <a:pt x="3672" y="4901"/>
                      <a:pt x="3518" y="4901"/>
                    </a:cubicBezTo>
                    <a:cubicBezTo>
                      <a:pt x="3237" y="4901"/>
                      <a:pt x="2957" y="4929"/>
                      <a:pt x="2672" y="4977"/>
                    </a:cubicBezTo>
                    <a:cubicBezTo>
                      <a:pt x="1715" y="5166"/>
                      <a:pt x="795" y="5734"/>
                      <a:pt x="392" y="6653"/>
                    </a:cubicBezTo>
                    <a:cubicBezTo>
                      <a:pt x="1" y="7498"/>
                      <a:pt x="177" y="8506"/>
                      <a:pt x="833" y="9174"/>
                    </a:cubicBezTo>
                    <a:cubicBezTo>
                      <a:pt x="1466" y="9807"/>
                      <a:pt x="2393" y="10105"/>
                      <a:pt x="3278" y="10105"/>
                    </a:cubicBezTo>
                    <a:cubicBezTo>
                      <a:pt x="3379" y="10105"/>
                      <a:pt x="3480" y="10101"/>
                      <a:pt x="3580" y="10093"/>
                    </a:cubicBezTo>
                    <a:cubicBezTo>
                      <a:pt x="3882" y="10068"/>
                      <a:pt x="4184" y="10005"/>
                      <a:pt x="4474" y="9917"/>
                    </a:cubicBezTo>
                    <a:lnTo>
                      <a:pt x="4474" y="9917"/>
                    </a:lnTo>
                    <a:cubicBezTo>
                      <a:pt x="4298" y="10144"/>
                      <a:pt x="4159" y="10383"/>
                      <a:pt x="4033" y="10635"/>
                    </a:cubicBezTo>
                    <a:cubicBezTo>
                      <a:pt x="3668" y="11505"/>
                      <a:pt x="3554" y="12462"/>
                      <a:pt x="3743" y="13395"/>
                    </a:cubicBezTo>
                    <a:cubicBezTo>
                      <a:pt x="3929" y="14171"/>
                      <a:pt x="4550" y="14744"/>
                      <a:pt x="5344" y="14744"/>
                    </a:cubicBezTo>
                    <a:cubicBezTo>
                      <a:pt x="5414" y="14744"/>
                      <a:pt x="5485" y="14740"/>
                      <a:pt x="5558" y="14731"/>
                    </a:cubicBezTo>
                    <a:cubicBezTo>
                      <a:pt x="6453" y="14630"/>
                      <a:pt x="7095" y="13924"/>
                      <a:pt x="7435" y="13118"/>
                    </a:cubicBezTo>
                    <a:cubicBezTo>
                      <a:pt x="7511" y="12916"/>
                      <a:pt x="7574" y="12727"/>
                      <a:pt x="7624" y="12525"/>
                    </a:cubicBezTo>
                    <a:cubicBezTo>
                      <a:pt x="7650" y="12563"/>
                      <a:pt x="7662" y="12601"/>
                      <a:pt x="7675" y="12626"/>
                    </a:cubicBezTo>
                    <a:cubicBezTo>
                      <a:pt x="8015" y="13307"/>
                      <a:pt x="8607" y="13836"/>
                      <a:pt x="9326" y="14088"/>
                    </a:cubicBezTo>
                    <a:cubicBezTo>
                      <a:pt x="9526" y="14152"/>
                      <a:pt x="9714" y="14182"/>
                      <a:pt x="9891" y="14182"/>
                    </a:cubicBezTo>
                    <a:cubicBezTo>
                      <a:pt x="11308" y="14182"/>
                      <a:pt x="11965" y="12278"/>
                      <a:pt x="11606" y="11001"/>
                    </a:cubicBezTo>
                    <a:cubicBezTo>
                      <a:pt x="11506" y="10648"/>
                      <a:pt x="11367" y="10320"/>
                      <a:pt x="11178" y="10005"/>
                    </a:cubicBezTo>
                    <a:lnTo>
                      <a:pt x="11178" y="10005"/>
                    </a:lnTo>
                    <a:cubicBezTo>
                      <a:pt x="11606" y="10207"/>
                      <a:pt x="12060" y="10358"/>
                      <a:pt x="12526" y="10446"/>
                    </a:cubicBezTo>
                    <a:cubicBezTo>
                      <a:pt x="12738" y="10481"/>
                      <a:pt x="12966" y="10502"/>
                      <a:pt x="13198" y="10502"/>
                    </a:cubicBezTo>
                    <a:cubicBezTo>
                      <a:pt x="13889" y="10502"/>
                      <a:pt x="14612" y="10319"/>
                      <a:pt x="15046" y="9791"/>
                    </a:cubicBezTo>
                    <a:cubicBezTo>
                      <a:pt x="15550" y="9174"/>
                      <a:pt x="15626" y="8317"/>
                      <a:pt x="15248" y="7624"/>
                    </a:cubicBezTo>
                    <a:cubicBezTo>
                      <a:pt x="14857" y="6868"/>
                      <a:pt x="14051" y="6414"/>
                      <a:pt x="13232" y="6275"/>
                    </a:cubicBezTo>
                    <a:cubicBezTo>
                      <a:pt x="13001" y="6238"/>
                      <a:pt x="12771" y="6215"/>
                      <a:pt x="12540" y="6215"/>
                    </a:cubicBezTo>
                    <a:cubicBezTo>
                      <a:pt x="12456" y="6215"/>
                      <a:pt x="12371" y="6218"/>
                      <a:pt x="12287" y="6225"/>
                    </a:cubicBezTo>
                    <a:cubicBezTo>
                      <a:pt x="12766" y="5834"/>
                      <a:pt x="13156" y="5343"/>
                      <a:pt x="13446" y="4788"/>
                    </a:cubicBezTo>
                    <a:cubicBezTo>
                      <a:pt x="13799" y="4032"/>
                      <a:pt x="13900" y="3163"/>
                      <a:pt x="13484" y="2407"/>
                    </a:cubicBezTo>
                    <a:cubicBezTo>
                      <a:pt x="13159" y="1781"/>
                      <a:pt x="12507" y="1392"/>
                      <a:pt x="11801" y="1392"/>
                    </a:cubicBezTo>
                    <a:cubicBezTo>
                      <a:pt x="11712" y="1392"/>
                      <a:pt x="11621" y="1399"/>
                      <a:pt x="11531" y="1411"/>
                    </a:cubicBezTo>
                    <a:cubicBezTo>
                      <a:pt x="10611" y="1563"/>
                      <a:pt x="9729" y="2306"/>
                      <a:pt x="9137" y="3012"/>
                    </a:cubicBezTo>
                    <a:cubicBezTo>
                      <a:pt x="8885" y="3314"/>
                      <a:pt x="8658" y="3642"/>
                      <a:pt x="8469" y="3995"/>
                    </a:cubicBezTo>
                    <a:cubicBezTo>
                      <a:pt x="8418" y="3402"/>
                      <a:pt x="8317" y="2835"/>
                      <a:pt x="8154" y="2268"/>
                    </a:cubicBezTo>
                    <a:cubicBezTo>
                      <a:pt x="7839" y="1235"/>
                      <a:pt x="7158" y="202"/>
                      <a:pt x="5999" y="25"/>
                    </a:cubicBezTo>
                    <a:cubicBezTo>
                      <a:pt x="5896" y="9"/>
                      <a:pt x="5796" y="1"/>
                      <a:pt x="57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46"/>
              <p:cNvSpPr/>
              <p:nvPr/>
            </p:nvSpPr>
            <p:spPr>
              <a:xfrm>
                <a:off x="4528000" y="3308450"/>
                <a:ext cx="115325" cy="114275"/>
              </a:xfrm>
              <a:custGeom>
                <a:rect b="b" l="l" r="r" t="t"/>
                <a:pathLst>
                  <a:path extrusionOk="0" h="4571" w="4613">
                    <a:moveTo>
                      <a:pt x="2332" y="1"/>
                    </a:moveTo>
                    <a:cubicBezTo>
                      <a:pt x="2005" y="1"/>
                      <a:pt x="1679" y="67"/>
                      <a:pt x="1374" y="205"/>
                    </a:cubicBezTo>
                    <a:cubicBezTo>
                      <a:pt x="707" y="507"/>
                      <a:pt x="240" y="1125"/>
                      <a:pt x="127" y="1843"/>
                    </a:cubicBezTo>
                    <a:cubicBezTo>
                      <a:pt x="1" y="2523"/>
                      <a:pt x="177" y="3216"/>
                      <a:pt x="606" y="3758"/>
                    </a:cubicBezTo>
                    <a:cubicBezTo>
                      <a:pt x="1027" y="4273"/>
                      <a:pt x="1654" y="4570"/>
                      <a:pt x="2316" y="4570"/>
                    </a:cubicBezTo>
                    <a:cubicBezTo>
                      <a:pt x="2367" y="4570"/>
                      <a:pt x="2419" y="4568"/>
                      <a:pt x="2471" y="4565"/>
                    </a:cubicBezTo>
                    <a:cubicBezTo>
                      <a:pt x="3151" y="4527"/>
                      <a:pt x="3781" y="4212"/>
                      <a:pt x="4210" y="3670"/>
                    </a:cubicBezTo>
                    <a:cubicBezTo>
                      <a:pt x="4449" y="3355"/>
                      <a:pt x="4588" y="2977"/>
                      <a:pt x="4575" y="2574"/>
                    </a:cubicBezTo>
                    <a:cubicBezTo>
                      <a:pt x="4613" y="2385"/>
                      <a:pt x="4613" y="2183"/>
                      <a:pt x="4600" y="1994"/>
                    </a:cubicBezTo>
                    <a:cubicBezTo>
                      <a:pt x="4537" y="1238"/>
                      <a:pt x="4084" y="570"/>
                      <a:pt x="3391" y="243"/>
                    </a:cubicBezTo>
                    <a:cubicBezTo>
                      <a:pt x="3059" y="83"/>
                      <a:pt x="2696" y="1"/>
                      <a:pt x="2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60" name="Google Shape;660;p46"/>
          <p:cNvGrpSpPr/>
          <p:nvPr/>
        </p:nvGrpSpPr>
        <p:grpSpPr>
          <a:xfrm>
            <a:off x="1047104" y="1958231"/>
            <a:ext cx="353757" cy="352833"/>
            <a:chOff x="-28461325" y="3545475"/>
            <a:chExt cx="296950" cy="296175"/>
          </a:xfrm>
        </p:grpSpPr>
        <p:sp>
          <p:nvSpPr>
            <p:cNvPr id="661" name="Google Shape;661;p46"/>
            <p:cNvSpPr/>
            <p:nvPr/>
          </p:nvSpPr>
          <p:spPr>
            <a:xfrm>
              <a:off x="-28461325" y="3666775"/>
              <a:ext cx="34675" cy="52775"/>
            </a:xfrm>
            <a:custGeom>
              <a:rect b="b" l="l" r="r" t="t"/>
              <a:pathLst>
                <a:path extrusionOk="0" h="2111" w="1387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6"/>
            <p:cNvSpPr/>
            <p:nvPr/>
          </p:nvSpPr>
          <p:spPr>
            <a:xfrm>
              <a:off x="-28461325" y="3737650"/>
              <a:ext cx="52775" cy="17350"/>
            </a:xfrm>
            <a:custGeom>
              <a:rect b="b" l="l" r="r" t="t"/>
              <a:pathLst>
                <a:path extrusionOk="0" h="694" w="2111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-28461325" y="3632100"/>
              <a:ext cx="52775" cy="17375"/>
            </a:xfrm>
            <a:custGeom>
              <a:rect b="b" l="l" r="r" t="t"/>
              <a:pathLst>
                <a:path extrusionOk="0" h="695" w="2111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-28460550" y="3545475"/>
              <a:ext cx="296175" cy="296175"/>
            </a:xfrm>
            <a:custGeom>
              <a:rect b="b" l="l" r="r" t="t"/>
              <a:pathLst>
                <a:path extrusionOk="0" h="11847" w="11847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-28347925" y="3649450"/>
              <a:ext cx="86675" cy="86650"/>
            </a:xfrm>
            <a:custGeom>
              <a:rect b="b" l="l" r="r" t="t"/>
              <a:pathLst>
                <a:path extrusionOk="0" h="3466" w="3467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-28408550" y="3597450"/>
              <a:ext cx="191400" cy="192200"/>
            </a:xfrm>
            <a:custGeom>
              <a:rect b="b" l="l" r="r" t="t"/>
              <a:pathLst>
                <a:path extrusionOk="0" h="7688" w="7656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46"/>
          <p:cNvGrpSpPr/>
          <p:nvPr/>
        </p:nvGrpSpPr>
        <p:grpSpPr>
          <a:xfrm>
            <a:off x="4983352" y="1958574"/>
            <a:ext cx="375319" cy="352148"/>
            <a:chOff x="-26583625" y="3917025"/>
            <a:chExt cx="315050" cy="295600"/>
          </a:xfrm>
        </p:grpSpPr>
        <p:sp>
          <p:nvSpPr>
            <p:cNvPr id="668" name="Google Shape;668;p46"/>
            <p:cNvSpPr/>
            <p:nvPr/>
          </p:nvSpPr>
          <p:spPr>
            <a:xfrm>
              <a:off x="-26413500" y="3918400"/>
              <a:ext cx="144925" cy="135125"/>
            </a:xfrm>
            <a:custGeom>
              <a:rect b="b" l="l" r="r" t="t"/>
              <a:pathLst>
                <a:path extrusionOk="0" h="5405" w="5797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6"/>
            <p:cNvSpPr/>
            <p:nvPr/>
          </p:nvSpPr>
          <p:spPr>
            <a:xfrm>
              <a:off x="-26466275" y="4026700"/>
              <a:ext cx="78775" cy="77225"/>
            </a:xfrm>
            <a:custGeom>
              <a:rect b="b" l="l" r="r" t="t"/>
              <a:pathLst>
                <a:path extrusionOk="0" h="3089" w="3151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6"/>
            <p:cNvSpPr/>
            <p:nvPr/>
          </p:nvSpPr>
          <p:spPr>
            <a:xfrm>
              <a:off x="-26583625" y="4077125"/>
              <a:ext cx="144925" cy="134700"/>
            </a:xfrm>
            <a:custGeom>
              <a:rect b="b" l="l" r="r" t="t"/>
              <a:pathLst>
                <a:path extrusionOk="0" h="5388" w="5797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-26581275" y="3917025"/>
              <a:ext cx="311125" cy="295600"/>
            </a:xfrm>
            <a:custGeom>
              <a:rect b="b" l="l" r="r" t="t"/>
              <a:pathLst>
                <a:path extrusionOk="0" h="11824" w="12445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2" name="Google Shape;672;p46"/>
          <p:cNvSpPr/>
          <p:nvPr/>
        </p:nvSpPr>
        <p:spPr>
          <a:xfrm>
            <a:off x="1047580" y="3485946"/>
            <a:ext cx="352803" cy="350719"/>
          </a:xfrm>
          <a:custGeom>
            <a:rect b="b" l="l" r="r" t="t"/>
            <a:pathLst>
              <a:path extrusionOk="0" h="11776" w="11846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3" name="Google Shape;673;p46"/>
          <p:cNvGrpSpPr/>
          <p:nvPr/>
        </p:nvGrpSpPr>
        <p:grpSpPr>
          <a:xfrm>
            <a:off x="4994610" y="3516786"/>
            <a:ext cx="352803" cy="289039"/>
            <a:chOff x="-26981375" y="3951875"/>
            <a:chExt cx="296150" cy="242625"/>
          </a:xfrm>
        </p:grpSpPr>
        <p:sp>
          <p:nvSpPr>
            <p:cNvPr id="674" name="Google Shape;674;p46"/>
            <p:cNvSpPr/>
            <p:nvPr/>
          </p:nvSpPr>
          <p:spPr>
            <a:xfrm>
              <a:off x="-26978225" y="3951875"/>
              <a:ext cx="173300" cy="155975"/>
            </a:xfrm>
            <a:custGeom>
              <a:rect b="b" l="l" r="r" t="t"/>
              <a:pathLst>
                <a:path extrusionOk="0" h="6239" w="6932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-26981375" y="4124375"/>
              <a:ext cx="174075" cy="70125"/>
            </a:xfrm>
            <a:custGeom>
              <a:rect b="b" l="l" r="r" t="t"/>
              <a:pathLst>
                <a:path extrusionOk="0" h="2805" w="6963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-26790000" y="4002300"/>
              <a:ext cx="104775" cy="192200"/>
            </a:xfrm>
            <a:custGeom>
              <a:rect b="b" l="l" r="r" t="t"/>
              <a:pathLst>
                <a:path extrusionOk="0" h="7688" w="4191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"/>
          <p:cNvSpPr txBox="1"/>
          <p:nvPr>
            <p:ph idx="1" type="subTitle"/>
          </p:nvPr>
        </p:nvSpPr>
        <p:spPr>
          <a:xfrm>
            <a:off x="4936500" y="2102449"/>
            <a:ext cx="3849600" cy="19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This is Dominique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she is four 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months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pregnant.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She is feeling 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concerned</a:t>
            </a: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after finding out that Black women like her have the highest rate of passing away before, during, or after giving birth to an infant. 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9" name="Google Shape;419;p29"/>
          <p:cNvSpPr txBox="1"/>
          <p:nvPr>
            <p:ph type="title"/>
          </p:nvPr>
        </p:nvSpPr>
        <p:spPr>
          <a:xfrm>
            <a:off x="4936500" y="1494950"/>
            <a:ext cx="3849600" cy="6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420" name="Google Shape;4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25" y="995000"/>
            <a:ext cx="4267200" cy="2847023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21" name="Google Shape;421;p29"/>
          <p:cNvGrpSpPr/>
          <p:nvPr/>
        </p:nvGrpSpPr>
        <p:grpSpPr>
          <a:xfrm>
            <a:off x="2618413" y="4172549"/>
            <a:ext cx="505625" cy="498000"/>
            <a:chOff x="2272269" y="3248000"/>
            <a:chExt cx="505625" cy="498000"/>
          </a:xfrm>
        </p:grpSpPr>
        <p:sp>
          <p:nvSpPr>
            <p:cNvPr id="422" name="Google Shape;422;p29"/>
            <p:cNvSpPr/>
            <p:nvPr/>
          </p:nvSpPr>
          <p:spPr>
            <a:xfrm>
              <a:off x="2272269" y="32480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2399530" y="3360105"/>
              <a:ext cx="251102" cy="273789"/>
            </a:xfrm>
            <a:custGeom>
              <a:rect b="b" l="l" r="r" t="t"/>
              <a:pathLst>
                <a:path extrusionOk="0" h="9027" w="8279">
                  <a:moveTo>
                    <a:pt x="3280" y="546"/>
                  </a:moveTo>
                  <a:cubicBezTo>
                    <a:pt x="3422" y="546"/>
                    <a:pt x="3565" y="616"/>
                    <a:pt x="3654" y="767"/>
                  </a:cubicBezTo>
                  <a:cubicBezTo>
                    <a:pt x="3843" y="1032"/>
                    <a:pt x="3982" y="1334"/>
                    <a:pt x="4070" y="1649"/>
                  </a:cubicBezTo>
                  <a:cubicBezTo>
                    <a:pt x="4272" y="2418"/>
                    <a:pt x="4284" y="3225"/>
                    <a:pt x="4108" y="4006"/>
                  </a:cubicBezTo>
                  <a:cubicBezTo>
                    <a:pt x="4095" y="4056"/>
                    <a:pt x="4070" y="4119"/>
                    <a:pt x="4032" y="4270"/>
                  </a:cubicBezTo>
                  <a:cubicBezTo>
                    <a:pt x="3415" y="3464"/>
                    <a:pt x="2924" y="2708"/>
                    <a:pt x="2798" y="1750"/>
                  </a:cubicBezTo>
                  <a:cubicBezTo>
                    <a:pt x="2760" y="1473"/>
                    <a:pt x="2772" y="1196"/>
                    <a:pt x="2848" y="919"/>
                  </a:cubicBezTo>
                  <a:cubicBezTo>
                    <a:pt x="2885" y="683"/>
                    <a:pt x="3081" y="546"/>
                    <a:pt x="3280" y="546"/>
                  </a:cubicBezTo>
                  <a:close/>
                  <a:moveTo>
                    <a:pt x="6756" y="1079"/>
                  </a:moveTo>
                  <a:cubicBezTo>
                    <a:pt x="6927" y="1079"/>
                    <a:pt x="7077" y="1228"/>
                    <a:pt x="7057" y="1410"/>
                  </a:cubicBezTo>
                  <a:cubicBezTo>
                    <a:pt x="7069" y="1599"/>
                    <a:pt x="7057" y="1776"/>
                    <a:pt x="7006" y="1952"/>
                  </a:cubicBezTo>
                  <a:cubicBezTo>
                    <a:pt x="6943" y="2141"/>
                    <a:pt x="6855" y="2317"/>
                    <a:pt x="6742" y="2481"/>
                  </a:cubicBezTo>
                  <a:cubicBezTo>
                    <a:pt x="6176" y="3236"/>
                    <a:pt x="5446" y="3853"/>
                    <a:pt x="4604" y="4294"/>
                  </a:cubicBezTo>
                  <a:lnTo>
                    <a:pt x="4604" y="4294"/>
                  </a:lnTo>
                  <a:cubicBezTo>
                    <a:pt x="4664" y="4077"/>
                    <a:pt x="4689" y="3966"/>
                    <a:pt x="4726" y="3867"/>
                  </a:cubicBezTo>
                  <a:cubicBezTo>
                    <a:pt x="5028" y="3124"/>
                    <a:pt x="5406" y="2406"/>
                    <a:pt x="5860" y="1738"/>
                  </a:cubicBezTo>
                  <a:cubicBezTo>
                    <a:pt x="5998" y="1561"/>
                    <a:pt x="6162" y="1397"/>
                    <a:pt x="6326" y="1259"/>
                  </a:cubicBezTo>
                  <a:cubicBezTo>
                    <a:pt x="6414" y="1183"/>
                    <a:pt x="6515" y="1133"/>
                    <a:pt x="6628" y="1108"/>
                  </a:cubicBezTo>
                  <a:cubicBezTo>
                    <a:pt x="6671" y="1088"/>
                    <a:pt x="6714" y="1079"/>
                    <a:pt x="6756" y="1079"/>
                  </a:cubicBezTo>
                  <a:close/>
                  <a:moveTo>
                    <a:pt x="1390" y="3687"/>
                  </a:moveTo>
                  <a:cubicBezTo>
                    <a:pt x="1804" y="3687"/>
                    <a:pt x="2214" y="3776"/>
                    <a:pt x="2583" y="3955"/>
                  </a:cubicBezTo>
                  <a:cubicBezTo>
                    <a:pt x="2798" y="4056"/>
                    <a:pt x="3012" y="4182"/>
                    <a:pt x="3213" y="4308"/>
                  </a:cubicBezTo>
                  <a:cubicBezTo>
                    <a:pt x="3339" y="4384"/>
                    <a:pt x="3465" y="4485"/>
                    <a:pt x="3654" y="4623"/>
                  </a:cubicBezTo>
                  <a:cubicBezTo>
                    <a:pt x="3428" y="4674"/>
                    <a:pt x="3289" y="4724"/>
                    <a:pt x="3138" y="4749"/>
                  </a:cubicBezTo>
                  <a:cubicBezTo>
                    <a:pt x="2892" y="4775"/>
                    <a:pt x="2646" y="4787"/>
                    <a:pt x="2401" y="4787"/>
                  </a:cubicBezTo>
                  <a:cubicBezTo>
                    <a:pt x="2155" y="4787"/>
                    <a:pt x="1909" y="4775"/>
                    <a:pt x="1663" y="4749"/>
                  </a:cubicBezTo>
                  <a:cubicBezTo>
                    <a:pt x="1348" y="4724"/>
                    <a:pt x="1059" y="4623"/>
                    <a:pt x="807" y="4447"/>
                  </a:cubicBezTo>
                  <a:cubicBezTo>
                    <a:pt x="731" y="4384"/>
                    <a:pt x="668" y="4308"/>
                    <a:pt x="605" y="4233"/>
                  </a:cubicBezTo>
                  <a:cubicBezTo>
                    <a:pt x="517" y="4132"/>
                    <a:pt x="542" y="3968"/>
                    <a:pt x="655" y="3892"/>
                  </a:cubicBezTo>
                  <a:cubicBezTo>
                    <a:pt x="819" y="3766"/>
                    <a:pt x="1021" y="3691"/>
                    <a:pt x="1235" y="3691"/>
                  </a:cubicBezTo>
                  <a:cubicBezTo>
                    <a:pt x="1287" y="3688"/>
                    <a:pt x="1339" y="3687"/>
                    <a:pt x="1390" y="3687"/>
                  </a:cubicBezTo>
                  <a:close/>
                  <a:moveTo>
                    <a:pt x="6248" y="4382"/>
                  </a:moveTo>
                  <a:cubicBezTo>
                    <a:pt x="6278" y="4382"/>
                    <a:pt x="6308" y="4382"/>
                    <a:pt x="6338" y="4384"/>
                  </a:cubicBezTo>
                  <a:cubicBezTo>
                    <a:pt x="6704" y="4384"/>
                    <a:pt x="7044" y="4510"/>
                    <a:pt x="7309" y="4749"/>
                  </a:cubicBezTo>
                  <a:cubicBezTo>
                    <a:pt x="7422" y="4850"/>
                    <a:pt x="7510" y="4964"/>
                    <a:pt x="7586" y="5090"/>
                  </a:cubicBezTo>
                  <a:cubicBezTo>
                    <a:pt x="7699" y="5279"/>
                    <a:pt x="7599" y="5518"/>
                    <a:pt x="7397" y="5568"/>
                  </a:cubicBezTo>
                  <a:cubicBezTo>
                    <a:pt x="7324" y="5593"/>
                    <a:pt x="7250" y="5607"/>
                    <a:pt x="7181" y="5607"/>
                  </a:cubicBezTo>
                  <a:cubicBezTo>
                    <a:pt x="7142" y="5607"/>
                    <a:pt x="7105" y="5602"/>
                    <a:pt x="7069" y="5594"/>
                  </a:cubicBezTo>
                  <a:cubicBezTo>
                    <a:pt x="6301" y="5455"/>
                    <a:pt x="5570" y="5279"/>
                    <a:pt x="4889" y="4888"/>
                  </a:cubicBezTo>
                  <a:cubicBezTo>
                    <a:pt x="4839" y="4850"/>
                    <a:pt x="4801" y="4812"/>
                    <a:pt x="4763" y="4762"/>
                  </a:cubicBezTo>
                  <a:cubicBezTo>
                    <a:pt x="5286" y="4572"/>
                    <a:pt x="5753" y="4382"/>
                    <a:pt x="6248" y="4382"/>
                  </a:cubicBezTo>
                  <a:close/>
                  <a:moveTo>
                    <a:pt x="3869" y="5279"/>
                  </a:moveTo>
                  <a:lnTo>
                    <a:pt x="3869" y="5279"/>
                  </a:lnTo>
                  <a:cubicBezTo>
                    <a:pt x="3717" y="6085"/>
                    <a:pt x="3339" y="6828"/>
                    <a:pt x="2760" y="7408"/>
                  </a:cubicBezTo>
                  <a:cubicBezTo>
                    <a:pt x="2394" y="7786"/>
                    <a:pt x="2205" y="7874"/>
                    <a:pt x="1865" y="7900"/>
                  </a:cubicBezTo>
                  <a:cubicBezTo>
                    <a:pt x="1764" y="7761"/>
                    <a:pt x="1815" y="7622"/>
                    <a:pt x="1865" y="7484"/>
                  </a:cubicBezTo>
                  <a:cubicBezTo>
                    <a:pt x="2016" y="7043"/>
                    <a:pt x="2256" y="6652"/>
                    <a:pt x="2558" y="6299"/>
                  </a:cubicBezTo>
                  <a:cubicBezTo>
                    <a:pt x="2873" y="5934"/>
                    <a:pt x="3239" y="5619"/>
                    <a:pt x="3654" y="5354"/>
                  </a:cubicBezTo>
                  <a:cubicBezTo>
                    <a:pt x="3717" y="5329"/>
                    <a:pt x="3793" y="5291"/>
                    <a:pt x="3869" y="5279"/>
                  </a:cubicBezTo>
                  <a:close/>
                  <a:moveTo>
                    <a:pt x="4511" y="5216"/>
                  </a:moveTo>
                  <a:cubicBezTo>
                    <a:pt x="5330" y="5795"/>
                    <a:pt x="5809" y="6740"/>
                    <a:pt x="5797" y="7748"/>
                  </a:cubicBezTo>
                  <a:cubicBezTo>
                    <a:pt x="5784" y="7963"/>
                    <a:pt x="5746" y="8177"/>
                    <a:pt x="5671" y="8378"/>
                  </a:cubicBezTo>
                  <a:cubicBezTo>
                    <a:pt x="5654" y="8470"/>
                    <a:pt x="5577" y="8529"/>
                    <a:pt x="5493" y="8529"/>
                  </a:cubicBezTo>
                  <a:cubicBezTo>
                    <a:pt x="5451" y="8529"/>
                    <a:pt x="5407" y="8513"/>
                    <a:pt x="5368" y="8479"/>
                  </a:cubicBezTo>
                  <a:cubicBezTo>
                    <a:pt x="5230" y="8353"/>
                    <a:pt x="5091" y="8215"/>
                    <a:pt x="4978" y="8051"/>
                  </a:cubicBezTo>
                  <a:cubicBezTo>
                    <a:pt x="4776" y="7711"/>
                    <a:pt x="4650" y="7332"/>
                    <a:pt x="4612" y="6942"/>
                  </a:cubicBezTo>
                  <a:cubicBezTo>
                    <a:pt x="4549" y="6450"/>
                    <a:pt x="4524" y="5959"/>
                    <a:pt x="4473" y="5468"/>
                  </a:cubicBezTo>
                  <a:cubicBezTo>
                    <a:pt x="4486" y="5379"/>
                    <a:pt x="4499" y="5291"/>
                    <a:pt x="4511" y="5216"/>
                  </a:cubicBezTo>
                  <a:close/>
                  <a:moveTo>
                    <a:pt x="3103" y="1"/>
                  </a:moveTo>
                  <a:cubicBezTo>
                    <a:pt x="2827" y="1"/>
                    <a:pt x="2619" y="166"/>
                    <a:pt x="2483" y="503"/>
                  </a:cubicBezTo>
                  <a:cubicBezTo>
                    <a:pt x="2394" y="755"/>
                    <a:pt x="2344" y="1019"/>
                    <a:pt x="2344" y="1284"/>
                  </a:cubicBezTo>
                  <a:cubicBezTo>
                    <a:pt x="2344" y="1939"/>
                    <a:pt x="2495" y="2595"/>
                    <a:pt x="2772" y="3199"/>
                  </a:cubicBezTo>
                  <a:cubicBezTo>
                    <a:pt x="2823" y="3300"/>
                    <a:pt x="2911" y="3376"/>
                    <a:pt x="2848" y="3540"/>
                  </a:cubicBezTo>
                  <a:cubicBezTo>
                    <a:pt x="2722" y="3489"/>
                    <a:pt x="2583" y="3451"/>
                    <a:pt x="2457" y="3401"/>
                  </a:cubicBezTo>
                  <a:cubicBezTo>
                    <a:pt x="2131" y="3292"/>
                    <a:pt x="1796" y="3238"/>
                    <a:pt x="1454" y="3238"/>
                  </a:cubicBezTo>
                  <a:cubicBezTo>
                    <a:pt x="1360" y="3238"/>
                    <a:pt x="1267" y="3242"/>
                    <a:pt x="1172" y="3250"/>
                  </a:cubicBezTo>
                  <a:cubicBezTo>
                    <a:pt x="1008" y="3262"/>
                    <a:pt x="832" y="3300"/>
                    <a:pt x="668" y="3363"/>
                  </a:cubicBezTo>
                  <a:cubicBezTo>
                    <a:pt x="580" y="3388"/>
                    <a:pt x="492" y="3439"/>
                    <a:pt x="416" y="3502"/>
                  </a:cubicBezTo>
                  <a:cubicBezTo>
                    <a:pt x="63" y="3741"/>
                    <a:pt x="0" y="4233"/>
                    <a:pt x="290" y="4548"/>
                  </a:cubicBezTo>
                  <a:cubicBezTo>
                    <a:pt x="542" y="4863"/>
                    <a:pt x="895" y="5090"/>
                    <a:pt x="1298" y="5153"/>
                  </a:cubicBezTo>
                  <a:cubicBezTo>
                    <a:pt x="1651" y="5216"/>
                    <a:pt x="2004" y="5241"/>
                    <a:pt x="2344" y="5266"/>
                  </a:cubicBezTo>
                  <a:cubicBezTo>
                    <a:pt x="2508" y="5279"/>
                    <a:pt x="2659" y="5279"/>
                    <a:pt x="2886" y="5279"/>
                  </a:cubicBezTo>
                  <a:cubicBezTo>
                    <a:pt x="2735" y="5442"/>
                    <a:pt x="2634" y="5543"/>
                    <a:pt x="2533" y="5631"/>
                  </a:cubicBezTo>
                  <a:cubicBezTo>
                    <a:pt x="2105" y="6047"/>
                    <a:pt x="1764" y="6526"/>
                    <a:pt x="1525" y="7080"/>
                  </a:cubicBezTo>
                  <a:cubicBezTo>
                    <a:pt x="1437" y="7282"/>
                    <a:pt x="1386" y="7509"/>
                    <a:pt x="1374" y="7748"/>
                  </a:cubicBezTo>
                  <a:cubicBezTo>
                    <a:pt x="1352" y="8153"/>
                    <a:pt x="1574" y="8404"/>
                    <a:pt x="1917" y="8404"/>
                  </a:cubicBezTo>
                  <a:cubicBezTo>
                    <a:pt x="1980" y="8404"/>
                    <a:pt x="2047" y="8396"/>
                    <a:pt x="2117" y="8378"/>
                  </a:cubicBezTo>
                  <a:cubicBezTo>
                    <a:pt x="2319" y="8315"/>
                    <a:pt x="2508" y="8227"/>
                    <a:pt x="2672" y="8101"/>
                  </a:cubicBezTo>
                  <a:cubicBezTo>
                    <a:pt x="3163" y="7748"/>
                    <a:pt x="3566" y="7295"/>
                    <a:pt x="3843" y="6753"/>
                  </a:cubicBezTo>
                  <a:cubicBezTo>
                    <a:pt x="3894" y="6652"/>
                    <a:pt x="3906" y="6513"/>
                    <a:pt x="4058" y="6501"/>
                  </a:cubicBezTo>
                  <a:cubicBezTo>
                    <a:pt x="4108" y="6740"/>
                    <a:pt x="4146" y="6980"/>
                    <a:pt x="4196" y="7219"/>
                  </a:cubicBezTo>
                  <a:cubicBezTo>
                    <a:pt x="4272" y="7660"/>
                    <a:pt x="4436" y="8076"/>
                    <a:pt x="4688" y="8441"/>
                  </a:cubicBezTo>
                  <a:cubicBezTo>
                    <a:pt x="4814" y="8656"/>
                    <a:pt x="4990" y="8819"/>
                    <a:pt x="5217" y="8933"/>
                  </a:cubicBezTo>
                  <a:cubicBezTo>
                    <a:pt x="5313" y="8997"/>
                    <a:pt x="5420" y="9027"/>
                    <a:pt x="5526" y="9027"/>
                  </a:cubicBezTo>
                  <a:cubicBezTo>
                    <a:pt x="5751" y="9027"/>
                    <a:pt x="5971" y="8891"/>
                    <a:pt x="6074" y="8668"/>
                  </a:cubicBezTo>
                  <a:cubicBezTo>
                    <a:pt x="6149" y="8504"/>
                    <a:pt x="6200" y="8328"/>
                    <a:pt x="6225" y="8152"/>
                  </a:cubicBezTo>
                  <a:cubicBezTo>
                    <a:pt x="6313" y="7509"/>
                    <a:pt x="6225" y="6841"/>
                    <a:pt x="5948" y="6261"/>
                  </a:cubicBezTo>
                  <a:lnTo>
                    <a:pt x="5734" y="5770"/>
                  </a:lnTo>
                  <a:lnTo>
                    <a:pt x="5734" y="5770"/>
                  </a:lnTo>
                  <a:cubicBezTo>
                    <a:pt x="5822" y="5783"/>
                    <a:pt x="5910" y="5795"/>
                    <a:pt x="5998" y="5808"/>
                  </a:cubicBezTo>
                  <a:cubicBezTo>
                    <a:pt x="6238" y="5871"/>
                    <a:pt x="6464" y="5959"/>
                    <a:pt x="6691" y="6009"/>
                  </a:cubicBezTo>
                  <a:cubicBezTo>
                    <a:pt x="6857" y="6040"/>
                    <a:pt x="7032" y="6063"/>
                    <a:pt x="7201" y="6063"/>
                  </a:cubicBezTo>
                  <a:cubicBezTo>
                    <a:pt x="7237" y="6063"/>
                    <a:pt x="7273" y="6062"/>
                    <a:pt x="7309" y="6060"/>
                  </a:cubicBezTo>
                  <a:cubicBezTo>
                    <a:pt x="7964" y="6009"/>
                    <a:pt x="8279" y="5367"/>
                    <a:pt x="7939" y="4800"/>
                  </a:cubicBezTo>
                  <a:cubicBezTo>
                    <a:pt x="7851" y="4636"/>
                    <a:pt x="7737" y="4510"/>
                    <a:pt x="7599" y="4384"/>
                  </a:cubicBezTo>
                  <a:cubicBezTo>
                    <a:pt x="7296" y="4119"/>
                    <a:pt x="6905" y="3955"/>
                    <a:pt x="6490" y="3943"/>
                  </a:cubicBezTo>
                  <a:cubicBezTo>
                    <a:pt x="6457" y="3949"/>
                    <a:pt x="6425" y="3953"/>
                    <a:pt x="6392" y="3953"/>
                  </a:cubicBezTo>
                  <a:cubicBezTo>
                    <a:pt x="6299" y="3953"/>
                    <a:pt x="6208" y="3927"/>
                    <a:pt x="6124" y="3880"/>
                  </a:cubicBezTo>
                  <a:cubicBezTo>
                    <a:pt x="6389" y="3603"/>
                    <a:pt x="6641" y="3351"/>
                    <a:pt x="6880" y="3086"/>
                  </a:cubicBezTo>
                  <a:cubicBezTo>
                    <a:pt x="7183" y="2733"/>
                    <a:pt x="7409" y="2330"/>
                    <a:pt x="7510" y="1876"/>
                  </a:cubicBezTo>
                  <a:cubicBezTo>
                    <a:pt x="7586" y="1599"/>
                    <a:pt x="7561" y="1309"/>
                    <a:pt x="7447" y="1045"/>
                  </a:cubicBezTo>
                  <a:cubicBezTo>
                    <a:pt x="7335" y="769"/>
                    <a:pt x="7065" y="601"/>
                    <a:pt x="6772" y="601"/>
                  </a:cubicBezTo>
                  <a:cubicBezTo>
                    <a:pt x="6704" y="601"/>
                    <a:pt x="6634" y="610"/>
                    <a:pt x="6565" y="629"/>
                  </a:cubicBezTo>
                  <a:cubicBezTo>
                    <a:pt x="6212" y="730"/>
                    <a:pt x="5885" y="944"/>
                    <a:pt x="5658" y="1234"/>
                  </a:cubicBezTo>
                  <a:cubicBezTo>
                    <a:pt x="5507" y="1423"/>
                    <a:pt x="5368" y="1637"/>
                    <a:pt x="5242" y="1839"/>
                  </a:cubicBezTo>
                  <a:cubicBezTo>
                    <a:pt x="5116" y="2015"/>
                    <a:pt x="5015" y="2204"/>
                    <a:pt x="4877" y="2443"/>
                  </a:cubicBezTo>
                  <a:cubicBezTo>
                    <a:pt x="4839" y="2380"/>
                    <a:pt x="4814" y="2317"/>
                    <a:pt x="4801" y="2242"/>
                  </a:cubicBezTo>
                  <a:cubicBezTo>
                    <a:pt x="4663" y="1725"/>
                    <a:pt x="4473" y="1234"/>
                    <a:pt x="4221" y="767"/>
                  </a:cubicBezTo>
                  <a:cubicBezTo>
                    <a:pt x="4070" y="452"/>
                    <a:pt x="3780" y="200"/>
                    <a:pt x="3453" y="74"/>
                  </a:cubicBezTo>
                  <a:cubicBezTo>
                    <a:pt x="3327" y="25"/>
                    <a:pt x="3210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7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 </a:t>
            </a:r>
            <a:r>
              <a:rPr lang="en" sz="2500"/>
              <a:t>WHAT ELSE CAN WE DO TO DECREASE BMM?</a:t>
            </a:r>
            <a:endParaRPr sz="2500"/>
          </a:p>
        </p:txBody>
      </p:sp>
      <p:sp>
        <p:nvSpPr>
          <p:cNvPr id="682" name="Google Shape;682;p47"/>
          <p:cNvSpPr txBox="1"/>
          <p:nvPr/>
        </p:nvSpPr>
        <p:spPr>
          <a:xfrm>
            <a:off x="1206300" y="2852200"/>
            <a:ext cx="2873400" cy="1763700"/>
          </a:xfrm>
          <a:prstGeom prst="rect">
            <a:avLst/>
          </a:prstGeom>
          <a:solidFill>
            <a:srgbClr val="E6AD89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latin typeface="Assistant SemiBold"/>
                <a:ea typeface="Assistant SemiBold"/>
                <a:cs typeface="Assistant SemiBold"/>
                <a:sym typeface="Assistant SemiBold"/>
              </a:rPr>
              <a:t>Support </a:t>
            </a:r>
            <a:r>
              <a:rPr lang="en" sz="1900">
                <a:latin typeface="Assistant SemiBold"/>
                <a:ea typeface="Assistant SemiBold"/>
                <a:cs typeface="Assistant SemiBold"/>
                <a:sym typeface="Assistant SemiBold"/>
              </a:rPr>
              <a:t>Black women’s leadership efforts to address this crisis.</a:t>
            </a:r>
            <a:endParaRPr sz="1900"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83" name="Google Shape;683;p47"/>
          <p:cNvSpPr txBox="1"/>
          <p:nvPr/>
        </p:nvSpPr>
        <p:spPr>
          <a:xfrm>
            <a:off x="762200" y="1234975"/>
            <a:ext cx="4230600" cy="1860300"/>
          </a:xfrm>
          <a:prstGeom prst="rect">
            <a:avLst/>
          </a:prstGeom>
          <a:solidFill>
            <a:srgbClr val="EBCFBD">
              <a:alpha val="41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latin typeface="Assistant SemiBold"/>
                <a:ea typeface="Assistant SemiBold"/>
                <a:cs typeface="Assistant SemiBold"/>
                <a:sym typeface="Assistant SemiBold"/>
              </a:rPr>
              <a:t>Focus </a:t>
            </a:r>
            <a:r>
              <a:rPr lang="en" sz="1900">
                <a:latin typeface="Assistant SemiBold"/>
                <a:ea typeface="Assistant SemiBold"/>
                <a:cs typeface="Assistant SemiBold"/>
                <a:sym typeface="Assistant SemiBold"/>
              </a:rPr>
              <a:t>on African American women's healthcare experiences to prevent health complications affecting their pregnancies and birth.</a:t>
            </a:r>
            <a:endParaRPr sz="1900"/>
          </a:p>
        </p:txBody>
      </p:sp>
      <p:sp>
        <p:nvSpPr>
          <p:cNvPr id="684" name="Google Shape;684;p47"/>
          <p:cNvSpPr txBox="1"/>
          <p:nvPr/>
        </p:nvSpPr>
        <p:spPr>
          <a:xfrm>
            <a:off x="4673500" y="2270225"/>
            <a:ext cx="4028700" cy="1170600"/>
          </a:xfrm>
          <a:prstGeom prst="rect">
            <a:avLst/>
          </a:prstGeom>
          <a:solidFill>
            <a:srgbClr val="F2918F">
              <a:alpha val="48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latin typeface="Assistant SemiBold"/>
                <a:ea typeface="Assistant SemiBold"/>
                <a:cs typeface="Assistant SemiBold"/>
                <a:sym typeface="Assistant SemiBold"/>
              </a:rPr>
              <a:t>Acknowledge </a:t>
            </a:r>
            <a:r>
              <a:rPr lang="en" sz="1900">
                <a:latin typeface="Assistant SemiBold"/>
                <a:ea typeface="Assistant SemiBold"/>
                <a:cs typeface="Assistant SemiBold"/>
                <a:sym typeface="Assistant SemiBold"/>
              </a:rPr>
              <a:t>and address systemic racism in the healthcare system.</a:t>
            </a:r>
            <a:endParaRPr sz="1900"/>
          </a:p>
        </p:txBody>
      </p:sp>
      <p:sp>
        <p:nvSpPr>
          <p:cNvPr id="685" name="Google Shape;685;p47"/>
          <p:cNvSpPr/>
          <p:nvPr/>
        </p:nvSpPr>
        <p:spPr>
          <a:xfrm>
            <a:off x="3972900" y="3298975"/>
            <a:ext cx="3130500" cy="150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Assistant SemiBold"/>
                <a:ea typeface="Assistant SemiBold"/>
                <a:cs typeface="Assistant SemiBold"/>
                <a:sym typeface="Assistant SemiBold"/>
              </a:rPr>
              <a:t>Improve women's health and access to quality care during preconception, pregnancy, and postpartum periods.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7"/>
          <p:cNvSpPr/>
          <p:nvPr/>
        </p:nvSpPr>
        <p:spPr>
          <a:xfrm>
            <a:off x="4877450" y="966625"/>
            <a:ext cx="3600600" cy="1303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AD89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Assistant SemiBold"/>
                <a:ea typeface="Assistant SemiBold"/>
                <a:cs typeface="Assistant SemiBold"/>
                <a:sym typeface="Assistant SemiBold"/>
              </a:rPr>
              <a:t>Consider ways to close the gap between birth outcomes, regardless of ethnicity or race. 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8"/>
          <p:cNvSpPr txBox="1"/>
          <p:nvPr>
            <p:ph type="title"/>
          </p:nvPr>
        </p:nvSpPr>
        <p:spPr>
          <a:xfrm>
            <a:off x="2851050" y="483375"/>
            <a:ext cx="35727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Vocabulary</a:t>
            </a:r>
            <a:endParaRPr sz="4000">
              <a:solidFill>
                <a:schemeClr val="dk1"/>
              </a:solidFill>
            </a:endParaRPr>
          </a:p>
        </p:txBody>
      </p:sp>
      <p:graphicFrame>
        <p:nvGraphicFramePr>
          <p:cNvPr id="692" name="Google Shape;692;p48"/>
          <p:cNvGraphicFramePr/>
          <p:nvPr/>
        </p:nvGraphicFramePr>
        <p:xfrm>
          <a:off x="781788" y="12714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{AFE1D69F-2F63-4FF4-8498-87FE95D7DDED}</a:tableStyleId>
              </a:tblPr>
              <a:tblGrid>
                <a:gridCol w="2639675"/>
                <a:gridCol w="4714500"/>
              </a:tblGrid>
              <a:tr h="98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Black Maternal Mortality Rate (</a:t>
                      </a:r>
                      <a:r>
                        <a:rPr b="1" lang="en" sz="135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BMMR)</a:t>
                      </a:r>
                      <a:endParaRPr b="1" sz="135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8227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r>
                        <a:rPr b="1" lang="en" sz="135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Black mothers die for every 100,000 live births.</a:t>
                      </a:r>
                      <a:endParaRPr b="1" sz="135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8227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79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Disparity </a:t>
                      </a:r>
                      <a:endParaRPr b="1" sz="135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8227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A difference in level of  treatment based on race, gender, age, etc. </a:t>
                      </a:r>
                      <a:endParaRPr b="1" sz="135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8227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19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Maternal Mortality   </a:t>
                      </a:r>
                      <a:endParaRPr b="1" sz="135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8227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135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When the mother dies from pregnancy related health issues or an existing exacerbated condition.  </a:t>
                      </a:r>
                      <a:endParaRPr b="1" sz="135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8227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8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Prenatal </a:t>
                      </a:r>
                      <a:endParaRPr b="1" sz="135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8227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Before Birth; during or related to pregnancy. </a:t>
                      </a:r>
                      <a:endParaRPr b="1" sz="135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8227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pSp>
        <p:nvGrpSpPr>
          <p:cNvPr id="693" name="Google Shape;693;p48"/>
          <p:cNvGrpSpPr/>
          <p:nvPr/>
        </p:nvGrpSpPr>
        <p:grpSpPr>
          <a:xfrm rot="-952456">
            <a:off x="1911846" y="569912"/>
            <a:ext cx="728517" cy="686562"/>
            <a:chOff x="-26583625" y="3917025"/>
            <a:chExt cx="315050" cy="295600"/>
          </a:xfrm>
        </p:grpSpPr>
        <p:sp>
          <p:nvSpPr>
            <p:cNvPr id="694" name="Google Shape;694;p48"/>
            <p:cNvSpPr/>
            <p:nvPr/>
          </p:nvSpPr>
          <p:spPr>
            <a:xfrm>
              <a:off x="-26413500" y="3918400"/>
              <a:ext cx="144925" cy="135125"/>
            </a:xfrm>
            <a:custGeom>
              <a:rect b="b" l="l" r="r" t="t"/>
              <a:pathLst>
                <a:path extrusionOk="0" h="5405" w="5797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-26466275" y="4026700"/>
              <a:ext cx="78775" cy="77225"/>
            </a:xfrm>
            <a:custGeom>
              <a:rect b="b" l="l" r="r" t="t"/>
              <a:pathLst>
                <a:path extrusionOk="0" h="3089" w="3151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-26583625" y="4077125"/>
              <a:ext cx="144925" cy="134700"/>
            </a:xfrm>
            <a:custGeom>
              <a:rect b="b" l="l" r="r" t="t"/>
              <a:pathLst>
                <a:path extrusionOk="0" h="5388" w="5797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-26581275" y="3917025"/>
              <a:ext cx="311125" cy="295600"/>
            </a:xfrm>
            <a:custGeom>
              <a:rect b="b" l="l" r="r" t="t"/>
              <a:pathLst>
                <a:path extrusionOk="0" h="11824" w="12445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8"/>
          <p:cNvGrpSpPr/>
          <p:nvPr/>
        </p:nvGrpSpPr>
        <p:grpSpPr>
          <a:xfrm rot="-952456">
            <a:off x="6503646" y="569912"/>
            <a:ext cx="728517" cy="686562"/>
            <a:chOff x="-26583625" y="3917025"/>
            <a:chExt cx="315050" cy="295600"/>
          </a:xfrm>
        </p:grpSpPr>
        <p:sp>
          <p:nvSpPr>
            <p:cNvPr id="699" name="Google Shape;699;p48"/>
            <p:cNvSpPr/>
            <p:nvPr/>
          </p:nvSpPr>
          <p:spPr>
            <a:xfrm>
              <a:off x="-26413500" y="3918400"/>
              <a:ext cx="144925" cy="135125"/>
            </a:xfrm>
            <a:custGeom>
              <a:rect b="b" l="l" r="r" t="t"/>
              <a:pathLst>
                <a:path extrusionOk="0" h="5405" w="5797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-26466275" y="4026700"/>
              <a:ext cx="78775" cy="77225"/>
            </a:xfrm>
            <a:custGeom>
              <a:rect b="b" l="l" r="r" t="t"/>
              <a:pathLst>
                <a:path extrusionOk="0" h="3089" w="3151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-26583625" y="4077125"/>
              <a:ext cx="144925" cy="134700"/>
            </a:xfrm>
            <a:custGeom>
              <a:rect b="b" l="l" r="r" t="t"/>
              <a:pathLst>
                <a:path extrusionOk="0" h="5388" w="5797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-26581275" y="3917025"/>
              <a:ext cx="311125" cy="295600"/>
            </a:xfrm>
            <a:custGeom>
              <a:rect b="b" l="l" r="r" t="t"/>
              <a:pathLst>
                <a:path extrusionOk="0" h="11824" w="12445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9"/>
          <p:cNvSpPr txBox="1"/>
          <p:nvPr>
            <p:ph idx="2" type="body"/>
          </p:nvPr>
        </p:nvSpPr>
        <p:spPr>
          <a:xfrm>
            <a:off x="667050" y="886800"/>
            <a:ext cx="7853100" cy="39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Murphy, Laura, and Fuqin Liu. “A New Perspective on the Maternal Mortality Disparity.” </a:t>
            </a:r>
            <a:r>
              <a:rPr i="1"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Nursing Forum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57, no. 1 (2022): 171–76.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https://doi.org/10.1111/nuf.12652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1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Engaging African American women in research: An approach to eliminate health disparities in the African American community. </a:t>
            </a:r>
            <a:r>
              <a:rPr i="1"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Family Practice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i="1"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34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(3), 322–329.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6"/>
              </a:rPr>
              <a:t>https://doi.org/10.1093/fampra/cmx026</a:t>
            </a:r>
            <a:endParaRPr sz="11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Hoyert, Donna L. “Maternal Mortality Rates in the United States, 2021,” 2023.</a:t>
            </a:r>
            <a:endParaRPr sz="11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MacDorman, Marian F., Marie Thoma, Eugene Declercq, and Elizabeth A. Howell. “Racial and Ethnic Disparities in Maternal Mortality in the United States Using Enhanced Vital Records, 2016‒2017.” </a:t>
            </a:r>
            <a:endParaRPr sz="11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American Journal of Public Health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111, no. 9 (September 2021): 1673–81.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8"/>
              </a:rPr>
              <a:t>https://doi.org/10.2105/AJPH.2021.306375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1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Petersen, Emily E. “Racial/Ethnic Disparities in Pregnancy-Related Deaths — United States, 2007–2016.” </a:t>
            </a:r>
            <a:r>
              <a:rPr i="1"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MMWR. Morbidity and Mortality    Weekly Report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68 (2019).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10"/>
              </a:rPr>
              <a:t>https://doi.org/10.15585/mmwr.mm6835a3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1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79400" lvl="0" marL="27940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Davis, Dána-Ain. “Reproducing While Black: The Crisis of Black Maternal Health, Obstetric Racism and Assisted Reproductive Technology.” </a:t>
            </a:r>
            <a:r>
              <a:rPr i="1"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Reproductive Biomedicine &amp; Society Online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Reprotech in France and the United States: differences and similarities, 11 (November 1, 2020): 56–64.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12"/>
              </a:rPr>
              <a:t>https://doi.org/10.1016/j.rbms.2020.10.001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1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79400" lvl="0" marL="27940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“Working Together to Reduce Black Maternal Mortality | Health Equity Features | CDC,” April 27, 2023. </a:t>
            </a:r>
            <a:r>
              <a:rPr lang="en" sz="11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13"/>
              </a:rPr>
              <a:t>https://www.cdc.gov/healthequity/features/maternal-mortality/index.html</a:t>
            </a:r>
            <a:r>
              <a:rPr lang="en" sz="11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YouTube. (2023).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 Black women have the highest maternal mortality rates?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Retrieved July 19, 2023, from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https://www.youtube.com/watch?v=Sc4YzG4l_Ls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https://www.cdc.gov/nchs/data/hestat/maternal-mortality/2020/E-stat-Maternal-Mortality-Rates-2022.pdf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https://resources.depaul.edu/newsline/sections/ask-an-expert/Pages/simonovich_pregnancy.aspx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ctr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79400" lvl="0" marL="27940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8" name="Google Shape;708;p49"/>
          <p:cNvSpPr txBox="1"/>
          <p:nvPr>
            <p:ph type="title"/>
          </p:nvPr>
        </p:nvSpPr>
        <p:spPr>
          <a:xfrm>
            <a:off x="720000" y="2352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0"/>
          <p:cNvSpPr/>
          <p:nvPr/>
        </p:nvSpPr>
        <p:spPr>
          <a:xfrm>
            <a:off x="4632950" y="3257886"/>
            <a:ext cx="3213900" cy="90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50"/>
          <p:cNvSpPr/>
          <p:nvPr/>
        </p:nvSpPr>
        <p:spPr>
          <a:xfrm>
            <a:off x="2665825" y="879000"/>
            <a:ext cx="1462200" cy="37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50"/>
          <p:cNvSpPr/>
          <p:nvPr/>
        </p:nvSpPr>
        <p:spPr>
          <a:xfrm>
            <a:off x="1492325" y="632275"/>
            <a:ext cx="1462200" cy="298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50"/>
          <p:cNvSpPr/>
          <p:nvPr/>
        </p:nvSpPr>
        <p:spPr>
          <a:xfrm>
            <a:off x="353400" y="562150"/>
            <a:ext cx="1462200" cy="262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50"/>
          <p:cNvSpPr txBox="1"/>
          <p:nvPr>
            <p:ph type="title"/>
          </p:nvPr>
        </p:nvSpPr>
        <p:spPr>
          <a:xfrm>
            <a:off x="4688775" y="632267"/>
            <a:ext cx="3852000" cy="9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18" name="Google Shape;718;p50"/>
          <p:cNvSpPr txBox="1"/>
          <p:nvPr>
            <p:ph idx="1" type="subTitle"/>
          </p:nvPr>
        </p:nvSpPr>
        <p:spPr>
          <a:xfrm>
            <a:off x="4555900" y="1654775"/>
            <a:ext cx="4288800" cy="12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 the staff of the Center for Measurement Justice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and our teachers: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Stacy Ebron, Jennifer Rodriguez, &amp; Erin Nicole Cox</a:t>
            </a:r>
            <a:endParaRPr/>
          </a:p>
        </p:txBody>
      </p:sp>
      <p:grpSp>
        <p:nvGrpSpPr>
          <p:cNvPr id="719" name="Google Shape;719;p50"/>
          <p:cNvGrpSpPr/>
          <p:nvPr/>
        </p:nvGrpSpPr>
        <p:grpSpPr>
          <a:xfrm>
            <a:off x="3813310" y="1654767"/>
            <a:ext cx="664492" cy="624890"/>
            <a:chOff x="4546350" y="1694300"/>
            <a:chExt cx="505625" cy="498000"/>
          </a:xfrm>
        </p:grpSpPr>
        <p:sp>
          <p:nvSpPr>
            <p:cNvPr id="720" name="Google Shape;720;p50"/>
            <p:cNvSpPr/>
            <p:nvPr/>
          </p:nvSpPr>
          <p:spPr>
            <a:xfrm>
              <a:off x="4546350" y="1694300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4632975" y="1775550"/>
              <a:ext cx="300875" cy="311100"/>
            </a:xfrm>
            <a:custGeom>
              <a:rect b="b" l="l" r="r" t="t"/>
              <a:pathLst>
                <a:path extrusionOk="0" h="12444" w="12035">
                  <a:moveTo>
                    <a:pt x="8593" y="0"/>
                  </a:moveTo>
                  <a:cubicBezTo>
                    <a:pt x="6830" y="0"/>
                    <a:pt x="5330" y="3263"/>
                    <a:pt x="5659" y="3522"/>
                  </a:cubicBezTo>
                  <a:cubicBezTo>
                    <a:pt x="4837" y="2873"/>
                    <a:pt x="3332" y="1884"/>
                    <a:pt x="2154" y="1884"/>
                  </a:cubicBezTo>
                  <a:cubicBezTo>
                    <a:pt x="1434" y="1884"/>
                    <a:pt x="837" y="2253"/>
                    <a:pt x="593" y="3295"/>
                  </a:cubicBezTo>
                  <a:cubicBezTo>
                    <a:pt x="1" y="5815"/>
                    <a:pt x="2269" y="7126"/>
                    <a:pt x="3894" y="8562"/>
                  </a:cubicBezTo>
                  <a:cubicBezTo>
                    <a:pt x="4840" y="9394"/>
                    <a:pt x="5797" y="10200"/>
                    <a:pt x="6755" y="11019"/>
                  </a:cubicBezTo>
                  <a:cubicBezTo>
                    <a:pt x="6893" y="11132"/>
                    <a:pt x="8444" y="12271"/>
                    <a:pt x="8406" y="12441"/>
                  </a:cubicBezTo>
                  <a:lnTo>
                    <a:pt x="8406" y="12441"/>
                  </a:lnTo>
                  <a:cubicBezTo>
                    <a:pt x="8721" y="11245"/>
                    <a:pt x="9048" y="10048"/>
                    <a:pt x="9376" y="8865"/>
                  </a:cubicBezTo>
                  <a:cubicBezTo>
                    <a:pt x="10081" y="6281"/>
                    <a:pt x="12035" y="3245"/>
                    <a:pt x="10018" y="800"/>
                  </a:cubicBezTo>
                  <a:cubicBezTo>
                    <a:pt x="9544" y="228"/>
                    <a:pt x="9060" y="0"/>
                    <a:pt x="8593" y="0"/>
                  </a:cubicBezTo>
                  <a:close/>
                  <a:moveTo>
                    <a:pt x="8406" y="12441"/>
                  </a:moveTo>
                  <a:cubicBezTo>
                    <a:pt x="8406" y="12442"/>
                    <a:pt x="8406" y="12443"/>
                    <a:pt x="8406" y="12443"/>
                  </a:cubicBezTo>
                  <a:cubicBezTo>
                    <a:pt x="8406" y="12443"/>
                    <a:pt x="8406" y="12442"/>
                    <a:pt x="8406" y="124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50"/>
          <p:cNvGrpSpPr/>
          <p:nvPr/>
        </p:nvGrpSpPr>
        <p:grpSpPr>
          <a:xfrm>
            <a:off x="5174288" y="2996506"/>
            <a:ext cx="2880975" cy="624900"/>
            <a:chOff x="5086896" y="2491775"/>
            <a:chExt cx="2880975" cy="624900"/>
          </a:xfrm>
        </p:grpSpPr>
        <p:sp>
          <p:nvSpPr>
            <p:cNvPr id="723" name="Google Shape;723;p50"/>
            <p:cNvSpPr/>
            <p:nvPr/>
          </p:nvSpPr>
          <p:spPr>
            <a:xfrm>
              <a:off x="5086896" y="2491775"/>
              <a:ext cx="624900" cy="624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5838921" y="2491775"/>
              <a:ext cx="624900" cy="624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6590946" y="2491775"/>
              <a:ext cx="624900" cy="624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7342971" y="2491775"/>
              <a:ext cx="624900" cy="624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7" name="Google Shape;727;p50"/>
            <p:cNvGrpSpPr/>
            <p:nvPr/>
          </p:nvGrpSpPr>
          <p:grpSpPr>
            <a:xfrm>
              <a:off x="5234413" y="2639301"/>
              <a:ext cx="329865" cy="329848"/>
              <a:chOff x="266768" y="1721375"/>
              <a:chExt cx="397907" cy="397887"/>
            </a:xfrm>
          </p:grpSpPr>
          <p:sp>
            <p:nvSpPr>
              <p:cNvPr id="728" name="Google Shape;728;p50"/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rect b="b" l="l" r="r" t="t"/>
                <a:pathLst>
                  <a:path extrusionOk="0" h="15727" w="6527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50"/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rect b="b" l="l" r="r" t="t"/>
                <a:pathLst>
                  <a:path extrusionOk="0" h="19065" w="19066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0" name="Google Shape;730;p50"/>
            <p:cNvGrpSpPr/>
            <p:nvPr/>
          </p:nvGrpSpPr>
          <p:grpSpPr>
            <a:xfrm>
              <a:off x="6738133" y="2639301"/>
              <a:ext cx="329848" cy="329848"/>
              <a:chOff x="1379798" y="1723250"/>
              <a:chExt cx="397887" cy="397887"/>
            </a:xfrm>
          </p:grpSpPr>
          <p:sp>
            <p:nvSpPr>
              <p:cNvPr id="731" name="Google Shape;731;p50"/>
              <p:cNvSpPr/>
              <p:nvPr/>
            </p:nvSpPr>
            <p:spPr>
              <a:xfrm>
                <a:off x="1462169" y="1793977"/>
                <a:ext cx="23354" cy="23312"/>
              </a:xfrm>
              <a:custGeom>
                <a:rect b="b" l="l" r="r" t="t"/>
                <a:pathLst>
                  <a:path extrusionOk="0" h="1117" w="1119">
                    <a:moveTo>
                      <a:pt x="559" y="1"/>
                    </a:moveTo>
                    <a:cubicBezTo>
                      <a:pt x="251" y="1"/>
                      <a:pt x="0" y="250"/>
                      <a:pt x="0" y="558"/>
                    </a:cubicBezTo>
                    <a:cubicBezTo>
                      <a:pt x="0" y="866"/>
                      <a:pt x="251" y="1117"/>
                      <a:pt x="559" y="1117"/>
                    </a:cubicBezTo>
                    <a:cubicBezTo>
                      <a:pt x="867" y="1117"/>
                      <a:pt x="1118" y="866"/>
                      <a:pt x="1118" y="558"/>
                    </a:cubicBezTo>
                    <a:cubicBezTo>
                      <a:pt x="1118" y="250"/>
                      <a:pt x="867" y="1"/>
                      <a:pt x="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50"/>
              <p:cNvSpPr/>
              <p:nvPr/>
            </p:nvSpPr>
            <p:spPr>
              <a:xfrm>
                <a:off x="1379798" y="1723250"/>
                <a:ext cx="397887" cy="397887"/>
              </a:xfrm>
              <a:custGeom>
                <a:rect b="b" l="l" r="r" t="t"/>
                <a:pathLst>
                  <a:path extrusionOk="0" h="19065" w="19065">
                    <a:moveTo>
                      <a:pt x="4506" y="2271"/>
                    </a:moveTo>
                    <a:cubicBezTo>
                      <a:pt x="5429" y="2271"/>
                      <a:pt x="6181" y="3023"/>
                      <a:pt x="6181" y="3947"/>
                    </a:cubicBezTo>
                    <a:cubicBezTo>
                      <a:pt x="6181" y="4872"/>
                      <a:pt x="5429" y="5622"/>
                      <a:pt x="4506" y="5622"/>
                    </a:cubicBezTo>
                    <a:cubicBezTo>
                      <a:pt x="3583" y="5622"/>
                      <a:pt x="2831" y="4872"/>
                      <a:pt x="2831" y="3947"/>
                    </a:cubicBezTo>
                    <a:cubicBezTo>
                      <a:pt x="2831" y="3023"/>
                      <a:pt x="3583" y="2271"/>
                      <a:pt x="4506" y="2271"/>
                    </a:cubicBezTo>
                    <a:close/>
                    <a:moveTo>
                      <a:pt x="5622" y="6740"/>
                    </a:moveTo>
                    <a:cubicBezTo>
                      <a:pt x="5932" y="6740"/>
                      <a:pt x="6181" y="6989"/>
                      <a:pt x="6181" y="7299"/>
                    </a:cubicBezTo>
                    <a:lnTo>
                      <a:pt x="6181" y="16234"/>
                    </a:lnTo>
                    <a:cubicBezTo>
                      <a:pt x="6181" y="16544"/>
                      <a:pt x="5932" y="16793"/>
                      <a:pt x="5622" y="16793"/>
                    </a:cubicBezTo>
                    <a:lnTo>
                      <a:pt x="3388" y="16793"/>
                    </a:lnTo>
                    <a:cubicBezTo>
                      <a:pt x="3080" y="16793"/>
                      <a:pt x="2831" y="16544"/>
                      <a:pt x="2831" y="16234"/>
                    </a:cubicBezTo>
                    <a:lnTo>
                      <a:pt x="2831" y="7299"/>
                    </a:lnTo>
                    <a:cubicBezTo>
                      <a:pt x="2831" y="6989"/>
                      <a:pt x="3080" y="6740"/>
                      <a:pt x="3388" y="6740"/>
                    </a:cubicBezTo>
                    <a:close/>
                    <a:moveTo>
                      <a:pt x="12596" y="6721"/>
                    </a:moveTo>
                    <a:cubicBezTo>
                      <a:pt x="12811" y="6721"/>
                      <a:pt x="13027" y="6739"/>
                      <a:pt x="13241" y="6774"/>
                    </a:cubicBezTo>
                    <a:cubicBezTo>
                      <a:pt x="15058" y="7069"/>
                      <a:pt x="16235" y="8557"/>
                      <a:pt x="16235" y="10223"/>
                    </a:cubicBezTo>
                    <a:lnTo>
                      <a:pt x="16235" y="16234"/>
                    </a:lnTo>
                    <a:cubicBezTo>
                      <a:pt x="16235" y="16544"/>
                      <a:pt x="15985" y="16793"/>
                      <a:pt x="15676" y="16793"/>
                    </a:cubicBezTo>
                    <a:lnTo>
                      <a:pt x="13441" y="16793"/>
                    </a:lnTo>
                    <a:cubicBezTo>
                      <a:pt x="13133" y="16793"/>
                      <a:pt x="12884" y="16544"/>
                      <a:pt x="12884" y="16234"/>
                    </a:cubicBezTo>
                    <a:lnTo>
                      <a:pt x="12884" y="11209"/>
                    </a:lnTo>
                    <a:cubicBezTo>
                      <a:pt x="12884" y="10593"/>
                      <a:pt x="12382" y="10091"/>
                      <a:pt x="11766" y="10091"/>
                    </a:cubicBezTo>
                    <a:cubicBezTo>
                      <a:pt x="11150" y="10091"/>
                      <a:pt x="10650" y="10593"/>
                      <a:pt x="10650" y="11209"/>
                    </a:cubicBezTo>
                    <a:lnTo>
                      <a:pt x="10650" y="16234"/>
                    </a:lnTo>
                    <a:cubicBezTo>
                      <a:pt x="10650" y="16544"/>
                      <a:pt x="10399" y="16793"/>
                      <a:pt x="10091" y="16793"/>
                    </a:cubicBezTo>
                    <a:lnTo>
                      <a:pt x="7857" y="16793"/>
                    </a:lnTo>
                    <a:cubicBezTo>
                      <a:pt x="7547" y="16793"/>
                      <a:pt x="7298" y="16544"/>
                      <a:pt x="7298" y="16234"/>
                    </a:cubicBezTo>
                    <a:lnTo>
                      <a:pt x="7298" y="7299"/>
                    </a:lnTo>
                    <a:cubicBezTo>
                      <a:pt x="7298" y="6989"/>
                      <a:pt x="7547" y="6740"/>
                      <a:pt x="7857" y="6740"/>
                    </a:cubicBezTo>
                    <a:lnTo>
                      <a:pt x="10091" y="6740"/>
                    </a:lnTo>
                    <a:cubicBezTo>
                      <a:pt x="10377" y="6740"/>
                      <a:pt x="10613" y="6956"/>
                      <a:pt x="10644" y="7234"/>
                    </a:cubicBezTo>
                    <a:cubicBezTo>
                      <a:pt x="11219" y="6901"/>
                      <a:pt x="11901" y="6721"/>
                      <a:pt x="12596" y="6721"/>
                    </a:cubicBezTo>
                    <a:close/>
                    <a:moveTo>
                      <a:pt x="2831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31" y="19065"/>
                    </a:cubicBezTo>
                    <a:lnTo>
                      <a:pt x="16235" y="19065"/>
                    </a:lnTo>
                    <a:cubicBezTo>
                      <a:pt x="17774" y="19065"/>
                      <a:pt x="19065" y="17775"/>
                      <a:pt x="19065" y="16234"/>
                    </a:cubicBezTo>
                    <a:lnTo>
                      <a:pt x="19065" y="2831"/>
                    </a:lnTo>
                    <a:cubicBezTo>
                      <a:pt x="19065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50"/>
              <p:cNvSpPr/>
              <p:nvPr/>
            </p:nvSpPr>
            <p:spPr>
              <a:xfrm>
                <a:off x="1555413" y="1886846"/>
                <a:ext cx="139912" cy="163558"/>
              </a:xfrm>
              <a:custGeom>
                <a:rect b="b" l="l" r="r" t="t"/>
                <a:pathLst>
                  <a:path extrusionOk="0" h="7837" w="6704">
                    <a:moveTo>
                      <a:pt x="4182" y="0"/>
                    </a:moveTo>
                    <a:cubicBezTo>
                      <a:pt x="3474" y="0"/>
                      <a:pt x="2782" y="261"/>
                      <a:pt x="2332" y="711"/>
                    </a:cubicBezTo>
                    <a:cubicBezTo>
                      <a:pt x="2108" y="935"/>
                      <a:pt x="1938" y="1142"/>
                      <a:pt x="1686" y="1142"/>
                    </a:cubicBezTo>
                    <a:cubicBezTo>
                      <a:pt x="1618" y="1142"/>
                      <a:pt x="1544" y="1127"/>
                      <a:pt x="1462" y="1093"/>
                    </a:cubicBezTo>
                    <a:cubicBezTo>
                      <a:pt x="1253" y="1006"/>
                      <a:pt x="1117" y="803"/>
                      <a:pt x="1117" y="576"/>
                    </a:cubicBezTo>
                    <a:lnTo>
                      <a:pt x="1117" y="17"/>
                    </a:lnTo>
                    <a:lnTo>
                      <a:pt x="1" y="17"/>
                    </a:lnTo>
                    <a:lnTo>
                      <a:pt x="1" y="7836"/>
                    </a:lnTo>
                    <a:lnTo>
                      <a:pt x="1117" y="7836"/>
                    </a:lnTo>
                    <a:lnTo>
                      <a:pt x="1117" y="3370"/>
                    </a:lnTo>
                    <a:cubicBezTo>
                      <a:pt x="1117" y="2137"/>
                      <a:pt x="2120" y="1135"/>
                      <a:pt x="3351" y="1135"/>
                    </a:cubicBezTo>
                    <a:cubicBezTo>
                      <a:pt x="4584" y="1135"/>
                      <a:pt x="5585" y="2137"/>
                      <a:pt x="5585" y="3370"/>
                    </a:cubicBezTo>
                    <a:lnTo>
                      <a:pt x="5585" y="7836"/>
                    </a:lnTo>
                    <a:lnTo>
                      <a:pt x="6703" y="7836"/>
                    </a:lnTo>
                    <a:lnTo>
                      <a:pt x="6703" y="2384"/>
                    </a:lnTo>
                    <a:cubicBezTo>
                      <a:pt x="6703" y="1266"/>
                      <a:pt x="5932" y="245"/>
                      <a:pt x="4648" y="38"/>
                    </a:cubicBezTo>
                    <a:cubicBezTo>
                      <a:pt x="4493" y="13"/>
                      <a:pt x="4337" y="0"/>
                      <a:pt x="4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50"/>
              <p:cNvSpPr/>
              <p:nvPr/>
            </p:nvSpPr>
            <p:spPr>
              <a:xfrm>
                <a:off x="1462169" y="1887200"/>
                <a:ext cx="23354" cy="163203"/>
              </a:xfrm>
              <a:custGeom>
                <a:rect b="b" l="l" r="r" t="t"/>
                <a:pathLst>
                  <a:path extrusionOk="0" h="7820" w="1119">
                    <a:moveTo>
                      <a:pt x="0" y="0"/>
                    </a:moveTo>
                    <a:lnTo>
                      <a:pt x="0" y="7819"/>
                    </a:lnTo>
                    <a:lnTo>
                      <a:pt x="1118" y="7819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5" name="Google Shape;735;p50"/>
            <p:cNvGrpSpPr/>
            <p:nvPr/>
          </p:nvGrpSpPr>
          <p:grpSpPr>
            <a:xfrm>
              <a:off x="5986290" y="2639301"/>
              <a:ext cx="329831" cy="329848"/>
              <a:chOff x="864491" y="1723250"/>
              <a:chExt cx="397866" cy="397887"/>
            </a:xfrm>
          </p:grpSpPr>
          <p:sp>
            <p:nvSpPr>
              <p:cNvPr id="736" name="Google Shape;736;p50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rect b="b" l="l" r="r" t="t"/>
                <a:pathLst>
                  <a:path extrusionOk="0" h="12287" w="12288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50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rect b="b" l="l" r="r" t="t"/>
                <a:pathLst>
                  <a:path extrusionOk="0" h="5585" w="5588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50"/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rect b="b" l="l" r="r" t="t"/>
                <a:pathLst>
                  <a:path extrusionOk="0" h="19065" w="19064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9" name="Google Shape;739;p50"/>
            <p:cNvGrpSpPr/>
            <p:nvPr/>
          </p:nvGrpSpPr>
          <p:grpSpPr>
            <a:xfrm>
              <a:off x="7489992" y="2638797"/>
              <a:ext cx="330857" cy="330857"/>
              <a:chOff x="1190625" y="238125"/>
              <a:chExt cx="5235075" cy="5235075"/>
            </a:xfrm>
          </p:grpSpPr>
          <p:sp>
            <p:nvSpPr>
              <p:cNvPr id="740" name="Google Shape;740;p50"/>
              <p:cNvSpPr/>
              <p:nvPr/>
            </p:nvSpPr>
            <p:spPr>
              <a:xfrm>
                <a:off x="2315100" y="1168900"/>
                <a:ext cx="2952100" cy="3373700"/>
              </a:xfrm>
              <a:custGeom>
                <a:rect b="b" l="l" r="r" t="t"/>
                <a:pathLst>
                  <a:path extrusionOk="0" h="134948" w="118084">
                    <a:moveTo>
                      <a:pt x="69703" y="1"/>
                    </a:moveTo>
                    <a:cubicBezTo>
                      <a:pt x="69732" y="18483"/>
                      <a:pt x="69791" y="73192"/>
                      <a:pt x="69614" y="94277"/>
                    </a:cubicBezTo>
                    <a:cubicBezTo>
                      <a:pt x="69555" y="101848"/>
                      <a:pt x="66627" y="108827"/>
                      <a:pt x="61393" y="113914"/>
                    </a:cubicBezTo>
                    <a:cubicBezTo>
                      <a:pt x="56291" y="118871"/>
                      <a:pt x="49391" y="121638"/>
                      <a:pt x="41981" y="121638"/>
                    </a:cubicBezTo>
                    <a:cubicBezTo>
                      <a:pt x="41788" y="121638"/>
                      <a:pt x="41595" y="121636"/>
                      <a:pt x="41402" y="121632"/>
                    </a:cubicBezTo>
                    <a:cubicBezTo>
                      <a:pt x="26527" y="121336"/>
                      <a:pt x="14462" y="109005"/>
                      <a:pt x="14491" y="94159"/>
                    </a:cubicBezTo>
                    <a:cubicBezTo>
                      <a:pt x="14491" y="82094"/>
                      <a:pt x="22387" y="71477"/>
                      <a:pt x="33950" y="67988"/>
                    </a:cubicBezTo>
                    <a:lnTo>
                      <a:pt x="33861" y="54473"/>
                    </a:lnTo>
                    <a:cubicBezTo>
                      <a:pt x="25522" y="56070"/>
                      <a:pt x="17360" y="60949"/>
                      <a:pt x="11238" y="68224"/>
                    </a:cubicBezTo>
                    <a:cubicBezTo>
                      <a:pt x="3401" y="77480"/>
                      <a:pt x="1" y="88984"/>
                      <a:pt x="1864" y="99837"/>
                    </a:cubicBezTo>
                    <a:cubicBezTo>
                      <a:pt x="3668" y="109951"/>
                      <a:pt x="8961" y="119148"/>
                      <a:pt x="16857" y="125772"/>
                    </a:cubicBezTo>
                    <a:cubicBezTo>
                      <a:pt x="23901" y="131741"/>
                      <a:pt x="32192" y="134947"/>
                      <a:pt x="40396" y="134947"/>
                    </a:cubicBezTo>
                    <a:cubicBezTo>
                      <a:pt x="41215" y="134947"/>
                      <a:pt x="42034" y="134915"/>
                      <a:pt x="42851" y="134851"/>
                    </a:cubicBezTo>
                    <a:cubicBezTo>
                      <a:pt x="66893" y="133017"/>
                      <a:pt x="82508" y="116634"/>
                      <a:pt x="82596" y="93183"/>
                    </a:cubicBezTo>
                    <a:lnTo>
                      <a:pt x="82626" y="43738"/>
                    </a:lnTo>
                    <a:cubicBezTo>
                      <a:pt x="82626" y="40066"/>
                      <a:pt x="85620" y="37517"/>
                      <a:pt x="88833" y="37517"/>
                    </a:cubicBezTo>
                    <a:cubicBezTo>
                      <a:pt x="90045" y="37517"/>
                      <a:pt x="91289" y="37880"/>
                      <a:pt x="92414" y="38681"/>
                    </a:cubicBezTo>
                    <a:cubicBezTo>
                      <a:pt x="100014" y="44064"/>
                      <a:pt x="111163" y="46104"/>
                      <a:pt x="118083" y="46873"/>
                    </a:cubicBezTo>
                    <a:lnTo>
                      <a:pt x="118083" y="34127"/>
                    </a:lnTo>
                    <a:cubicBezTo>
                      <a:pt x="112405" y="32530"/>
                      <a:pt x="106432" y="30697"/>
                      <a:pt x="101197" y="27503"/>
                    </a:cubicBezTo>
                    <a:cubicBezTo>
                      <a:pt x="91320" y="21441"/>
                      <a:pt x="85228" y="12214"/>
                      <a:pt x="83069" y="30"/>
                    </a:cubicBezTo>
                    <a:lnTo>
                      <a:pt x="830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50"/>
              <p:cNvSpPr/>
              <p:nvPr/>
            </p:nvSpPr>
            <p:spPr>
              <a:xfrm>
                <a:off x="1190625" y="238125"/>
                <a:ext cx="5235075" cy="5235075"/>
              </a:xfrm>
              <a:custGeom>
                <a:rect b="b" l="l" r="r" t="t"/>
                <a:pathLst>
                  <a:path extrusionOk="0" h="209403" w="209403">
                    <a:moveTo>
                      <a:pt x="108469" y="24836"/>
                    </a:moveTo>
                    <a:cubicBezTo>
                      <a:pt x="108549" y="24836"/>
                      <a:pt x="108628" y="24838"/>
                      <a:pt x="108708" y="24841"/>
                    </a:cubicBezTo>
                    <a:lnTo>
                      <a:pt x="132248" y="24841"/>
                    </a:lnTo>
                    <a:cubicBezTo>
                      <a:pt x="132267" y="24841"/>
                      <a:pt x="132287" y="24841"/>
                      <a:pt x="132306" y="24841"/>
                    </a:cubicBezTo>
                    <a:cubicBezTo>
                      <a:pt x="136154" y="24841"/>
                      <a:pt x="139377" y="27758"/>
                      <a:pt x="139789" y="31583"/>
                    </a:cubicBezTo>
                    <a:cubicBezTo>
                      <a:pt x="140794" y="42082"/>
                      <a:pt x="144993" y="49445"/>
                      <a:pt x="152653" y="54147"/>
                    </a:cubicBezTo>
                    <a:cubicBezTo>
                      <a:pt x="156556" y="56542"/>
                      <a:pt x="161406" y="57991"/>
                      <a:pt x="166463" y="59411"/>
                    </a:cubicBezTo>
                    <a:cubicBezTo>
                      <a:pt x="167557" y="59736"/>
                      <a:pt x="168651" y="59973"/>
                      <a:pt x="169775" y="60150"/>
                    </a:cubicBezTo>
                    <a:cubicBezTo>
                      <a:pt x="173028" y="60357"/>
                      <a:pt x="175512" y="63078"/>
                      <a:pt x="175453" y="66331"/>
                    </a:cubicBezTo>
                    <a:lnTo>
                      <a:pt x="175453" y="90787"/>
                    </a:lnTo>
                    <a:cubicBezTo>
                      <a:pt x="175453" y="92414"/>
                      <a:pt x="174802" y="94011"/>
                      <a:pt x="173620" y="95194"/>
                    </a:cubicBezTo>
                    <a:cubicBezTo>
                      <a:pt x="172462" y="96322"/>
                      <a:pt x="170909" y="96969"/>
                      <a:pt x="169292" y="96969"/>
                    </a:cubicBezTo>
                    <a:cubicBezTo>
                      <a:pt x="169256" y="96969"/>
                      <a:pt x="169220" y="96969"/>
                      <a:pt x="169184" y="96968"/>
                    </a:cubicBezTo>
                    <a:cubicBezTo>
                      <a:pt x="168444" y="96968"/>
                      <a:pt x="154871" y="96702"/>
                      <a:pt x="141888" y="91970"/>
                    </a:cubicBezTo>
                    <a:cubicBezTo>
                      <a:pt x="141720" y="91905"/>
                      <a:pt x="141550" y="91875"/>
                      <a:pt x="141384" y="91875"/>
                    </a:cubicBezTo>
                    <a:cubicBezTo>
                      <a:pt x="140646" y="91875"/>
                      <a:pt x="139996" y="92474"/>
                      <a:pt x="139996" y="93271"/>
                    </a:cubicBezTo>
                    <a:lnTo>
                      <a:pt x="139966" y="130444"/>
                    </a:lnTo>
                    <a:cubicBezTo>
                      <a:pt x="139848" y="160371"/>
                      <a:pt x="119265" y="182077"/>
                      <a:pt x="88776" y="184443"/>
                    </a:cubicBezTo>
                    <a:cubicBezTo>
                      <a:pt x="87653" y="184532"/>
                      <a:pt x="86529" y="184561"/>
                      <a:pt x="85405" y="184561"/>
                    </a:cubicBezTo>
                    <a:cubicBezTo>
                      <a:pt x="61481" y="184561"/>
                      <a:pt x="39095" y="164896"/>
                      <a:pt x="34629" y="139168"/>
                    </a:cubicBezTo>
                    <a:cubicBezTo>
                      <a:pt x="32116" y="124707"/>
                      <a:pt x="36522" y="109507"/>
                      <a:pt x="46724" y="97441"/>
                    </a:cubicBezTo>
                    <a:cubicBezTo>
                      <a:pt x="56803" y="85541"/>
                      <a:pt x="70647" y="78721"/>
                      <a:pt x="84747" y="78721"/>
                    </a:cubicBezTo>
                    <a:cubicBezTo>
                      <a:pt x="84839" y="78721"/>
                      <a:pt x="84930" y="78721"/>
                      <a:pt x="85021" y="78722"/>
                    </a:cubicBezTo>
                    <a:cubicBezTo>
                      <a:pt x="88392" y="78722"/>
                      <a:pt x="91142" y="81472"/>
                      <a:pt x="91172" y="84873"/>
                    </a:cubicBezTo>
                    <a:lnTo>
                      <a:pt x="91349" y="108856"/>
                    </a:lnTo>
                    <a:cubicBezTo>
                      <a:pt x="91349" y="112641"/>
                      <a:pt x="88658" y="116013"/>
                      <a:pt x="84902" y="116545"/>
                    </a:cubicBezTo>
                    <a:cubicBezTo>
                      <a:pt x="77125" y="117580"/>
                      <a:pt x="71447" y="124441"/>
                      <a:pt x="71890" y="132277"/>
                    </a:cubicBezTo>
                    <a:cubicBezTo>
                      <a:pt x="72334" y="140114"/>
                      <a:pt x="78751" y="146295"/>
                      <a:pt x="86618" y="146443"/>
                    </a:cubicBezTo>
                    <a:cubicBezTo>
                      <a:pt x="86736" y="146445"/>
                      <a:pt x="86855" y="146446"/>
                      <a:pt x="86973" y="146446"/>
                    </a:cubicBezTo>
                    <a:cubicBezTo>
                      <a:pt x="91096" y="146446"/>
                      <a:pt x="94919" y="144946"/>
                      <a:pt x="97707" y="142243"/>
                    </a:cubicBezTo>
                    <a:cubicBezTo>
                      <a:pt x="100605" y="139434"/>
                      <a:pt x="102143" y="135619"/>
                      <a:pt x="102173" y="131390"/>
                    </a:cubicBezTo>
                    <a:cubicBezTo>
                      <a:pt x="102380" y="106047"/>
                      <a:pt x="102291" y="31790"/>
                      <a:pt x="102291" y="31051"/>
                    </a:cubicBezTo>
                    <a:cubicBezTo>
                      <a:pt x="102291" y="28419"/>
                      <a:pt x="103917" y="26083"/>
                      <a:pt x="106401" y="25196"/>
                    </a:cubicBezTo>
                    <a:cubicBezTo>
                      <a:pt x="107067" y="24956"/>
                      <a:pt x="107756" y="24836"/>
                      <a:pt x="108469" y="24836"/>
                    </a:cubicBezTo>
                    <a:close/>
                    <a:moveTo>
                      <a:pt x="33831" y="0"/>
                    </a:moveTo>
                    <a:cubicBezTo>
                      <a:pt x="15141" y="0"/>
                      <a:pt x="0" y="15141"/>
                      <a:pt x="0" y="33831"/>
                    </a:cubicBezTo>
                    <a:lnTo>
                      <a:pt x="0" y="175601"/>
                    </a:lnTo>
                    <a:cubicBezTo>
                      <a:pt x="0" y="194261"/>
                      <a:pt x="15141" y="209402"/>
                      <a:pt x="33831" y="209402"/>
                    </a:cubicBezTo>
                    <a:lnTo>
                      <a:pt x="175601" y="209402"/>
                    </a:lnTo>
                    <a:cubicBezTo>
                      <a:pt x="194261" y="209402"/>
                      <a:pt x="209402" y="194261"/>
                      <a:pt x="209402" y="175601"/>
                    </a:cubicBezTo>
                    <a:lnTo>
                      <a:pt x="209402" y="33831"/>
                    </a:lnTo>
                    <a:cubicBezTo>
                      <a:pt x="209402" y="15141"/>
                      <a:pt x="194261" y="0"/>
                      <a:pt x="175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742" name="Google Shape;74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00" y="1529303"/>
            <a:ext cx="3318600" cy="149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875" y="3671025"/>
            <a:ext cx="3571799" cy="78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4" name="Google Shape;744;p50"/>
          <p:cNvGrpSpPr/>
          <p:nvPr/>
        </p:nvGrpSpPr>
        <p:grpSpPr>
          <a:xfrm>
            <a:off x="597033" y="3671211"/>
            <a:ext cx="1031216" cy="1028665"/>
            <a:chOff x="-42994575" y="3950300"/>
            <a:chExt cx="319025" cy="317450"/>
          </a:xfrm>
        </p:grpSpPr>
        <p:sp>
          <p:nvSpPr>
            <p:cNvPr id="745" name="Google Shape;745;p50"/>
            <p:cNvSpPr/>
            <p:nvPr/>
          </p:nvSpPr>
          <p:spPr>
            <a:xfrm>
              <a:off x="-42930775" y="4225200"/>
              <a:ext cx="191425" cy="42550"/>
            </a:xfrm>
            <a:custGeom>
              <a:rect b="b" l="l" r="r" t="t"/>
              <a:pathLst>
                <a:path extrusionOk="0" h="1702" w="7657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-42908725" y="4163750"/>
              <a:ext cx="148900" cy="42550"/>
            </a:xfrm>
            <a:custGeom>
              <a:rect b="b" l="l" r="r" t="t"/>
              <a:pathLst>
                <a:path extrusionOk="0" h="1702" w="5956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-42994575" y="3950300"/>
              <a:ext cx="319025" cy="211125"/>
            </a:xfrm>
            <a:custGeom>
              <a:rect b="b" l="l" r="r" t="t"/>
              <a:pathLst>
                <a:path extrusionOk="0" h="8445" w="12761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 txBox="1"/>
          <p:nvPr/>
        </p:nvSpPr>
        <p:spPr>
          <a:xfrm>
            <a:off x="1267350" y="624950"/>
            <a:ext cx="6609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                 </a:t>
            </a:r>
            <a:r>
              <a:rPr b="1" lang="en" sz="2900">
                <a:latin typeface="DM Sans"/>
                <a:ea typeface="DM Sans"/>
                <a:cs typeface="DM Sans"/>
                <a:sym typeface="DM Sans"/>
              </a:rPr>
              <a:t>DOMINIQUE &amp; RENEE </a:t>
            </a:r>
            <a:endParaRPr b="1" sz="29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9" name="Google Shape;429;p30"/>
          <p:cNvSpPr txBox="1"/>
          <p:nvPr/>
        </p:nvSpPr>
        <p:spPr>
          <a:xfrm>
            <a:off x="594900" y="1464913"/>
            <a:ext cx="7813200" cy="1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Dominique want to know more on Black maternal 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mortality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 so she can prevent it from 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happening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 to her. She 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calls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 her 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friend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 Renee who also happens to be a 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doula</a:t>
            </a: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. Renee sends her a  link to a video and more information on BMM.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pic>
        <p:nvPicPr>
          <p:cNvPr id="430" name="Google Shape;4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975" y="2286975"/>
            <a:ext cx="3270600" cy="2180425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1" name="Google Shape;431;p30"/>
          <p:cNvSpPr txBox="1"/>
          <p:nvPr/>
        </p:nvSpPr>
        <p:spPr>
          <a:xfrm>
            <a:off x="594900" y="2620225"/>
            <a:ext cx="1673100" cy="18999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lerta"/>
                <a:ea typeface="Allerta"/>
                <a:cs typeface="Allerta"/>
                <a:sym typeface="Allerta"/>
              </a:rPr>
              <a:t>Doula:</a:t>
            </a:r>
            <a:r>
              <a:rPr lang="en" sz="1250">
                <a:solidFill>
                  <a:srgbClr val="202124"/>
                </a:solidFill>
                <a:latin typeface="Allerta"/>
                <a:ea typeface="Allerta"/>
                <a:cs typeface="Allerta"/>
                <a:sym typeface="Allerta"/>
              </a:rPr>
              <a:t> A woman, typically without formal </a:t>
            </a:r>
            <a:r>
              <a:rPr lang="en" sz="1250">
                <a:solidFill>
                  <a:schemeClr val="hlink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4"/>
              </a:rPr>
              <a:t>obstetric</a:t>
            </a:r>
            <a:r>
              <a:rPr lang="en" sz="1250">
                <a:solidFill>
                  <a:srgbClr val="202124"/>
                </a:solidFill>
                <a:latin typeface="Allerta"/>
                <a:ea typeface="Allerta"/>
                <a:cs typeface="Allerta"/>
                <a:sym typeface="Allerta"/>
              </a:rPr>
              <a:t> training, who is employed to provide guidance and support to a pregnant woman during labor</a:t>
            </a:r>
            <a:r>
              <a:rPr lang="en" sz="1050">
                <a:solidFill>
                  <a:srgbClr val="202124"/>
                </a:solidFill>
                <a:latin typeface="Allerta"/>
                <a:ea typeface="Allerta"/>
                <a:cs typeface="Allerta"/>
                <a:sym typeface="Allerta"/>
              </a:rPr>
              <a:t>.</a:t>
            </a:r>
            <a:r>
              <a:rPr lang="en">
                <a:latin typeface="Allerta"/>
                <a:ea typeface="Allerta"/>
                <a:cs typeface="Allerta"/>
                <a:sym typeface="Allerta"/>
              </a:rPr>
              <a:t> </a:t>
            </a:r>
            <a:endParaRPr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432" name="Google Shape;43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6875" y="2830175"/>
            <a:ext cx="2848425" cy="1899899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/>
          <p:nvPr>
            <p:ph idx="1" type="subTitle"/>
          </p:nvPr>
        </p:nvSpPr>
        <p:spPr>
          <a:xfrm>
            <a:off x="514050" y="3649975"/>
            <a:ext cx="5317200" cy="8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DM Sans"/>
                <a:ea typeface="DM Sans"/>
                <a:cs typeface="DM Sans"/>
                <a:sym typeface="DM Sans"/>
              </a:rPr>
              <a:t>Black maternal mortality is at an all time high in the U.S.</a:t>
            </a:r>
            <a:endParaRPr b="1" sz="260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38" name="Google Shape;438;p31"/>
          <p:cNvGrpSpPr/>
          <p:nvPr/>
        </p:nvGrpSpPr>
        <p:grpSpPr>
          <a:xfrm>
            <a:off x="5853861" y="529738"/>
            <a:ext cx="2529176" cy="3700025"/>
            <a:chOff x="5892461" y="617225"/>
            <a:chExt cx="2529176" cy="3700025"/>
          </a:xfrm>
        </p:grpSpPr>
        <p:sp>
          <p:nvSpPr>
            <p:cNvPr id="439" name="Google Shape;439;p31"/>
            <p:cNvSpPr/>
            <p:nvPr/>
          </p:nvSpPr>
          <p:spPr>
            <a:xfrm rot="5400000">
              <a:off x="5500699" y="1396312"/>
              <a:ext cx="3490988" cy="2350888"/>
            </a:xfrm>
            <a:custGeom>
              <a:rect b="b" l="l" r="r" t="t"/>
              <a:pathLst>
                <a:path extrusionOk="0" h="47758" w="70919">
                  <a:moveTo>
                    <a:pt x="66664" y="0"/>
                  </a:moveTo>
                  <a:cubicBezTo>
                    <a:pt x="65149" y="0"/>
                    <a:pt x="63180" y="474"/>
                    <a:pt x="62128" y="474"/>
                  </a:cubicBezTo>
                  <a:cubicBezTo>
                    <a:pt x="62100" y="474"/>
                    <a:pt x="62073" y="474"/>
                    <a:pt x="62047" y="473"/>
                  </a:cubicBezTo>
                  <a:cubicBezTo>
                    <a:pt x="61720" y="466"/>
                    <a:pt x="61394" y="464"/>
                    <a:pt x="61068" y="464"/>
                  </a:cubicBezTo>
                  <a:cubicBezTo>
                    <a:pt x="60056" y="464"/>
                    <a:pt x="59046" y="489"/>
                    <a:pt x="58034" y="489"/>
                  </a:cubicBezTo>
                  <a:cubicBezTo>
                    <a:pt x="57625" y="489"/>
                    <a:pt x="57215" y="485"/>
                    <a:pt x="56805" y="473"/>
                  </a:cubicBezTo>
                  <a:cubicBezTo>
                    <a:pt x="54398" y="423"/>
                    <a:pt x="51979" y="385"/>
                    <a:pt x="49572" y="360"/>
                  </a:cubicBezTo>
                  <a:cubicBezTo>
                    <a:pt x="44721" y="297"/>
                    <a:pt x="39857" y="297"/>
                    <a:pt x="34993" y="234"/>
                  </a:cubicBezTo>
                  <a:cubicBezTo>
                    <a:pt x="34775" y="232"/>
                    <a:pt x="34557" y="231"/>
                    <a:pt x="34340" y="231"/>
                  </a:cubicBezTo>
                  <a:cubicBezTo>
                    <a:pt x="26752" y="231"/>
                    <a:pt x="19729" y="1566"/>
                    <a:pt x="12372" y="1566"/>
                  </a:cubicBezTo>
                  <a:cubicBezTo>
                    <a:pt x="10513" y="1566"/>
                    <a:pt x="8633" y="1481"/>
                    <a:pt x="6717" y="1267"/>
                  </a:cubicBezTo>
                  <a:cubicBezTo>
                    <a:pt x="6653" y="1260"/>
                    <a:pt x="6590" y="1257"/>
                    <a:pt x="6529" y="1257"/>
                  </a:cubicBezTo>
                  <a:cubicBezTo>
                    <a:pt x="5602" y="1257"/>
                    <a:pt x="5018" y="2005"/>
                    <a:pt x="4168" y="2005"/>
                  </a:cubicBezTo>
                  <a:cubicBezTo>
                    <a:pt x="4053" y="2005"/>
                    <a:pt x="3933" y="1992"/>
                    <a:pt x="3806" y="1960"/>
                  </a:cubicBezTo>
                  <a:lnTo>
                    <a:pt x="1122" y="1960"/>
                  </a:lnTo>
                  <a:cubicBezTo>
                    <a:pt x="1109" y="1973"/>
                    <a:pt x="1097" y="1986"/>
                    <a:pt x="1072" y="1998"/>
                  </a:cubicBezTo>
                  <a:cubicBezTo>
                    <a:pt x="530" y="2452"/>
                    <a:pt x="303" y="3283"/>
                    <a:pt x="190" y="3951"/>
                  </a:cubicBezTo>
                  <a:cubicBezTo>
                    <a:pt x="0" y="5098"/>
                    <a:pt x="114" y="6257"/>
                    <a:pt x="316" y="7404"/>
                  </a:cubicBezTo>
                  <a:cubicBezTo>
                    <a:pt x="668" y="8500"/>
                    <a:pt x="1084" y="9596"/>
                    <a:pt x="1387" y="10705"/>
                  </a:cubicBezTo>
                  <a:cubicBezTo>
                    <a:pt x="1941" y="12822"/>
                    <a:pt x="1727" y="13578"/>
                    <a:pt x="1916" y="15746"/>
                  </a:cubicBezTo>
                  <a:cubicBezTo>
                    <a:pt x="2117" y="18052"/>
                    <a:pt x="2180" y="20370"/>
                    <a:pt x="2092" y="22676"/>
                  </a:cubicBezTo>
                  <a:cubicBezTo>
                    <a:pt x="2017" y="24806"/>
                    <a:pt x="1626" y="26897"/>
                    <a:pt x="1437" y="29014"/>
                  </a:cubicBezTo>
                  <a:cubicBezTo>
                    <a:pt x="1097" y="32769"/>
                    <a:pt x="1286" y="37306"/>
                    <a:pt x="4486" y="39889"/>
                  </a:cubicBezTo>
                  <a:cubicBezTo>
                    <a:pt x="5797" y="40922"/>
                    <a:pt x="7372" y="41565"/>
                    <a:pt x="8809" y="42384"/>
                  </a:cubicBezTo>
                  <a:cubicBezTo>
                    <a:pt x="10384" y="43278"/>
                    <a:pt x="11745" y="44463"/>
                    <a:pt x="13408" y="45219"/>
                  </a:cubicBezTo>
                  <a:cubicBezTo>
                    <a:pt x="16096" y="46437"/>
                    <a:pt x="19046" y="47194"/>
                    <a:pt x="22000" y="47194"/>
                  </a:cubicBezTo>
                  <a:cubicBezTo>
                    <a:pt x="22287" y="47194"/>
                    <a:pt x="22573" y="47187"/>
                    <a:pt x="22858" y="47172"/>
                  </a:cubicBezTo>
                  <a:cubicBezTo>
                    <a:pt x="24959" y="47059"/>
                    <a:pt x="27006" y="46903"/>
                    <a:pt x="29045" y="46903"/>
                  </a:cubicBezTo>
                  <a:cubicBezTo>
                    <a:pt x="31104" y="46903"/>
                    <a:pt x="33156" y="47062"/>
                    <a:pt x="35245" y="47588"/>
                  </a:cubicBezTo>
                  <a:cubicBezTo>
                    <a:pt x="35986" y="47702"/>
                    <a:pt x="36734" y="47758"/>
                    <a:pt x="37482" y="47758"/>
                  </a:cubicBezTo>
                  <a:cubicBezTo>
                    <a:pt x="38806" y="47758"/>
                    <a:pt x="40131" y="47581"/>
                    <a:pt x="41420" y="47235"/>
                  </a:cubicBezTo>
                  <a:cubicBezTo>
                    <a:pt x="43549" y="46668"/>
                    <a:pt x="45666" y="45975"/>
                    <a:pt x="47871" y="45685"/>
                  </a:cubicBezTo>
                  <a:cubicBezTo>
                    <a:pt x="48527" y="45592"/>
                    <a:pt x="49187" y="45546"/>
                    <a:pt x="49849" y="45546"/>
                  </a:cubicBezTo>
                  <a:cubicBezTo>
                    <a:pt x="50256" y="45546"/>
                    <a:pt x="50664" y="45563"/>
                    <a:pt x="51072" y="45597"/>
                  </a:cubicBezTo>
                  <a:cubicBezTo>
                    <a:pt x="52193" y="45698"/>
                    <a:pt x="53252" y="45988"/>
                    <a:pt x="54348" y="46252"/>
                  </a:cubicBezTo>
                  <a:cubicBezTo>
                    <a:pt x="55296" y="46467"/>
                    <a:pt x="56264" y="46594"/>
                    <a:pt x="57231" y="46594"/>
                  </a:cubicBezTo>
                  <a:cubicBezTo>
                    <a:pt x="58025" y="46594"/>
                    <a:pt x="58819" y="46508"/>
                    <a:pt x="59603" y="46315"/>
                  </a:cubicBezTo>
                  <a:cubicBezTo>
                    <a:pt x="61455" y="45874"/>
                    <a:pt x="63143" y="44980"/>
                    <a:pt x="64782" y="44022"/>
                  </a:cubicBezTo>
                  <a:cubicBezTo>
                    <a:pt x="66470" y="43039"/>
                    <a:pt x="68310" y="41943"/>
                    <a:pt x="69557" y="40405"/>
                  </a:cubicBezTo>
                  <a:cubicBezTo>
                    <a:pt x="70213" y="39612"/>
                    <a:pt x="70540" y="38704"/>
                    <a:pt x="70817" y="37772"/>
                  </a:cubicBezTo>
                  <a:cubicBezTo>
                    <a:pt x="70817" y="37646"/>
                    <a:pt x="70830" y="37520"/>
                    <a:pt x="70843" y="37394"/>
                  </a:cubicBezTo>
                  <a:cubicBezTo>
                    <a:pt x="70918" y="34987"/>
                    <a:pt x="70729" y="32580"/>
                    <a:pt x="70528" y="30186"/>
                  </a:cubicBezTo>
                  <a:cubicBezTo>
                    <a:pt x="70313" y="27830"/>
                    <a:pt x="70061" y="25473"/>
                    <a:pt x="69973" y="23105"/>
                  </a:cubicBezTo>
                  <a:cubicBezTo>
                    <a:pt x="69910" y="21088"/>
                    <a:pt x="70036" y="19085"/>
                    <a:pt x="70074" y="17081"/>
                  </a:cubicBezTo>
                  <a:cubicBezTo>
                    <a:pt x="70150" y="13364"/>
                    <a:pt x="70049" y="9533"/>
                    <a:pt x="68902" y="5967"/>
                  </a:cubicBezTo>
                  <a:cubicBezTo>
                    <a:pt x="68398" y="4392"/>
                    <a:pt x="69683" y="1418"/>
                    <a:pt x="68322" y="385"/>
                  </a:cubicBezTo>
                  <a:cubicBezTo>
                    <a:pt x="67950" y="98"/>
                    <a:pt x="67355" y="0"/>
                    <a:pt x="666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0" name="Google Shape;440;p31"/>
            <p:cNvGrpSpPr/>
            <p:nvPr/>
          </p:nvGrpSpPr>
          <p:grpSpPr>
            <a:xfrm flipH="1">
              <a:off x="5892461" y="1182120"/>
              <a:ext cx="2073432" cy="2779277"/>
              <a:chOff x="5397239" y="537169"/>
              <a:chExt cx="1417344" cy="1899841"/>
            </a:xfrm>
          </p:grpSpPr>
          <p:sp>
            <p:nvSpPr>
              <p:cNvPr id="441" name="Google Shape;441;p31"/>
              <p:cNvSpPr/>
              <p:nvPr/>
            </p:nvSpPr>
            <p:spPr>
              <a:xfrm>
                <a:off x="5397238" y="537169"/>
                <a:ext cx="1258442" cy="1205144"/>
              </a:xfrm>
              <a:custGeom>
                <a:rect b="b" l="l" r="r" t="t"/>
                <a:pathLst>
                  <a:path extrusionOk="0" h="62001" w="64743">
                    <a:moveTo>
                      <a:pt x="63387" y="35874"/>
                    </a:moveTo>
                    <a:lnTo>
                      <a:pt x="63387" y="35874"/>
                    </a:lnTo>
                    <a:cubicBezTo>
                      <a:pt x="63428" y="36038"/>
                      <a:pt x="63469" y="36203"/>
                      <a:pt x="63469" y="36367"/>
                    </a:cubicBezTo>
                    <a:cubicBezTo>
                      <a:pt x="63428" y="36203"/>
                      <a:pt x="63428" y="36038"/>
                      <a:pt x="63387" y="35874"/>
                    </a:cubicBezTo>
                    <a:close/>
                    <a:moveTo>
                      <a:pt x="34877" y="1"/>
                    </a:moveTo>
                    <a:cubicBezTo>
                      <a:pt x="33820" y="1"/>
                      <a:pt x="32788" y="92"/>
                      <a:pt x="31755" y="299"/>
                    </a:cubicBezTo>
                    <a:cubicBezTo>
                      <a:pt x="30482" y="545"/>
                      <a:pt x="29208" y="915"/>
                      <a:pt x="27976" y="1367"/>
                    </a:cubicBezTo>
                    <a:cubicBezTo>
                      <a:pt x="27401" y="1572"/>
                      <a:pt x="26826" y="1819"/>
                      <a:pt x="26210" y="2106"/>
                    </a:cubicBezTo>
                    <a:cubicBezTo>
                      <a:pt x="25593" y="2394"/>
                      <a:pt x="24977" y="2681"/>
                      <a:pt x="24402" y="3010"/>
                    </a:cubicBezTo>
                    <a:cubicBezTo>
                      <a:pt x="23827" y="3338"/>
                      <a:pt x="23252" y="3667"/>
                      <a:pt x="22677" y="3996"/>
                    </a:cubicBezTo>
                    <a:cubicBezTo>
                      <a:pt x="22102" y="4324"/>
                      <a:pt x="21568" y="4694"/>
                      <a:pt x="21033" y="5064"/>
                    </a:cubicBezTo>
                    <a:cubicBezTo>
                      <a:pt x="19924" y="5803"/>
                      <a:pt x="18856" y="6584"/>
                      <a:pt x="17829" y="7405"/>
                    </a:cubicBezTo>
                    <a:cubicBezTo>
                      <a:pt x="16802" y="8268"/>
                      <a:pt x="15857" y="9172"/>
                      <a:pt x="14954" y="10158"/>
                    </a:cubicBezTo>
                    <a:cubicBezTo>
                      <a:pt x="14091" y="11185"/>
                      <a:pt x="13187" y="12212"/>
                      <a:pt x="12407" y="13321"/>
                    </a:cubicBezTo>
                    <a:cubicBezTo>
                      <a:pt x="11626" y="14389"/>
                      <a:pt x="10928" y="15498"/>
                      <a:pt x="10271" y="16648"/>
                    </a:cubicBezTo>
                    <a:cubicBezTo>
                      <a:pt x="9613" y="17799"/>
                      <a:pt x="9079" y="18990"/>
                      <a:pt x="8627" y="20222"/>
                    </a:cubicBezTo>
                    <a:cubicBezTo>
                      <a:pt x="8175" y="21496"/>
                      <a:pt x="7847" y="22769"/>
                      <a:pt x="7682" y="24084"/>
                    </a:cubicBezTo>
                    <a:cubicBezTo>
                      <a:pt x="7600" y="24782"/>
                      <a:pt x="7559" y="25440"/>
                      <a:pt x="7518" y="26138"/>
                    </a:cubicBezTo>
                    <a:cubicBezTo>
                      <a:pt x="7518" y="26795"/>
                      <a:pt x="7559" y="27453"/>
                      <a:pt x="7600" y="28110"/>
                    </a:cubicBezTo>
                    <a:cubicBezTo>
                      <a:pt x="7682" y="29383"/>
                      <a:pt x="7806" y="30698"/>
                      <a:pt x="7888" y="31971"/>
                    </a:cubicBezTo>
                    <a:cubicBezTo>
                      <a:pt x="7970" y="32998"/>
                      <a:pt x="8011" y="34066"/>
                      <a:pt x="7970" y="35135"/>
                    </a:cubicBezTo>
                    <a:cubicBezTo>
                      <a:pt x="7929" y="35751"/>
                      <a:pt x="7847" y="36367"/>
                      <a:pt x="7724" y="36983"/>
                    </a:cubicBezTo>
                    <a:cubicBezTo>
                      <a:pt x="7600" y="37476"/>
                      <a:pt x="7477" y="37969"/>
                      <a:pt x="7313" y="38421"/>
                    </a:cubicBezTo>
                    <a:cubicBezTo>
                      <a:pt x="7231" y="38709"/>
                      <a:pt x="7107" y="38955"/>
                      <a:pt x="6984" y="39201"/>
                    </a:cubicBezTo>
                    <a:cubicBezTo>
                      <a:pt x="6779" y="39612"/>
                      <a:pt x="6532" y="40023"/>
                      <a:pt x="6286" y="40393"/>
                    </a:cubicBezTo>
                    <a:cubicBezTo>
                      <a:pt x="5957" y="40886"/>
                      <a:pt x="5587" y="41379"/>
                      <a:pt x="5218" y="41831"/>
                    </a:cubicBezTo>
                    <a:cubicBezTo>
                      <a:pt x="4437" y="42817"/>
                      <a:pt x="3616" y="43720"/>
                      <a:pt x="2835" y="44747"/>
                    </a:cubicBezTo>
                    <a:cubicBezTo>
                      <a:pt x="2013" y="45815"/>
                      <a:pt x="1397" y="46966"/>
                      <a:pt x="904" y="48239"/>
                    </a:cubicBezTo>
                    <a:cubicBezTo>
                      <a:pt x="452" y="49513"/>
                      <a:pt x="165" y="50868"/>
                      <a:pt x="42" y="52224"/>
                    </a:cubicBezTo>
                    <a:cubicBezTo>
                      <a:pt x="1" y="52881"/>
                      <a:pt x="1" y="53580"/>
                      <a:pt x="42" y="54237"/>
                    </a:cubicBezTo>
                    <a:cubicBezTo>
                      <a:pt x="124" y="54894"/>
                      <a:pt x="247" y="55551"/>
                      <a:pt x="452" y="56168"/>
                    </a:cubicBezTo>
                    <a:cubicBezTo>
                      <a:pt x="822" y="57400"/>
                      <a:pt x="1397" y="58550"/>
                      <a:pt x="2219" y="59577"/>
                    </a:cubicBezTo>
                    <a:cubicBezTo>
                      <a:pt x="2671" y="60070"/>
                      <a:pt x="3164" y="60522"/>
                      <a:pt x="3698" y="60933"/>
                    </a:cubicBezTo>
                    <a:cubicBezTo>
                      <a:pt x="4232" y="61262"/>
                      <a:pt x="4766" y="61590"/>
                      <a:pt x="5341" y="61837"/>
                    </a:cubicBezTo>
                    <a:cubicBezTo>
                      <a:pt x="5464" y="61919"/>
                      <a:pt x="5587" y="61960"/>
                      <a:pt x="5711" y="62001"/>
                    </a:cubicBezTo>
                    <a:cubicBezTo>
                      <a:pt x="6245" y="61262"/>
                      <a:pt x="6861" y="60481"/>
                      <a:pt x="7559" y="59659"/>
                    </a:cubicBezTo>
                    <a:cubicBezTo>
                      <a:pt x="8299" y="58797"/>
                      <a:pt x="8915" y="58098"/>
                      <a:pt x="9654" y="57359"/>
                    </a:cubicBezTo>
                    <a:cubicBezTo>
                      <a:pt x="10435" y="56619"/>
                      <a:pt x="11215" y="55921"/>
                      <a:pt x="11914" y="55264"/>
                    </a:cubicBezTo>
                    <a:cubicBezTo>
                      <a:pt x="12612" y="54648"/>
                      <a:pt x="13475" y="53908"/>
                      <a:pt x="14296" y="53210"/>
                    </a:cubicBezTo>
                    <a:cubicBezTo>
                      <a:pt x="14995" y="52635"/>
                      <a:pt x="15857" y="51977"/>
                      <a:pt x="16761" y="51320"/>
                    </a:cubicBezTo>
                    <a:cubicBezTo>
                      <a:pt x="17583" y="50786"/>
                      <a:pt x="18404" y="50211"/>
                      <a:pt x="19308" y="49677"/>
                    </a:cubicBezTo>
                    <a:cubicBezTo>
                      <a:pt x="20253" y="49102"/>
                      <a:pt x="21075" y="48650"/>
                      <a:pt x="22019" y="48198"/>
                    </a:cubicBezTo>
                    <a:cubicBezTo>
                      <a:pt x="22923" y="47746"/>
                      <a:pt x="23868" y="47335"/>
                      <a:pt x="24690" y="46966"/>
                    </a:cubicBezTo>
                    <a:cubicBezTo>
                      <a:pt x="25593" y="46596"/>
                      <a:pt x="26538" y="46226"/>
                      <a:pt x="27524" y="45939"/>
                    </a:cubicBezTo>
                    <a:cubicBezTo>
                      <a:pt x="28058" y="45774"/>
                      <a:pt x="28510" y="45651"/>
                      <a:pt x="28921" y="45569"/>
                    </a:cubicBezTo>
                    <a:cubicBezTo>
                      <a:pt x="29167" y="45528"/>
                      <a:pt x="29373" y="45446"/>
                      <a:pt x="29619" y="45446"/>
                    </a:cubicBezTo>
                    <a:cubicBezTo>
                      <a:pt x="29742" y="45405"/>
                      <a:pt x="29825" y="45405"/>
                      <a:pt x="29948" y="45405"/>
                    </a:cubicBezTo>
                    <a:cubicBezTo>
                      <a:pt x="29989" y="45405"/>
                      <a:pt x="30071" y="45405"/>
                      <a:pt x="30153" y="45446"/>
                    </a:cubicBezTo>
                    <a:lnTo>
                      <a:pt x="30277" y="45446"/>
                    </a:lnTo>
                    <a:cubicBezTo>
                      <a:pt x="30441" y="45446"/>
                      <a:pt x="30564" y="45528"/>
                      <a:pt x="30605" y="45651"/>
                    </a:cubicBezTo>
                    <a:lnTo>
                      <a:pt x="30687" y="45774"/>
                    </a:lnTo>
                    <a:lnTo>
                      <a:pt x="30687" y="45856"/>
                    </a:lnTo>
                    <a:lnTo>
                      <a:pt x="30769" y="46021"/>
                    </a:lnTo>
                    <a:cubicBezTo>
                      <a:pt x="30811" y="46144"/>
                      <a:pt x="30852" y="46226"/>
                      <a:pt x="30934" y="46349"/>
                    </a:cubicBezTo>
                    <a:cubicBezTo>
                      <a:pt x="31180" y="46883"/>
                      <a:pt x="31509" y="47418"/>
                      <a:pt x="31838" y="47910"/>
                    </a:cubicBezTo>
                    <a:cubicBezTo>
                      <a:pt x="32002" y="48157"/>
                      <a:pt x="32166" y="48403"/>
                      <a:pt x="32372" y="48650"/>
                    </a:cubicBezTo>
                    <a:lnTo>
                      <a:pt x="32495" y="48855"/>
                    </a:lnTo>
                    <a:lnTo>
                      <a:pt x="32618" y="49020"/>
                    </a:lnTo>
                    <a:cubicBezTo>
                      <a:pt x="32741" y="49266"/>
                      <a:pt x="32947" y="49513"/>
                      <a:pt x="33111" y="49718"/>
                    </a:cubicBezTo>
                    <a:cubicBezTo>
                      <a:pt x="33645" y="50416"/>
                      <a:pt x="34179" y="51033"/>
                      <a:pt x="34754" y="51649"/>
                    </a:cubicBezTo>
                    <a:lnTo>
                      <a:pt x="34754" y="51690"/>
                    </a:lnTo>
                    <a:cubicBezTo>
                      <a:pt x="35206" y="52142"/>
                      <a:pt x="35617" y="52594"/>
                      <a:pt x="36110" y="53128"/>
                    </a:cubicBezTo>
                    <a:cubicBezTo>
                      <a:pt x="36356" y="53374"/>
                      <a:pt x="36562" y="53580"/>
                      <a:pt x="36808" y="53826"/>
                    </a:cubicBezTo>
                    <a:lnTo>
                      <a:pt x="37014" y="53990"/>
                    </a:lnTo>
                    <a:cubicBezTo>
                      <a:pt x="37137" y="54155"/>
                      <a:pt x="37383" y="54360"/>
                      <a:pt x="37466" y="54442"/>
                    </a:cubicBezTo>
                    <a:cubicBezTo>
                      <a:pt x="37548" y="54524"/>
                      <a:pt x="37671" y="54607"/>
                      <a:pt x="37753" y="54648"/>
                    </a:cubicBezTo>
                    <a:lnTo>
                      <a:pt x="37917" y="54771"/>
                    </a:lnTo>
                    <a:lnTo>
                      <a:pt x="38041" y="54812"/>
                    </a:lnTo>
                    <a:lnTo>
                      <a:pt x="38164" y="54853"/>
                    </a:lnTo>
                    <a:lnTo>
                      <a:pt x="38493" y="54853"/>
                    </a:lnTo>
                    <a:cubicBezTo>
                      <a:pt x="38534" y="54853"/>
                      <a:pt x="38616" y="54812"/>
                      <a:pt x="38657" y="54812"/>
                    </a:cubicBezTo>
                    <a:lnTo>
                      <a:pt x="38780" y="54771"/>
                    </a:lnTo>
                    <a:cubicBezTo>
                      <a:pt x="38821" y="54730"/>
                      <a:pt x="38903" y="54689"/>
                      <a:pt x="38944" y="54648"/>
                    </a:cubicBezTo>
                    <a:cubicBezTo>
                      <a:pt x="39109" y="54524"/>
                      <a:pt x="39273" y="54401"/>
                      <a:pt x="39437" y="54278"/>
                    </a:cubicBezTo>
                    <a:cubicBezTo>
                      <a:pt x="39561" y="54155"/>
                      <a:pt x="39684" y="54031"/>
                      <a:pt x="39807" y="53867"/>
                    </a:cubicBezTo>
                    <a:cubicBezTo>
                      <a:pt x="39930" y="53744"/>
                      <a:pt x="40095" y="53538"/>
                      <a:pt x="40259" y="53333"/>
                    </a:cubicBezTo>
                    <a:cubicBezTo>
                      <a:pt x="40423" y="53004"/>
                      <a:pt x="40629" y="52717"/>
                      <a:pt x="40793" y="52388"/>
                    </a:cubicBezTo>
                    <a:cubicBezTo>
                      <a:pt x="40957" y="52019"/>
                      <a:pt x="41122" y="51649"/>
                      <a:pt x="41245" y="51361"/>
                    </a:cubicBezTo>
                    <a:cubicBezTo>
                      <a:pt x="41327" y="51074"/>
                      <a:pt x="41450" y="50745"/>
                      <a:pt x="41574" y="50375"/>
                    </a:cubicBezTo>
                    <a:lnTo>
                      <a:pt x="41574" y="50457"/>
                    </a:lnTo>
                    <a:cubicBezTo>
                      <a:pt x="41779" y="49841"/>
                      <a:pt x="41943" y="49225"/>
                      <a:pt x="42108" y="48609"/>
                    </a:cubicBezTo>
                    <a:lnTo>
                      <a:pt x="42149" y="48445"/>
                    </a:lnTo>
                    <a:lnTo>
                      <a:pt x="42313" y="47705"/>
                    </a:lnTo>
                    <a:lnTo>
                      <a:pt x="42395" y="47459"/>
                    </a:lnTo>
                    <a:cubicBezTo>
                      <a:pt x="42436" y="47294"/>
                      <a:pt x="42436" y="47171"/>
                      <a:pt x="42477" y="47048"/>
                    </a:cubicBezTo>
                    <a:cubicBezTo>
                      <a:pt x="42559" y="46842"/>
                      <a:pt x="42765" y="46678"/>
                      <a:pt x="43011" y="46678"/>
                    </a:cubicBezTo>
                    <a:lnTo>
                      <a:pt x="43093" y="46678"/>
                    </a:lnTo>
                    <a:cubicBezTo>
                      <a:pt x="43217" y="46719"/>
                      <a:pt x="43299" y="46760"/>
                      <a:pt x="43381" y="46842"/>
                    </a:cubicBezTo>
                    <a:cubicBezTo>
                      <a:pt x="43463" y="46842"/>
                      <a:pt x="43504" y="46801"/>
                      <a:pt x="43586" y="46801"/>
                    </a:cubicBezTo>
                    <a:lnTo>
                      <a:pt x="43710" y="46801"/>
                    </a:lnTo>
                    <a:cubicBezTo>
                      <a:pt x="43874" y="46842"/>
                      <a:pt x="44038" y="46883"/>
                      <a:pt x="44162" y="46925"/>
                    </a:cubicBezTo>
                    <a:lnTo>
                      <a:pt x="45435" y="47212"/>
                    </a:lnTo>
                    <a:cubicBezTo>
                      <a:pt x="46339" y="47418"/>
                      <a:pt x="47160" y="47623"/>
                      <a:pt x="48023" y="47869"/>
                    </a:cubicBezTo>
                    <a:cubicBezTo>
                      <a:pt x="48845" y="48075"/>
                      <a:pt x="49790" y="48362"/>
                      <a:pt x="50570" y="48650"/>
                    </a:cubicBezTo>
                    <a:cubicBezTo>
                      <a:pt x="51392" y="48896"/>
                      <a:pt x="52213" y="49225"/>
                      <a:pt x="53240" y="49677"/>
                    </a:cubicBezTo>
                    <a:cubicBezTo>
                      <a:pt x="54062" y="50006"/>
                      <a:pt x="54883" y="50334"/>
                      <a:pt x="55664" y="50745"/>
                    </a:cubicBezTo>
                    <a:cubicBezTo>
                      <a:pt x="56486" y="51197"/>
                      <a:pt x="57266" y="51649"/>
                      <a:pt x="58006" y="52142"/>
                    </a:cubicBezTo>
                    <a:cubicBezTo>
                      <a:pt x="58375" y="52388"/>
                      <a:pt x="58663" y="52594"/>
                      <a:pt x="59074" y="52840"/>
                    </a:cubicBezTo>
                    <a:cubicBezTo>
                      <a:pt x="59484" y="53128"/>
                      <a:pt x="59895" y="53415"/>
                      <a:pt x="60388" y="53744"/>
                    </a:cubicBezTo>
                    <a:lnTo>
                      <a:pt x="60553" y="53867"/>
                    </a:lnTo>
                    <a:cubicBezTo>
                      <a:pt x="60553" y="52881"/>
                      <a:pt x="60511" y="51895"/>
                      <a:pt x="60553" y="50868"/>
                    </a:cubicBezTo>
                    <a:cubicBezTo>
                      <a:pt x="60594" y="50581"/>
                      <a:pt x="60635" y="50293"/>
                      <a:pt x="60676" y="50006"/>
                    </a:cubicBezTo>
                    <a:cubicBezTo>
                      <a:pt x="60758" y="49595"/>
                      <a:pt x="60881" y="49184"/>
                      <a:pt x="61004" y="48814"/>
                    </a:cubicBezTo>
                    <a:cubicBezTo>
                      <a:pt x="61169" y="48362"/>
                      <a:pt x="61374" y="47952"/>
                      <a:pt x="61580" y="47541"/>
                    </a:cubicBezTo>
                    <a:cubicBezTo>
                      <a:pt x="61867" y="47007"/>
                      <a:pt x="62155" y="46432"/>
                      <a:pt x="62442" y="45898"/>
                    </a:cubicBezTo>
                    <a:cubicBezTo>
                      <a:pt x="62771" y="45322"/>
                      <a:pt x="63058" y="44788"/>
                      <a:pt x="63305" y="44213"/>
                    </a:cubicBezTo>
                    <a:cubicBezTo>
                      <a:pt x="63634" y="43556"/>
                      <a:pt x="63921" y="42899"/>
                      <a:pt x="64168" y="42241"/>
                    </a:cubicBezTo>
                    <a:cubicBezTo>
                      <a:pt x="64373" y="41625"/>
                      <a:pt x="64496" y="40968"/>
                      <a:pt x="64619" y="40311"/>
                    </a:cubicBezTo>
                    <a:cubicBezTo>
                      <a:pt x="64743" y="38996"/>
                      <a:pt x="64702" y="37640"/>
                      <a:pt x="64455" y="36285"/>
                    </a:cubicBezTo>
                    <a:cubicBezTo>
                      <a:pt x="64332" y="35628"/>
                      <a:pt x="64209" y="34970"/>
                      <a:pt x="64003" y="34354"/>
                    </a:cubicBezTo>
                    <a:cubicBezTo>
                      <a:pt x="63839" y="33656"/>
                      <a:pt x="63592" y="33039"/>
                      <a:pt x="63305" y="32382"/>
                    </a:cubicBezTo>
                    <a:cubicBezTo>
                      <a:pt x="63058" y="31807"/>
                      <a:pt x="62812" y="31232"/>
                      <a:pt x="62483" y="30616"/>
                    </a:cubicBezTo>
                    <a:cubicBezTo>
                      <a:pt x="62155" y="30041"/>
                      <a:pt x="61785" y="29424"/>
                      <a:pt x="61497" y="28808"/>
                    </a:cubicBezTo>
                    <a:cubicBezTo>
                      <a:pt x="61497" y="28849"/>
                      <a:pt x="61497" y="28849"/>
                      <a:pt x="61497" y="28890"/>
                    </a:cubicBezTo>
                    <a:cubicBezTo>
                      <a:pt x="61169" y="28274"/>
                      <a:pt x="60922" y="27617"/>
                      <a:pt x="60717" y="27001"/>
                    </a:cubicBezTo>
                    <a:cubicBezTo>
                      <a:pt x="60717" y="26960"/>
                      <a:pt x="60717" y="26960"/>
                      <a:pt x="60717" y="26960"/>
                    </a:cubicBezTo>
                    <a:cubicBezTo>
                      <a:pt x="60711" y="26960"/>
                      <a:pt x="60706" y="26960"/>
                      <a:pt x="60702" y="26960"/>
                    </a:cubicBezTo>
                    <a:lnTo>
                      <a:pt x="60702" y="26960"/>
                    </a:lnTo>
                    <a:cubicBezTo>
                      <a:pt x="60462" y="26273"/>
                      <a:pt x="60263" y="25549"/>
                      <a:pt x="60142" y="24865"/>
                    </a:cubicBezTo>
                    <a:lnTo>
                      <a:pt x="60142" y="24906"/>
                    </a:lnTo>
                    <a:cubicBezTo>
                      <a:pt x="60018" y="24372"/>
                      <a:pt x="59895" y="23714"/>
                      <a:pt x="59854" y="23221"/>
                    </a:cubicBezTo>
                    <a:cubicBezTo>
                      <a:pt x="59813" y="22769"/>
                      <a:pt x="59772" y="22276"/>
                      <a:pt x="59690" y="21783"/>
                    </a:cubicBezTo>
                    <a:cubicBezTo>
                      <a:pt x="59608" y="20962"/>
                      <a:pt x="59484" y="20099"/>
                      <a:pt x="59320" y="19278"/>
                    </a:cubicBezTo>
                    <a:cubicBezTo>
                      <a:pt x="59115" y="18210"/>
                      <a:pt x="58909" y="17141"/>
                      <a:pt x="58663" y="16114"/>
                    </a:cubicBezTo>
                    <a:cubicBezTo>
                      <a:pt x="58375" y="14882"/>
                      <a:pt x="57964" y="13691"/>
                      <a:pt x="57513" y="12499"/>
                    </a:cubicBezTo>
                    <a:cubicBezTo>
                      <a:pt x="57020" y="11349"/>
                      <a:pt x="56362" y="10240"/>
                      <a:pt x="55541" y="9295"/>
                    </a:cubicBezTo>
                    <a:cubicBezTo>
                      <a:pt x="55130" y="8761"/>
                      <a:pt x="54637" y="8227"/>
                      <a:pt x="54185" y="7775"/>
                    </a:cubicBezTo>
                    <a:cubicBezTo>
                      <a:pt x="53692" y="7282"/>
                      <a:pt x="53199" y="6789"/>
                      <a:pt x="52747" y="6378"/>
                    </a:cubicBezTo>
                    <a:cubicBezTo>
                      <a:pt x="52295" y="5968"/>
                      <a:pt x="51802" y="5557"/>
                      <a:pt x="51351" y="5187"/>
                    </a:cubicBezTo>
                    <a:cubicBezTo>
                      <a:pt x="50775" y="4735"/>
                      <a:pt x="50200" y="4324"/>
                      <a:pt x="49584" y="3955"/>
                    </a:cubicBezTo>
                    <a:cubicBezTo>
                      <a:pt x="48434" y="3256"/>
                      <a:pt x="47243" y="2599"/>
                      <a:pt x="46051" y="2024"/>
                    </a:cubicBezTo>
                    <a:cubicBezTo>
                      <a:pt x="45476" y="1736"/>
                      <a:pt x="44942" y="1490"/>
                      <a:pt x="44367" y="1243"/>
                    </a:cubicBezTo>
                    <a:cubicBezTo>
                      <a:pt x="43792" y="997"/>
                      <a:pt x="43176" y="750"/>
                      <a:pt x="42601" y="586"/>
                    </a:cubicBezTo>
                    <a:cubicBezTo>
                      <a:pt x="42090" y="450"/>
                      <a:pt x="41580" y="370"/>
                      <a:pt x="41069" y="370"/>
                    </a:cubicBezTo>
                    <a:cubicBezTo>
                      <a:pt x="40963" y="370"/>
                      <a:pt x="40858" y="374"/>
                      <a:pt x="40752" y="381"/>
                    </a:cubicBezTo>
                    <a:cubicBezTo>
                      <a:pt x="40505" y="422"/>
                      <a:pt x="40259" y="504"/>
                      <a:pt x="40054" y="586"/>
                    </a:cubicBezTo>
                    <a:cubicBezTo>
                      <a:pt x="39930" y="668"/>
                      <a:pt x="39807" y="750"/>
                      <a:pt x="39725" y="833"/>
                    </a:cubicBezTo>
                    <a:lnTo>
                      <a:pt x="39602" y="792"/>
                    </a:lnTo>
                    <a:cubicBezTo>
                      <a:pt x="39273" y="627"/>
                      <a:pt x="38944" y="504"/>
                      <a:pt x="38575" y="422"/>
                    </a:cubicBezTo>
                    <a:cubicBezTo>
                      <a:pt x="38041" y="299"/>
                      <a:pt x="37548" y="216"/>
                      <a:pt x="37014" y="134"/>
                    </a:cubicBezTo>
                    <a:cubicBezTo>
                      <a:pt x="36521" y="93"/>
                      <a:pt x="36028" y="11"/>
                      <a:pt x="35494" y="11"/>
                    </a:cubicBezTo>
                    <a:cubicBezTo>
                      <a:pt x="35287" y="4"/>
                      <a:pt x="35081" y="1"/>
                      <a:pt x="34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1"/>
              <p:cNvSpPr/>
              <p:nvPr/>
            </p:nvSpPr>
            <p:spPr>
              <a:xfrm>
                <a:off x="5549745" y="990607"/>
                <a:ext cx="1030887" cy="675064"/>
              </a:xfrm>
              <a:custGeom>
                <a:rect b="b" l="l" r="r" t="t"/>
                <a:pathLst>
                  <a:path extrusionOk="0" h="34730" w="53036">
                    <a:moveTo>
                      <a:pt x="50735" y="11889"/>
                    </a:moveTo>
                    <a:lnTo>
                      <a:pt x="50735" y="11889"/>
                    </a:lnTo>
                    <a:cubicBezTo>
                      <a:pt x="50776" y="12587"/>
                      <a:pt x="50735" y="13327"/>
                      <a:pt x="50694" y="14025"/>
                    </a:cubicBezTo>
                    <a:lnTo>
                      <a:pt x="50694" y="14066"/>
                    </a:lnTo>
                    <a:cubicBezTo>
                      <a:pt x="50653" y="14641"/>
                      <a:pt x="50570" y="15216"/>
                      <a:pt x="50447" y="15791"/>
                    </a:cubicBezTo>
                    <a:cubicBezTo>
                      <a:pt x="50406" y="16038"/>
                      <a:pt x="50365" y="16243"/>
                      <a:pt x="50283" y="16490"/>
                    </a:cubicBezTo>
                    <a:cubicBezTo>
                      <a:pt x="50201" y="16695"/>
                      <a:pt x="50118" y="16942"/>
                      <a:pt x="49995" y="17188"/>
                    </a:cubicBezTo>
                    <a:cubicBezTo>
                      <a:pt x="49913" y="17311"/>
                      <a:pt x="49831" y="17476"/>
                      <a:pt x="49749" y="17599"/>
                    </a:cubicBezTo>
                    <a:cubicBezTo>
                      <a:pt x="49831" y="17311"/>
                      <a:pt x="49831" y="17024"/>
                      <a:pt x="49872" y="16736"/>
                    </a:cubicBezTo>
                    <a:cubicBezTo>
                      <a:pt x="49913" y="16408"/>
                      <a:pt x="49954" y="16079"/>
                      <a:pt x="49995" y="15791"/>
                    </a:cubicBezTo>
                    <a:cubicBezTo>
                      <a:pt x="50036" y="15093"/>
                      <a:pt x="50118" y="14436"/>
                      <a:pt x="50242" y="13737"/>
                    </a:cubicBezTo>
                    <a:cubicBezTo>
                      <a:pt x="50406" y="13121"/>
                      <a:pt x="50570" y="12505"/>
                      <a:pt x="50735" y="11889"/>
                    </a:cubicBezTo>
                    <a:close/>
                    <a:moveTo>
                      <a:pt x="18025" y="0"/>
                    </a:moveTo>
                    <a:cubicBezTo>
                      <a:pt x="17755" y="0"/>
                      <a:pt x="17484" y="39"/>
                      <a:pt x="17213" y="99"/>
                    </a:cubicBezTo>
                    <a:cubicBezTo>
                      <a:pt x="17008" y="140"/>
                      <a:pt x="16761" y="222"/>
                      <a:pt x="16556" y="304"/>
                    </a:cubicBezTo>
                    <a:cubicBezTo>
                      <a:pt x="16022" y="510"/>
                      <a:pt x="15570" y="797"/>
                      <a:pt x="15159" y="1167"/>
                    </a:cubicBezTo>
                    <a:cubicBezTo>
                      <a:pt x="14707" y="1537"/>
                      <a:pt x="14256" y="1988"/>
                      <a:pt x="13886" y="2440"/>
                    </a:cubicBezTo>
                    <a:cubicBezTo>
                      <a:pt x="13475" y="2933"/>
                      <a:pt x="13064" y="3426"/>
                      <a:pt x="12736" y="3960"/>
                    </a:cubicBezTo>
                    <a:cubicBezTo>
                      <a:pt x="12037" y="5028"/>
                      <a:pt x="11503" y="6137"/>
                      <a:pt x="11051" y="7288"/>
                    </a:cubicBezTo>
                    <a:cubicBezTo>
                      <a:pt x="10764" y="8027"/>
                      <a:pt x="10517" y="8767"/>
                      <a:pt x="10312" y="9547"/>
                    </a:cubicBezTo>
                    <a:cubicBezTo>
                      <a:pt x="10148" y="10246"/>
                      <a:pt x="10065" y="10944"/>
                      <a:pt x="9983" y="11683"/>
                    </a:cubicBezTo>
                    <a:cubicBezTo>
                      <a:pt x="9819" y="13244"/>
                      <a:pt x="9942" y="14805"/>
                      <a:pt x="9860" y="16366"/>
                    </a:cubicBezTo>
                    <a:cubicBezTo>
                      <a:pt x="9819" y="16859"/>
                      <a:pt x="9778" y="17311"/>
                      <a:pt x="9655" y="17763"/>
                    </a:cubicBezTo>
                    <a:cubicBezTo>
                      <a:pt x="9572" y="18133"/>
                      <a:pt x="9490" y="18503"/>
                      <a:pt x="9367" y="18872"/>
                    </a:cubicBezTo>
                    <a:cubicBezTo>
                      <a:pt x="9038" y="19776"/>
                      <a:pt x="8587" y="20639"/>
                      <a:pt x="8052" y="21460"/>
                    </a:cubicBezTo>
                    <a:cubicBezTo>
                      <a:pt x="7806" y="21830"/>
                      <a:pt x="7560" y="22118"/>
                      <a:pt x="7313" y="22446"/>
                    </a:cubicBezTo>
                    <a:cubicBezTo>
                      <a:pt x="7108" y="22652"/>
                      <a:pt x="6984" y="22857"/>
                      <a:pt x="6738" y="23021"/>
                    </a:cubicBezTo>
                    <a:cubicBezTo>
                      <a:pt x="6533" y="23186"/>
                      <a:pt x="6286" y="23350"/>
                      <a:pt x="6040" y="23555"/>
                    </a:cubicBezTo>
                    <a:cubicBezTo>
                      <a:pt x="5547" y="23843"/>
                      <a:pt x="5095" y="24131"/>
                      <a:pt x="4561" y="24459"/>
                    </a:cubicBezTo>
                    <a:cubicBezTo>
                      <a:pt x="3986" y="24788"/>
                      <a:pt x="3452" y="25199"/>
                      <a:pt x="2917" y="25651"/>
                    </a:cubicBezTo>
                    <a:cubicBezTo>
                      <a:pt x="2425" y="26102"/>
                      <a:pt x="1932" y="26637"/>
                      <a:pt x="1521" y="27212"/>
                    </a:cubicBezTo>
                    <a:cubicBezTo>
                      <a:pt x="1315" y="27540"/>
                      <a:pt x="1110" y="27828"/>
                      <a:pt x="946" y="28198"/>
                    </a:cubicBezTo>
                    <a:cubicBezTo>
                      <a:pt x="781" y="28485"/>
                      <a:pt x="658" y="28814"/>
                      <a:pt x="535" y="29101"/>
                    </a:cubicBezTo>
                    <a:cubicBezTo>
                      <a:pt x="1" y="30868"/>
                      <a:pt x="165" y="32716"/>
                      <a:pt x="946" y="34360"/>
                    </a:cubicBezTo>
                    <a:lnTo>
                      <a:pt x="1151" y="34729"/>
                    </a:lnTo>
                    <a:cubicBezTo>
                      <a:pt x="1356" y="34483"/>
                      <a:pt x="1603" y="34236"/>
                      <a:pt x="1808" y="34031"/>
                    </a:cubicBezTo>
                    <a:cubicBezTo>
                      <a:pt x="2589" y="33250"/>
                      <a:pt x="3369" y="32552"/>
                      <a:pt x="4068" y="31936"/>
                    </a:cubicBezTo>
                    <a:cubicBezTo>
                      <a:pt x="4766" y="31279"/>
                      <a:pt x="5629" y="30539"/>
                      <a:pt x="6450" y="29882"/>
                    </a:cubicBezTo>
                    <a:cubicBezTo>
                      <a:pt x="7149" y="29307"/>
                      <a:pt x="8011" y="28649"/>
                      <a:pt x="8915" y="27992"/>
                    </a:cubicBezTo>
                    <a:cubicBezTo>
                      <a:pt x="9737" y="27417"/>
                      <a:pt x="10558" y="26883"/>
                      <a:pt x="11462" y="26349"/>
                    </a:cubicBezTo>
                    <a:cubicBezTo>
                      <a:pt x="12407" y="25774"/>
                      <a:pt x="13229" y="25322"/>
                      <a:pt x="14173" y="24870"/>
                    </a:cubicBezTo>
                    <a:cubicBezTo>
                      <a:pt x="15077" y="24418"/>
                      <a:pt x="16022" y="24007"/>
                      <a:pt x="16844" y="23638"/>
                    </a:cubicBezTo>
                    <a:cubicBezTo>
                      <a:pt x="17747" y="23227"/>
                      <a:pt x="18692" y="22898"/>
                      <a:pt x="19678" y="22611"/>
                    </a:cubicBezTo>
                    <a:cubicBezTo>
                      <a:pt x="20212" y="22446"/>
                      <a:pt x="20664" y="22323"/>
                      <a:pt x="21075" y="22241"/>
                    </a:cubicBezTo>
                    <a:cubicBezTo>
                      <a:pt x="21321" y="22159"/>
                      <a:pt x="21527" y="22118"/>
                      <a:pt x="21773" y="22077"/>
                    </a:cubicBezTo>
                    <a:lnTo>
                      <a:pt x="22102" y="22077"/>
                    </a:lnTo>
                    <a:cubicBezTo>
                      <a:pt x="22143" y="22077"/>
                      <a:pt x="22225" y="22077"/>
                      <a:pt x="22307" y="22118"/>
                    </a:cubicBezTo>
                    <a:lnTo>
                      <a:pt x="22431" y="22118"/>
                    </a:lnTo>
                    <a:cubicBezTo>
                      <a:pt x="22595" y="22118"/>
                      <a:pt x="22718" y="22200"/>
                      <a:pt x="22759" y="22282"/>
                    </a:cubicBezTo>
                    <a:lnTo>
                      <a:pt x="22841" y="22446"/>
                    </a:lnTo>
                    <a:lnTo>
                      <a:pt x="22841" y="22487"/>
                    </a:lnTo>
                    <a:lnTo>
                      <a:pt x="22923" y="22693"/>
                    </a:lnTo>
                    <a:cubicBezTo>
                      <a:pt x="22965" y="22775"/>
                      <a:pt x="23006" y="22898"/>
                      <a:pt x="23088" y="23021"/>
                    </a:cubicBezTo>
                    <a:cubicBezTo>
                      <a:pt x="23334" y="23555"/>
                      <a:pt x="23663" y="24090"/>
                      <a:pt x="23992" y="24582"/>
                    </a:cubicBezTo>
                    <a:cubicBezTo>
                      <a:pt x="24156" y="24788"/>
                      <a:pt x="24320" y="25075"/>
                      <a:pt x="24526" y="25322"/>
                    </a:cubicBezTo>
                    <a:lnTo>
                      <a:pt x="24649" y="25527"/>
                    </a:lnTo>
                    <a:lnTo>
                      <a:pt x="24772" y="25692"/>
                    </a:lnTo>
                    <a:cubicBezTo>
                      <a:pt x="24895" y="25897"/>
                      <a:pt x="25101" y="26144"/>
                      <a:pt x="25265" y="26390"/>
                    </a:cubicBezTo>
                    <a:cubicBezTo>
                      <a:pt x="25799" y="27047"/>
                      <a:pt x="26333" y="27705"/>
                      <a:pt x="26908" y="28321"/>
                    </a:cubicBezTo>
                    <a:lnTo>
                      <a:pt x="26908" y="28362"/>
                    </a:lnTo>
                    <a:cubicBezTo>
                      <a:pt x="27360" y="28814"/>
                      <a:pt x="27771" y="29266"/>
                      <a:pt x="28264" y="29800"/>
                    </a:cubicBezTo>
                    <a:cubicBezTo>
                      <a:pt x="28510" y="30005"/>
                      <a:pt x="28716" y="30252"/>
                      <a:pt x="28962" y="30498"/>
                    </a:cubicBezTo>
                    <a:lnTo>
                      <a:pt x="29168" y="30662"/>
                    </a:lnTo>
                    <a:cubicBezTo>
                      <a:pt x="29291" y="30827"/>
                      <a:pt x="29537" y="31032"/>
                      <a:pt x="29620" y="31114"/>
                    </a:cubicBezTo>
                    <a:cubicBezTo>
                      <a:pt x="29702" y="31196"/>
                      <a:pt x="29825" y="31279"/>
                      <a:pt x="29907" y="31320"/>
                    </a:cubicBezTo>
                    <a:lnTo>
                      <a:pt x="30071" y="31443"/>
                    </a:lnTo>
                    <a:lnTo>
                      <a:pt x="30195" y="31484"/>
                    </a:lnTo>
                    <a:lnTo>
                      <a:pt x="30318" y="31525"/>
                    </a:lnTo>
                    <a:lnTo>
                      <a:pt x="30647" y="31525"/>
                    </a:lnTo>
                    <a:cubicBezTo>
                      <a:pt x="30688" y="31484"/>
                      <a:pt x="30770" y="31484"/>
                      <a:pt x="30811" y="31484"/>
                    </a:cubicBezTo>
                    <a:lnTo>
                      <a:pt x="30934" y="31402"/>
                    </a:lnTo>
                    <a:cubicBezTo>
                      <a:pt x="30975" y="31402"/>
                      <a:pt x="31057" y="31361"/>
                      <a:pt x="31098" y="31320"/>
                    </a:cubicBezTo>
                    <a:cubicBezTo>
                      <a:pt x="31263" y="31196"/>
                      <a:pt x="31427" y="31073"/>
                      <a:pt x="31591" y="30950"/>
                    </a:cubicBezTo>
                    <a:cubicBezTo>
                      <a:pt x="31715" y="30827"/>
                      <a:pt x="31838" y="30662"/>
                      <a:pt x="31961" y="30539"/>
                    </a:cubicBezTo>
                    <a:cubicBezTo>
                      <a:pt x="32084" y="30375"/>
                      <a:pt x="32249" y="30210"/>
                      <a:pt x="32413" y="30005"/>
                    </a:cubicBezTo>
                    <a:cubicBezTo>
                      <a:pt x="32577" y="29676"/>
                      <a:pt x="32783" y="29389"/>
                      <a:pt x="32947" y="29060"/>
                    </a:cubicBezTo>
                    <a:cubicBezTo>
                      <a:pt x="33111" y="28649"/>
                      <a:pt x="33276" y="28321"/>
                      <a:pt x="33399" y="28033"/>
                    </a:cubicBezTo>
                    <a:cubicBezTo>
                      <a:pt x="33481" y="27746"/>
                      <a:pt x="33604" y="27417"/>
                      <a:pt x="33728" y="27047"/>
                    </a:cubicBezTo>
                    <a:lnTo>
                      <a:pt x="33728" y="27129"/>
                    </a:lnTo>
                    <a:cubicBezTo>
                      <a:pt x="33933" y="26513"/>
                      <a:pt x="34097" y="25897"/>
                      <a:pt x="34262" y="25281"/>
                    </a:cubicBezTo>
                    <a:lnTo>
                      <a:pt x="34303" y="25117"/>
                    </a:lnTo>
                    <a:lnTo>
                      <a:pt x="34467" y="24377"/>
                    </a:lnTo>
                    <a:lnTo>
                      <a:pt x="34549" y="24090"/>
                    </a:lnTo>
                    <a:cubicBezTo>
                      <a:pt x="34590" y="23966"/>
                      <a:pt x="34590" y="23843"/>
                      <a:pt x="34631" y="23720"/>
                    </a:cubicBezTo>
                    <a:cubicBezTo>
                      <a:pt x="34713" y="23514"/>
                      <a:pt x="34919" y="23350"/>
                      <a:pt x="35165" y="23350"/>
                    </a:cubicBezTo>
                    <a:lnTo>
                      <a:pt x="35247" y="23350"/>
                    </a:lnTo>
                    <a:cubicBezTo>
                      <a:pt x="35371" y="23350"/>
                      <a:pt x="35494" y="23432"/>
                      <a:pt x="35576" y="23514"/>
                    </a:cubicBezTo>
                    <a:cubicBezTo>
                      <a:pt x="35617" y="23514"/>
                      <a:pt x="35699" y="23473"/>
                      <a:pt x="35782" y="23473"/>
                    </a:cubicBezTo>
                    <a:lnTo>
                      <a:pt x="35864" y="23473"/>
                    </a:lnTo>
                    <a:cubicBezTo>
                      <a:pt x="36028" y="23514"/>
                      <a:pt x="36192" y="23555"/>
                      <a:pt x="36357" y="23597"/>
                    </a:cubicBezTo>
                    <a:lnTo>
                      <a:pt x="37589" y="23884"/>
                    </a:lnTo>
                    <a:cubicBezTo>
                      <a:pt x="38534" y="24090"/>
                      <a:pt x="39355" y="24295"/>
                      <a:pt x="40177" y="24500"/>
                    </a:cubicBezTo>
                    <a:cubicBezTo>
                      <a:pt x="41040" y="24747"/>
                      <a:pt x="41985" y="25034"/>
                      <a:pt x="42765" y="25281"/>
                    </a:cubicBezTo>
                    <a:cubicBezTo>
                      <a:pt x="43546" y="25568"/>
                      <a:pt x="44367" y="25897"/>
                      <a:pt x="45394" y="26308"/>
                    </a:cubicBezTo>
                    <a:cubicBezTo>
                      <a:pt x="46257" y="26678"/>
                      <a:pt x="47037" y="27006"/>
                      <a:pt x="47859" y="27417"/>
                    </a:cubicBezTo>
                    <a:lnTo>
                      <a:pt x="47900" y="27417"/>
                    </a:lnTo>
                    <a:lnTo>
                      <a:pt x="47900" y="27335"/>
                    </a:lnTo>
                    <a:lnTo>
                      <a:pt x="48023" y="26719"/>
                    </a:lnTo>
                    <a:cubicBezTo>
                      <a:pt x="48023" y="26719"/>
                      <a:pt x="48023" y="26678"/>
                      <a:pt x="48023" y="26637"/>
                    </a:cubicBezTo>
                    <a:cubicBezTo>
                      <a:pt x="48270" y="25568"/>
                      <a:pt x="48516" y="24500"/>
                      <a:pt x="48845" y="23432"/>
                    </a:cubicBezTo>
                    <a:cubicBezTo>
                      <a:pt x="48886" y="23391"/>
                      <a:pt x="48886" y="23350"/>
                      <a:pt x="48886" y="23309"/>
                    </a:cubicBezTo>
                    <a:cubicBezTo>
                      <a:pt x="49215" y="23227"/>
                      <a:pt x="49502" y="23021"/>
                      <a:pt x="49667" y="22734"/>
                    </a:cubicBezTo>
                    <a:cubicBezTo>
                      <a:pt x="50160" y="21871"/>
                      <a:pt x="50694" y="21050"/>
                      <a:pt x="51187" y="20228"/>
                    </a:cubicBezTo>
                    <a:cubicBezTo>
                      <a:pt x="51680" y="19447"/>
                      <a:pt x="52131" y="18626"/>
                      <a:pt x="52460" y="17763"/>
                    </a:cubicBezTo>
                    <a:cubicBezTo>
                      <a:pt x="52624" y="17311"/>
                      <a:pt x="52748" y="16859"/>
                      <a:pt x="52830" y="16408"/>
                    </a:cubicBezTo>
                    <a:cubicBezTo>
                      <a:pt x="52871" y="16038"/>
                      <a:pt x="52912" y="15709"/>
                      <a:pt x="52953" y="15339"/>
                    </a:cubicBezTo>
                    <a:cubicBezTo>
                      <a:pt x="53035" y="14641"/>
                      <a:pt x="52994" y="13943"/>
                      <a:pt x="53035" y="13203"/>
                    </a:cubicBezTo>
                    <a:cubicBezTo>
                      <a:pt x="53035" y="12505"/>
                      <a:pt x="52994" y="11765"/>
                      <a:pt x="52953" y="11067"/>
                    </a:cubicBezTo>
                    <a:cubicBezTo>
                      <a:pt x="52871" y="10204"/>
                      <a:pt x="52748" y="9342"/>
                      <a:pt x="52624" y="8479"/>
                    </a:cubicBezTo>
                    <a:cubicBezTo>
                      <a:pt x="52460" y="7781"/>
                      <a:pt x="52296" y="7041"/>
                      <a:pt x="52090" y="6302"/>
                    </a:cubicBezTo>
                    <a:cubicBezTo>
                      <a:pt x="52131" y="6179"/>
                      <a:pt x="52131" y="6055"/>
                      <a:pt x="52131" y="5891"/>
                    </a:cubicBezTo>
                    <a:cubicBezTo>
                      <a:pt x="52172" y="4946"/>
                      <a:pt x="51967" y="4001"/>
                      <a:pt x="51515" y="3139"/>
                    </a:cubicBezTo>
                    <a:cubicBezTo>
                      <a:pt x="51310" y="2687"/>
                      <a:pt x="51022" y="2358"/>
                      <a:pt x="50611" y="2112"/>
                    </a:cubicBezTo>
                    <a:cubicBezTo>
                      <a:pt x="50488" y="2029"/>
                      <a:pt x="50406" y="1988"/>
                      <a:pt x="50283" y="1947"/>
                    </a:cubicBezTo>
                    <a:lnTo>
                      <a:pt x="50242" y="1906"/>
                    </a:lnTo>
                    <a:cubicBezTo>
                      <a:pt x="50155" y="1691"/>
                      <a:pt x="49956" y="1577"/>
                      <a:pt x="49750" y="1577"/>
                    </a:cubicBezTo>
                    <a:cubicBezTo>
                      <a:pt x="49564" y="1577"/>
                      <a:pt x="49373" y="1670"/>
                      <a:pt x="49256" y="1865"/>
                    </a:cubicBezTo>
                    <a:cubicBezTo>
                      <a:pt x="48804" y="1947"/>
                      <a:pt x="48393" y="2112"/>
                      <a:pt x="48023" y="2317"/>
                    </a:cubicBezTo>
                    <a:cubicBezTo>
                      <a:pt x="47530" y="2522"/>
                      <a:pt x="47120" y="2810"/>
                      <a:pt x="46627" y="3056"/>
                    </a:cubicBezTo>
                    <a:cubicBezTo>
                      <a:pt x="46257" y="3221"/>
                      <a:pt x="45887" y="3385"/>
                      <a:pt x="45518" y="3508"/>
                    </a:cubicBezTo>
                    <a:cubicBezTo>
                      <a:pt x="44860" y="3714"/>
                      <a:pt x="44244" y="3878"/>
                      <a:pt x="43587" y="4042"/>
                    </a:cubicBezTo>
                    <a:cubicBezTo>
                      <a:pt x="43176" y="4083"/>
                      <a:pt x="42806" y="4166"/>
                      <a:pt x="42436" y="4207"/>
                    </a:cubicBezTo>
                    <a:lnTo>
                      <a:pt x="39479" y="4207"/>
                    </a:lnTo>
                    <a:cubicBezTo>
                      <a:pt x="38493" y="4166"/>
                      <a:pt x="37507" y="4166"/>
                      <a:pt x="36521" y="4125"/>
                    </a:cubicBezTo>
                    <a:cubicBezTo>
                      <a:pt x="35782" y="4083"/>
                      <a:pt x="35042" y="3960"/>
                      <a:pt x="34303" y="3837"/>
                    </a:cubicBezTo>
                    <a:cubicBezTo>
                      <a:pt x="33728" y="3714"/>
                      <a:pt x="33152" y="3549"/>
                      <a:pt x="32618" y="3385"/>
                    </a:cubicBezTo>
                    <a:lnTo>
                      <a:pt x="32208" y="3221"/>
                    </a:lnTo>
                    <a:cubicBezTo>
                      <a:pt x="31427" y="2933"/>
                      <a:pt x="30688" y="2564"/>
                      <a:pt x="29948" y="2235"/>
                    </a:cubicBezTo>
                    <a:cubicBezTo>
                      <a:pt x="29127" y="1865"/>
                      <a:pt x="28223" y="1619"/>
                      <a:pt x="27319" y="1537"/>
                    </a:cubicBezTo>
                    <a:cubicBezTo>
                      <a:pt x="26580" y="1454"/>
                      <a:pt x="25717" y="1413"/>
                      <a:pt x="24977" y="1372"/>
                    </a:cubicBezTo>
                    <a:cubicBezTo>
                      <a:pt x="24238" y="1290"/>
                      <a:pt x="23458" y="1126"/>
                      <a:pt x="22759" y="1002"/>
                    </a:cubicBezTo>
                    <a:cubicBezTo>
                      <a:pt x="22102" y="838"/>
                      <a:pt x="21404" y="633"/>
                      <a:pt x="20705" y="427"/>
                    </a:cubicBezTo>
                    <a:cubicBezTo>
                      <a:pt x="19925" y="222"/>
                      <a:pt x="19103" y="58"/>
                      <a:pt x="18323" y="17"/>
                    </a:cubicBezTo>
                    <a:cubicBezTo>
                      <a:pt x="18223" y="6"/>
                      <a:pt x="18124" y="0"/>
                      <a:pt x="18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31"/>
              <p:cNvSpPr/>
              <p:nvPr/>
            </p:nvSpPr>
            <p:spPr>
              <a:xfrm>
                <a:off x="6414519" y="1160957"/>
                <a:ext cx="138959" cy="350594"/>
              </a:xfrm>
              <a:custGeom>
                <a:rect b="b" l="l" r="r" t="t"/>
                <a:pathLst>
                  <a:path extrusionOk="0" h="18037" w="7149">
                    <a:moveTo>
                      <a:pt x="6309" y="1"/>
                    </a:moveTo>
                    <a:cubicBezTo>
                      <a:pt x="6231" y="1"/>
                      <a:pt x="6153" y="15"/>
                      <a:pt x="6080" y="44"/>
                    </a:cubicBezTo>
                    <a:cubicBezTo>
                      <a:pt x="5998" y="85"/>
                      <a:pt x="5875" y="167"/>
                      <a:pt x="5834" y="249"/>
                    </a:cubicBezTo>
                    <a:cubicBezTo>
                      <a:pt x="5628" y="578"/>
                      <a:pt x="5546" y="947"/>
                      <a:pt x="5505" y="1358"/>
                    </a:cubicBezTo>
                    <a:cubicBezTo>
                      <a:pt x="5423" y="1769"/>
                      <a:pt x="5341" y="2221"/>
                      <a:pt x="5259" y="2673"/>
                    </a:cubicBezTo>
                    <a:cubicBezTo>
                      <a:pt x="5136" y="3412"/>
                      <a:pt x="4971" y="4111"/>
                      <a:pt x="4766" y="4850"/>
                    </a:cubicBezTo>
                    <a:cubicBezTo>
                      <a:pt x="4519" y="5590"/>
                      <a:pt x="4314" y="6370"/>
                      <a:pt x="4067" y="7109"/>
                    </a:cubicBezTo>
                    <a:cubicBezTo>
                      <a:pt x="3616" y="8301"/>
                      <a:pt x="3123" y="9492"/>
                      <a:pt x="2589" y="10642"/>
                    </a:cubicBezTo>
                    <a:cubicBezTo>
                      <a:pt x="2342" y="11300"/>
                      <a:pt x="2013" y="11957"/>
                      <a:pt x="1767" y="12532"/>
                    </a:cubicBezTo>
                    <a:cubicBezTo>
                      <a:pt x="1520" y="13107"/>
                      <a:pt x="1315" y="13723"/>
                      <a:pt x="1110" y="14299"/>
                    </a:cubicBezTo>
                    <a:cubicBezTo>
                      <a:pt x="822" y="15079"/>
                      <a:pt x="493" y="15860"/>
                      <a:pt x="124" y="16640"/>
                    </a:cubicBezTo>
                    <a:cubicBezTo>
                      <a:pt x="42" y="16804"/>
                      <a:pt x="0" y="17010"/>
                      <a:pt x="42" y="17215"/>
                    </a:cubicBezTo>
                    <a:lnTo>
                      <a:pt x="904" y="17585"/>
                    </a:lnTo>
                    <a:lnTo>
                      <a:pt x="1931" y="17996"/>
                    </a:lnTo>
                    <a:lnTo>
                      <a:pt x="1931" y="18037"/>
                    </a:lnTo>
                    <a:cubicBezTo>
                      <a:pt x="2096" y="17914"/>
                      <a:pt x="2219" y="17749"/>
                      <a:pt x="2301" y="17585"/>
                    </a:cubicBezTo>
                    <a:cubicBezTo>
                      <a:pt x="2589" y="16969"/>
                      <a:pt x="2835" y="16394"/>
                      <a:pt x="3164" y="15736"/>
                    </a:cubicBezTo>
                    <a:cubicBezTo>
                      <a:pt x="3492" y="15079"/>
                      <a:pt x="3862" y="14422"/>
                      <a:pt x="4191" y="13764"/>
                    </a:cubicBezTo>
                    <a:cubicBezTo>
                      <a:pt x="4519" y="13148"/>
                      <a:pt x="4725" y="12450"/>
                      <a:pt x="5012" y="11793"/>
                    </a:cubicBezTo>
                    <a:cubicBezTo>
                      <a:pt x="5423" y="10848"/>
                      <a:pt x="5793" y="9903"/>
                      <a:pt x="6121" y="8958"/>
                    </a:cubicBezTo>
                    <a:cubicBezTo>
                      <a:pt x="6409" y="7972"/>
                      <a:pt x="6697" y="6986"/>
                      <a:pt x="6861" y="5959"/>
                    </a:cubicBezTo>
                    <a:cubicBezTo>
                      <a:pt x="7066" y="4932"/>
                      <a:pt x="7148" y="3905"/>
                      <a:pt x="7107" y="2878"/>
                    </a:cubicBezTo>
                    <a:cubicBezTo>
                      <a:pt x="7066" y="2426"/>
                      <a:pt x="7066" y="1933"/>
                      <a:pt x="7025" y="1482"/>
                    </a:cubicBezTo>
                    <a:cubicBezTo>
                      <a:pt x="6984" y="1194"/>
                      <a:pt x="6943" y="906"/>
                      <a:pt x="6902" y="619"/>
                    </a:cubicBezTo>
                    <a:cubicBezTo>
                      <a:pt x="6943" y="413"/>
                      <a:pt x="6820" y="249"/>
                      <a:pt x="6697" y="126"/>
                    </a:cubicBezTo>
                    <a:cubicBezTo>
                      <a:pt x="6590" y="46"/>
                      <a:pt x="6450" y="1"/>
                      <a:pt x="6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31"/>
              <p:cNvSpPr/>
              <p:nvPr/>
            </p:nvSpPr>
            <p:spPr>
              <a:xfrm>
                <a:off x="6451256" y="952781"/>
                <a:ext cx="132564" cy="581939"/>
              </a:xfrm>
              <a:custGeom>
                <a:rect b="b" l="l" r="r" t="t"/>
                <a:pathLst>
                  <a:path extrusionOk="0" h="29939" w="6820">
                    <a:moveTo>
                      <a:pt x="4273" y="1"/>
                    </a:moveTo>
                    <a:cubicBezTo>
                      <a:pt x="4005" y="1"/>
                      <a:pt x="3738" y="176"/>
                      <a:pt x="3738" y="525"/>
                    </a:cubicBezTo>
                    <a:cubicBezTo>
                      <a:pt x="3738" y="566"/>
                      <a:pt x="3738" y="566"/>
                      <a:pt x="3738" y="607"/>
                    </a:cubicBezTo>
                    <a:cubicBezTo>
                      <a:pt x="3697" y="1264"/>
                      <a:pt x="3738" y="1921"/>
                      <a:pt x="3780" y="2579"/>
                    </a:cubicBezTo>
                    <a:cubicBezTo>
                      <a:pt x="3821" y="3441"/>
                      <a:pt x="3862" y="4304"/>
                      <a:pt x="3944" y="5167"/>
                    </a:cubicBezTo>
                    <a:cubicBezTo>
                      <a:pt x="4067" y="6851"/>
                      <a:pt x="4273" y="8535"/>
                      <a:pt x="4396" y="10220"/>
                    </a:cubicBezTo>
                    <a:cubicBezTo>
                      <a:pt x="4478" y="11616"/>
                      <a:pt x="4478" y="13013"/>
                      <a:pt x="4396" y="14410"/>
                    </a:cubicBezTo>
                    <a:lnTo>
                      <a:pt x="4396" y="14246"/>
                    </a:lnTo>
                    <a:cubicBezTo>
                      <a:pt x="4314" y="15437"/>
                      <a:pt x="4190" y="16587"/>
                      <a:pt x="3985" y="17778"/>
                    </a:cubicBezTo>
                    <a:cubicBezTo>
                      <a:pt x="3821" y="18559"/>
                      <a:pt x="3615" y="19339"/>
                      <a:pt x="3369" y="20079"/>
                    </a:cubicBezTo>
                    <a:cubicBezTo>
                      <a:pt x="3040" y="20942"/>
                      <a:pt x="2711" y="21804"/>
                      <a:pt x="2301" y="22667"/>
                    </a:cubicBezTo>
                    <a:cubicBezTo>
                      <a:pt x="2054" y="23078"/>
                      <a:pt x="1890" y="23447"/>
                      <a:pt x="1684" y="23899"/>
                    </a:cubicBezTo>
                    <a:cubicBezTo>
                      <a:pt x="1479" y="24310"/>
                      <a:pt x="1274" y="24721"/>
                      <a:pt x="1109" y="25173"/>
                    </a:cubicBezTo>
                    <a:cubicBezTo>
                      <a:pt x="740" y="26077"/>
                      <a:pt x="411" y="27021"/>
                      <a:pt x="206" y="28007"/>
                    </a:cubicBezTo>
                    <a:cubicBezTo>
                      <a:pt x="123" y="28254"/>
                      <a:pt x="82" y="28500"/>
                      <a:pt x="0" y="28788"/>
                    </a:cubicBezTo>
                    <a:lnTo>
                      <a:pt x="123" y="28788"/>
                    </a:lnTo>
                    <a:cubicBezTo>
                      <a:pt x="575" y="28952"/>
                      <a:pt x="986" y="29199"/>
                      <a:pt x="1438" y="29404"/>
                    </a:cubicBezTo>
                    <a:cubicBezTo>
                      <a:pt x="1767" y="29568"/>
                      <a:pt x="2054" y="29733"/>
                      <a:pt x="2383" y="29897"/>
                    </a:cubicBezTo>
                    <a:lnTo>
                      <a:pt x="2424" y="29897"/>
                    </a:lnTo>
                    <a:lnTo>
                      <a:pt x="2506" y="29938"/>
                    </a:lnTo>
                    <a:cubicBezTo>
                      <a:pt x="2506" y="29733"/>
                      <a:pt x="2547" y="29568"/>
                      <a:pt x="2588" y="29363"/>
                    </a:cubicBezTo>
                    <a:cubicBezTo>
                      <a:pt x="2753" y="28500"/>
                      <a:pt x="2999" y="27679"/>
                      <a:pt x="3287" y="26816"/>
                    </a:cubicBezTo>
                    <a:cubicBezTo>
                      <a:pt x="3574" y="26036"/>
                      <a:pt x="3903" y="25255"/>
                      <a:pt x="4273" y="24516"/>
                    </a:cubicBezTo>
                    <a:lnTo>
                      <a:pt x="4478" y="24146"/>
                    </a:lnTo>
                    <a:cubicBezTo>
                      <a:pt x="5300" y="22544"/>
                      <a:pt x="5957" y="20901"/>
                      <a:pt x="6409" y="19175"/>
                    </a:cubicBezTo>
                    <a:cubicBezTo>
                      <a:pt x="6573" y="18271"/>
                      <a:pt x="6696" y="17368"/>
                      <a:pt x="6778" y="16505"/>
                    </a:cubicBezTo>
                    <a:cubicBezTo>
                      <a:pt x="6819" y="15560"/>
                      <a:pt x="6819" y="14656"/>
                      <a:pt x="6778" y="13753"/>
                    </a:cubicBezTo>
                    <a:cubicBezTo>
                      <a:pt x="6655" y="12315"/>
                      <a:pt x="6532" y="10877"/>
                      <a:pt x="6409" y="9439"/>
                    </a:cubicBezTo>
                    <a:cubicBezTo>
                      <a:pt x="6285" y="8166"/>
                      <a:pt x="6080" y="6933"/>
                      <a:pt x="5834" y="5701"/>
                    </a:cubicBezTo>
                    <a:cubicBezTo>
                      <a:pt x="5669" y="4961"/>
                      <a:pt x="5546" y="4222"/>
                      <a:pt x="5423" y="3483"/>
                    </a:cubicBezTo>
                    <a:cubicBezTo>
                      <a:pt x="5258" y="2661"/>
                      <a:pt x="5094" y="1839"/>
                      <a:pt x="4930" y="1059"/>
                    </a:cubicBezTo>
                    <a:cubicBezTo>
                      <a:pt x="4889" y="853"/>
                      <a:pt x="4848" y="689"/>
                      <a:pt x="4807" y="525"/>
                    </a:cubicBezTo>
                    <a:cubicBezTo>
                      <a:pt x="4807" y="176"/>
                      <a:pt x="4540" y="1"/>
                      <a:pt x="4273" y="1"/>
                    </a:cubicBezTo>
                    <a:close/>
                  </a:path>
                </a:pathLst>
              </a:custGeom>
              <a:solidFill>
                <a:srgbClr val="3422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31"/>
              <p:cNvSpPr/>
              <p:nvPr/>
            </p:nvSpPr>
            <p:spPr>
              <a:xfrm>
                <a:off x="5850774" y="713175"/>
                <a:ext cx="697107" cy="890218"/>
              </a:xfrm>
              <a:custGeom>
                <a:rect b="b" l="l" r="r" t="t"/>
                <a:pathLst>
                  <a:path extrusionOk="0" h="45799" w="35864">
                    <a:moveTo>
                      <a:pt x="24159" y="1"/>
                    </a:moveTo>
                    <a:cubicBezTo>
                      <a:pt x="23948" y="1"/>
                      <a:pt x="23748" y="112"/>
                      <a:pt x="23663" y="281"/>
                    </a:cubicBezTo>
                    <a:cubicBezTo>
                      <a:pt x="23499" y="569"/>
                      <a:pt x="23334" y="856"/>
                      <a:pt x="23170" y="1103"/>
                    </a:cubicBezTo>
                    <a:lnTo>
                      <a:pt x="23211" y="1021"/>
                    </a:lnTo>
                    <a:lnTo>
                      <a:pt x="23211" y="1021"/>
                    </a:lnTo>
                    <a:cubicBezTo>
                      <a:pt x="23047" y="1308"/>
                      <a:pt x="22841" y="1555"/>
                      <a:pt x="22636" y="1801"/>
                    </a:cubicBezTo>
                    <a:cubicBezTo>
                      <a:pt x="22349" y="2171"/>
                      <a:pt x="22020" y="2458"/>
                      <a:pt x="21691" y="2787"/>
                    </a:cubicBezTo>
                    <a:cubicBezTo>
                      <a:pt x="21486" y="2951"/>
                      <a:pt x="21239" y="3157"/>
                      <a:pt x="20993" y="3321"/>
                    </a:cubicBezTo>
                    <a:cubicBezTo>
                      <a:pt x="20746" y="3485"/>
                      <a:pt x="20500" y="3609"/>
                      <a:pt x="20253" y="3732"/>
                    </a:cubicBezTo>
                    <a:cubicBezTo>
                      <a:pt x="19925" y="3896"/>
                      <a:pt x="19596" y="4061"/>
                      <a:pt x="19226" y="4184"/>
                    </a:cubicBezTo>
                    <a:cubicBezTo>
                      <a:pt x="18980" y="4266"/>
                      <a:pt x="18733" y="4348"/>
                      <a:pt x="18487" y="4389"/>
                    </a:cubicBezTo>
                    <a:cubicBezTo>
                      <a:pt x="18282" y="4430"/>
                      <a:pt x="18076" y="4471"/>
                      <a:pt x="17871" y="4471"/>
                    </a:cubicBezTo>
                    <a:cubicBezTo>
                      <a:pt x="17830" y="4430"/>
                      <a:pt x="17789" y="4389"/>
                      <a:pt x="17748" y="4348"/>
                    </a:cubicBezTo>
                    <a:cubicBezTo>
                      <a:pt x="17635" y="4292"/>
                      <a:pt x="17512" y="4264"/>
                      <a:pt x="17392" y="4264"/>
                    </a:cubicBezTo>
                    <a:cubicBezTo>
                      <a:pt x="17161" y="4264"/>
                      <a:pt x="16938" y="4365"/>
                      <a:pt x="16803" y="4554"/>
                    </a:cubicBezTo>
                    <a:cubicBezTo>
                      <a:pt x="16679" y="4677"/>
                      <a:pt x="16597" y="4841"/>
                      <a:pt x="16515" y="5005"/>
                    </a:cubicBezTo>
                    <a:lnTo>
                      <a:pt x="16269" y="5375"/>
                    </a:lnTo>
                    <a:cubicBezTo>
                      <a:pt x="15981" y="5827"/>
                      <a:pt x="15652" y="6238"/>
                      <a:pt x="15324" y="6608"/>
                    </a:cubicBezTo>
                    <a:cubicBezTo>
                      <a:pt x="14174" y="7922"/>
                      <a:pt x="12900" y="9155"/>
                      <a:pt x="11627" y="10346"/>
                    </a:cubicBezTo>
                    <a:cubicBezTo>
                      <a:pt x="10969" y="10880"/>
                      <a:pt x="10271" y="11373"/>
                      <a:pt x="9573" y="11866"/>
                    </a:cubicBezTo>
                    <a:cubicBezTo>
                      <a:pt x="9080" y="12194"/>
                      <a:pt x="8546" y="12482"/>
                      <a:pt x="8012" y="12770"/>
                    </a:cubicBezTo>
                    <a:cubicBezTo>
                      <a:pt x="7683" y="12934"/>
                      <a:pt x="7354" y="13139"/>
                      <a:pt x="6985" y="13263"/>
                    </a:cubicBezTo>
                    <a:lnTo>
                      <a:pt x="6533" y="13468"/>
                    </a:lnTo>
                    <a:cubicBezTo>
                      <a:pt x="6451" y="13509"/>
                      <a:pt x="6409" y="13550"/>
                      <a:pt x="6368" y="13550"/>
                    </a:cubicBezTo>
                    <a:cubicBezTo>
                      <a:pt x="6163" y="13468"/>
                      <a:pt x="5958" y="13345"/>
                      <a:pt x="5711" y="13304"/>
                    </a:cubicBezTo>
                    <a:cubicBezTo>
                      <a:pt x="5300" y="13180"/>
                      <a:pt x="4890" y="13098"/>
                      <a:pt x="4479" y="13098"/>
                    </a:cubicBezTo>
                    <a:cubicBezTo>
                      <a:pt x="4358" y="13086"/>
                      <a:pt x="4235" y="13081"/>
                      <a:pt x="4109" y="13081"/>
                    </a:cubicBezTo>
                    <a:cubicBezTo>
                      <a:pt x="3807" y="13081"/>
                      <a:pt x="3496" y="13110"/>
                      <a:pt x="3205" y="13139"/>
                    </a:cubicBezTo>
                    <a:cubicBezTo>
                      <a:pt x="2959" y="13180"/>
                      <a:pt x="2712" y="13263"/>
                      <a:pt x="2466" y="13345"/>
                    </a:cubicBezTo>
                    <a:cubicBezTo>
                      <a:pt x="2301" y="13427"/>
                      <a:pt x="2096" y="13509"/>
                      <a:pt x="1932" y="13632"/>
                    </a:cubicBezTo>
                    <a:cubicBezTo>
                      <a:pt x="1685" y="13797"/>
                      <a:pt x="1398" y="14002"/>
                      <a:pt x="1192" y="14207"/>
                    </a:cubicBezTo>
                    <a:cubicBezTo>
                      <a:pt x="946" y="14413"/>
                      <a:pt x="740" y="14659"/>
                      <a:pt x="576" y="14947"/>
                    </a:cubicBezTo>
                    <a:cubicBezTo>
                      <a:pt x="453" y="15193"/>
                      <a:pt x="330" y="15481"/>
                      <a:pt x="247" y="15768"/>
                    </a:cubicBezTo>
                    <a:cubicBezTo>
                      <a:pt x="165" y="16015"/>
                      <a:pt x="83" y="16261"/>
                      <a:pt x="42" y="16508"/>
                    </a:cubicBezTo>
                    <a:cubicBezTo>
                      <a:pt x="1" y="17083"/>
                      <a:pt x="42" y="17617"/>
                      <a:pt x="165" y="18192"/>
                    </a:cubicBezTo>
                    <a:cubicBezTo>
                      <a:pt x="330" y="18767"/>
                      <a:pt x="617" y="19301"/>
                      <a:pt x="987" y="19794"/>
                    </a:cubicBezTo>
                    <a:cubicBezTo>
                      <a:pt x="1357" y="20328"/>
                      <a:pt x="1809" y="20739"/>
                      <a:pt x="2301" y="21068"/>
                    </a:cubicBezTo>
                    <a:cubicBezTo>
                      <a:pt x="2753" y="21355"/>
                      <a:pt x="3246" y="21602"/>
                      <a:pt x="3739" y="21848"/>
                    </a:cubicBezTo>
                    <a:cubicBezTo>
                      <a:pt x="4191" y="22054"/>
                      <a:pt x="4725" y="22218"/>
                      <a:pt x="5218" y="22341"/>
                    </a:cubicBezTo>
                    <a:lnTo>
                      <a:pt x="5670" y="22465"/>
                    </a:lnTo>
                    <a:cubicBezTo>
                      <a:pt x="5711" y="22629"/>
                      <a:pt x="5752" y="22793"/>
                      <a:pt x="5793" y="22999"/>
                    </a:cubicBezTo>
                    <a:cubicBezTo>
                      <a:pt x="5958" y="23533"/>
                      <a:pt x="6081" y="24108"/>
                      <a:pt x="6163" y="24642"/>
                    </a:cubicBezTo>
                    <a:cubicBezTo>
                      <a:pt x="6204" y="24765"/>
                      <a:pt x="6245" y="24847"/>
                      <a:pt x="6245" y="24929"/>
                    </a:cubicBezTo>
                    <a:cubicBezTo>
                      <a:pt x="6409" y="25874"/>
                      <a:pt x="6574" y="26901"/>
                      <a:pt x="6697" y="27805"/>
                    </a:cubicBezTo>
                    <a:cubicBezTo>
                      <a:pt x="6820" y="28709"/>
                      <a:pt x="6902" y="29612"/>
                      <a:pt x="6985" y="30516"/>
                    </a:cubicBezTo>
                    <a:cubicBezTo>
                      <a:pt x="7026" y="31215"/>
                      <a:pt x="7026" y="31954"/>
                      <a:pt x="7026" y="32570"/>
                    </a:cubicBezTo>
                    <a:cubicBezTo>
                      <a:pt x="7026" y="33186"/>
                      <a:pt x="7026" y="33803"/>
                      <a:pt x="6985" y="34419"/>
                    </a:cubicBezTo>
                    <a:cubicBezTo>
                      <a:pt x="6944" y="35035"/>
                      <a:pt x="6861" y="35610"/>
                      <a:pt x="6779" y="36226"/>
                    </a:cubicBezTo>
                    <a:cubicBezTo>
                      <a:pt x="6738" y="36267"/>
                      <a:pt x="6738" y="36309"/>
                      <a:pt x="6738" y="36391"/>
                    </a:cubicBezTo>
                    <a:lnTo>
                      <a:pt x="6944" y="36391"/>
                    </a:lnTo>
                    <a:cubicBezTo>
                      <a:pt x="7067" y="36391"/>
                      <a:pt x="7190" y="36473"/>
                      <a:pt x="7272" y="36596"/>
                    </a:cubicBezTo>
                    <a:lnTo>
                      <a:pt x="7354" y="36719"/>
                    </a:lnTo>
                    <a:lnTo>
                      <a:pt x="7354" y="36801"/>
                    </a:lnTo>
                    <a:lnTo>
                      <a:pt x="7436" y="36966"/>
                    </a:lnTo>
                    <a:cubicBezTo>
                      <a:pt x="7478" y="37089"/>
                      <a:pt x="7519" y="37171"/>
                      <a:pt x="7560" y="37294"/>
                    </a:cubicBezTo>
                    <a:cubicBezTo>
                      <a:pt x="7847" y="37828"/>
                      <a:pt x="8176" y="38363"/>
                      <a:pt x="8505" y="38855"/>
                    </a:cubicBezTo>
                    <a:cubicBezTo>
                      <a:pt x="8669" y="39102"/>
                      <a:pt x="8833" y="39348"/>
                      <a:pt x="8998" y="39595"/>
                    </a:cubicBezTo>
                    <a:lnTo>
                      <a:pt x="9162" y="39800"/>
                    </a:lnTo>
                    <a:lnTo>
                      <a:pt x="9244" y="39965"/>
                    </a:lnTo>
                    <a:cubicBezTo>
                      <a:pt x="9408" y="40211"/>
                      <a:pt x="9573" y="40458"/>
                      <a:pt x="9778" y="40663"/>
                    </a:cubicBezTo>
                    <a:cubicBezTo>
                      <a:pt x="10312" y="41361"/>
                      <a:pt x="10846" y="41978"/>
                      <a:pt x="11380" y="42594"/>
                    </a:cubicBezTo>
                    <a:lnTo>
                      <a:pt x="11421" y="42635"/>
                    </a:lnTo>
                    <a:cubicBezTo>
                      <a:pt x="11832" y="43087"/>
                      <a:pt x="12284" y="43539"/>
                      <a:pt x="12777" y="44073"/>
                    </a:cubicBezTo>
                    <a:cubicBezTo>
                      <a:pt x="12982" y="44319"/>
                      <a:pt x="13229" y="44525"/>
                      <a:pt x="13475" y="44771"/>
                    </a:cubicBezTo>
                    <a:lnTo>
                      <a:pt x="13640" y="44935"/>
                    </a:lnTo>
                    <a:cubicBezTo>
                      <a:pt x="13804" y="45100"/>
                      <a:pt x="14009" y="45305"/>
                      <a:pt x="14133" y="45387"/>
                    </a:cubicBezTo>
                    <a:cubicBezTo>
                      <a:pt x="14215" y="45469"/>
                      <a:pt x="14297" y="45552"/>
                      <a:pt x="14379" y="45593"/>
                    </a:cubicBezTo>
                    <a:lnTo>
                      <a:pt x="14543" y="45716"/>
                    </a:lnTo>
                    <a:lnTo>
                      <a:pt x="14708" y="45757"/>
                    </a:lnTo>
                    <a:lnTo>
                      <a:pt x="14790" y="45798"/>
                    </a:lnTo>
                    <a:lnTo>
                      <a:pt x="14913" y="45798"/>
                    </a:lnTo>
                    <a:lnTo>
                      <a:pt x="14913" y="45716"/>
                    </a:lnTo>
                    <a:lnTo>
                      <a:pt x="15160" y="45716"/>
                    </a:lnTo>
                    <a:cubicBezTo>
                      <a:pt x="15201" y="45716"/>
                      <a:pt x="15283" y="45675"/>
                      <a:pt x="15324" y="45675"/>
                    </a:cubicBezTo>
                    <a:lnTo>
                      <a:pt x="15447" y="45634"/>
                    </a:lnTo>
                    <a:cubicBezTo>
                      <a:pt x="15488" y="45593"/>
                      <a:pt x="15570" y="45552"/>
                      <a:pt x="15611" y="45510"/>
                    </a:cubicBezTo>
                    <a:cubicBezTo>
                      <a:pt x="15776" y="45387"/>
                      <a:pt x="15940" y="45264"/>
                      <a:pt x="16104" y="45141"/>
                    </a:cubicBezTo>
                    <a:cubicBezTo>
                      <a:pt x="16228" y="45018"/>
                      <a:pt x="16351" y="44894"/>
                      <a:pt x="16474" y="44771"/>
                    </a:cubicBezTo>
                    <a:cubicBezTo>
                      <a:pt x="16597" y="44607"/>
                      <a:pt x="16762" y="44401"/>
                      <a:pt x="16926" y="44196"/>
                    </a:cubicBezTo>
                    <a:cubicBezTo>
                      <a:pt x="17090" y="43908"/>
                      <a:pt x="17296" y="43580"/>
                      <a:pt x="17460" y="43251"/>
                    </a:cubicBezTo>
                    <a:cubicBezTo>
                      <a:pt x="17624" y="42881"/>
                      <a:pt x="17789" y="42512"/>
                      <a:pt x="17912" y="42224"/>
                    </a:cubicBezTo>
                    <a:cubicBezTo>
                      <a:pt x="17994" y="41937"/>
                      <a:pt x="18117" y="41649"/>
                      <a:pt x="18241" y="41279"/>
                    </a:cubicBezTo>
                    <a:lnTo>
                      <a:pt x="18241" y="41320"/>
                    </a:lnTo>
                    <a:cubicBezTo>
                      <a:pt x="18446" y="40745"/>
                      <a:pt x="18610" y="40088"/>
                      <a:pt x="18775" y="39472"/>
                    </a:cubicBezTo>
                    <a:lnTo>
                      <a:pt x="18816" y="39307"/>
                    </a:lnTo>
                    <a:lnTo>
                      <a:pt x="18980" y="38568"/>
                    </a:lnTo>
                    <a:lnTo>
                      <a:pt x="19062" y="38321"/>
                    </a:lnTo>
                    <a:cubicBezTo>
                      <a:pt x="19103" y="38198"/>
                      <a:pt x="19103" y="38075"/>
                      <a:pt x="19144" y="37952"/>
                    </a:cubicBezTo>
                    <a:cubicBezTo>
                      <a:pt x="19226" y="37705"/>
                      <a:pt x="19432" y="37541"/>
                      <a:pt x="19678" y="37541"/>
                    </a:cubicBezTo>
                    <a:lnTo>
                      <a:pt x="19719" y="37541"/>
                    </a:lnTo>
                    <a:lnTo>
                      <a:pt x="19719" y="37500"/>
                    </a:lnTo>
                    <a:cubicBezTo>
                      <a:pt x="19760" y="37377"/>
                      <a:pt x="19760" y="37212"/>
                      <a:pt x="19760" y="37048"/>
                    </a:cubicBezTo>
                    <a:cubicBezTo>
                      <a:pt x="19802" y="36596"/>
                      <a:pt x="19843" y="36103"/>
                      <a:pt x="19843" y="35651"/>
                    </a:cubicBezTo>
                    <a:cubicBezTo>
                      <a:pt x="19884" y="35199"/>
                      <a:pt x="19843" y="34706"/>
                      <a:pt x="19843" y="34255"/>
                    </a:cubicBezTo>
                    <a:cubicBezTo>
                      <a:pt x="19802" y="33803"/>
                      <a:pt x="19760" y="33351"/>
                      <a:pt x="19678" y="32858"/>
                    </a:cubicBezTo>
                    <a:lnTo>
                      <a:pt x="19678" y="32735"/>
                    </a:lnTo>
                    <a:cubicBezTo>
                      <a:pt x="20089" y="32817"/>
                      <a:pt x="20459" y="32858"/>
                      <a:pt x="20829" y="32858"/>
                    </a:cubicBezTo>
                    <a:cubicBezTo>
                      <a:pt x="21280" y="32899"/>
                      <a:pt x="21691" y="32940"/>
                      <a:pt x="22143" y="32940"/>
                    </a:cubicBezTo>
                    <a:cubicBezTo>
                      <a:pt x="23417" y="32940"/>
                      <a:pt x="24690" y="32776"/>
                      <a:pt x="25922" y="32529"/>
                    </a:cubicBezTo>
                    <a:cubicBezTo>
                      <a:pt x="26128" y="32488"/>
                      <a:pt x="26415" y="32447"/>
                      <a:pt x="26662" y="32365"/>
                    </a:cubicBezTo>
                    <a:cubicBezTo>
                      <a:pt x="27484" y="32201"/>
                      <a:pt x="28305" y="31954"/>
                      <a:pt x="29127" y="31625"/>
                    </a:cubicBezTo>
                    <a:cubicBezTo>
                      <a:pt x="29496" y="31461"/>
                      <a:pt x="29825" y="31256"/>
                      <a:pt x="30195" y="31050"/>
                    </a:cubicBezTo>
                    <a:cubicBezTo>
                      <a:pt x="30523" y="30804"/>
                      <a:pt x="30852" y="30557"/>
                      <a:pt x="31140" y="30311"/>
                    </a:cubicBezTo>
                    <a:cubicBezTo>
                      <a:pt x="32290" y="29243"/>
                      <a:pt x="33235" y="27969"/>
                      <a:pt x="33933" y="26573"/>
                    </a:cubicBezTo>
                    <a:cubicBezTo>
                      <a:pt x="34221" y="26038"/>
                      <a:pt x="34426" y="25504"/>
                      <a:pt x="34631" y="24929"/>
                    </a:cubicBezTo>
                    <a:cubicBezTo>
                      <a:pt x="34796" y="24436"/>
                      <a:pt x="34919" y="23902"/>
                      <a:pt x="35042" y="23409"/>
                    </a:cubicBezTo>
                    <a:cubicBezTo>
                      <a:pt x="35248" y="22547"/>
                      <a:pt x="35412" y="21684"/>
                      <a:pt x="35535" y="20821"/>
                    </a:cubicBezTo>
                    <a:cubicBezTo>
                      <a:pt x="35658" y="20000"/>
                      <a:pt x="35782" y="19137"/>
                      <a:pt x="35823" y="18315"/>
                    </a:cubicBezTo>
                    <a:cubicBezTo>
                      <a:pt x="35864" y="17822"/>
                      <a:pt x="35864" y="17288"/>
                      <a:pt x="35864" y="16795"/>
                    </a:cubicBezTo>
                    <a:cubicBezTo>
                      <a:pt x="35864" y="16261"/>
                      <a:pt x="35823" y="15768"/>
                      <a:pt x="35823" y="15234"/>
                    </a:cubicBezTo>
                    <a:lnTo>
                      <a:pt x="35823" y="15111"/>
                    </a:lnTo>
                    <a:cubicBezTo>
                      <a:pt x="35741" y="14290"/>
                      <a:pt x="35658" y="13468"/>
                      <a:pt x="35576" y="12687"/>
                    </a:cubicBezTo>
                    <a:cubicBezTo>
                      <a:pt x="35494" y="11866"/>
                      <a:pt x="35412" y="11085"/>
                      <a:pt x="35248" y="10305"/>
                    </a:cubicBezTo>
                    <a:cubicBezTo>
                      <a:pt x="35083" y="9442"/>
                      <a:pt x="34837" y="8579"/>
                      <a:pt x="34590" y="7758"/>
                    </a:cubicBezTo>
                    <a:cubicBezTo>
                      <a:pt x="34467" y="7347"/>
                      <a:pt x="34303" y="6977"/>
                      <a:pt x="34139" y="6608"/>
                    </a:cubicBezTo>
                    <a:cubicBezTo>
                      <a:pt x="33974" y="6238"/>
                      <a:pt x="33810" y="5909"/>
                      <a:pt x="33604" y="5581"/>
                    </a:cubicBezTo>
                    <a:cubicBezTo>
                      <a:pt x="33440" y="5252"/>
                      <a:pt x="33235" y="4964"/>
                      <a:pt x="33029" y="4718"/>
                    </a:cubicBezTo>
                    <a:cubicBezTo>
                      <a:pt x="32701" y="4348"/>
                      <a:pt x="32372" y="4061"/>
                      <a:pt x="32002" y="3814"/>
                    </a:cubicBezTo>
                    <a:cubicBezTo>
                      <a:pt x="31386" y="3362"/>
                      <a:pt x="30729" y="3034"/>
                      <a:pt x="30072" y="2705"/>
                    </a:cubicBezTo>
                    <a:cubicBezTo>
                      <a:pt x="29332" y="2294"/>
                      <a:pt x="28593" y="1965"/>
                      <a:pt x="27812" y="1637"/>
                    </a:cubicBezTo>
                    <a:lnTo>
                      <a:pt x="26662" y="1144"/>
                    </a:lnTo>
                    <a:cubicBezTo>
                      <a:pt x="26292" y="980"/>
                      <a:pt x="25881" y="815"/>
                      <a:pt x="25471" y="610"/>
                    </a:cubicBezTo>
                    <a:cubicBezTo>
                      <a:pt x="25265" y="487"/>
                      <a:pt x="25060" y="404"/>
                      <a:pt x="24854" y="240"/>
                    </a:cubicBezTo>
                    <a:cubicBezTo>
                      <a:pt x="24824" y="180"/>
                      <a:pt x="24750" y="142"/>
                      <a:pt x="24664" y="142"/>
                    </a:cubicBezTo>
                    <a:cubicBezTo>
                      <a:pt x="24633" y="142"/>
                      <a:pt x="24600" y="147"/>
                      <a:pt x="24567" y="158"/>
                    </a:cubicBezTo>
                    <a:lnTo>
                      <a:pt x="24526" y="158"/>
                    </a:lnTo>
                    <a:cubicBezTo>
                      <a:pt x="24485" y="117"/>
                      <a:pt x="24444" y="117"/>
                      <a:pt x="24444" y="76"/>
                    </a:cubicBezTo>
                    <a:cubicBezTo>
                      <a:pt x="24353" y="24"/>
                      <a:pt x="24255" y="1"/>
                      <a:pt x="24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31"/>
              <p:cNvSpPr/>
              <p:nvPr/>
            </p:nvSpPr>
            <p:spPr>
              <a:xfrm>
                <a:off x="5960984" y="657739"/>
                <a:ext cx="569849" cy="322021"/>
              </a:xfrm>
              <a:custGeom>
                <a:rect b="b" l="l" r="r" t="t"/>
                <a:pathLst>
                  <a:path extrusionOk="0" h="16567" w="29317">
                    <a:moveTo>
                      <a:pt x="16485" y="0"/>
                    </a:moveTo>
                    <a:cubicBezTo>
                      <a:pt x="16303" y="0"/>
                      <a:pt x="16121" y="4"/>
                      <a:pt x="15939" y="11"/>
                    </a:cubicBezTo>
                    <a:cubicBezTo>
                      <a:pt x="14912" y="52"/>
                      <a:pt x="13926" y="134"/>
                      <a:pt x="12899" y="340"/>
                    </a:cubicBezTo>
                    <a:cubicBezTo>
                      <a:pt x="11913" y="545"/>
                      <a:pt x="10927" y="792"/>
                      <a:pt x="9941" y="1161"/>
                    </a:cubicBezTo>
                    <a:cubicBezTo>
                      <a:pt x="8997" y="1490"/>
                      <a:pt x="8052" y="1942"/>
                      <a:pt x="7148" y="2435"/>
                    </a:cubicBezTo>
                    <a:cubicBezTo>
                      <a:pt x="6696" y="2722"/>
                      <a:pt x="6244" y="3010"/>
                      <a:pt x="5833" y="3298"/>
                    </a:cubicBezTo>
                    <a:cubicBezTo>
                      <a:pt x="5464" y="3585"/>
                      <a:pt x="5094" y="3832"/>
                      <a:pt x="4683" y="4160"/>
                    </a:cubicBezTo>
                    <a:cubicBezTo>
                      <a:pt x="4272" y="4489"/>
                      <a:pt x="3903" y="4817"/>
                      <a:pt x="3492" y="5187"/>
                    </a:cubicBezTo>
                    <a:cubicBezTo>
                      <a:pt x="3122" y="5516"/>
                      <a:pt x="2793" y="5927"/>
                      <a:pt x="2465" y="6337"/>
                    </a:cubicBezTo>
                    <a:cubicBezTo>
                      <a:pt x="1849" y="7118"/>
                      <a:pt x="1315" y="7981"/>
                      <a:pt x="904" y="8884"/>
                    </a:cubicBezTo>
                    <a:cubicBezTo>
                      <a:pt x="534" y="9747"/>
                      <a:pt x="247" y="10651"/>
                      <a:pt x="123" y="11555"/>
                    </a:cubicBezTo>
                    <a:cubicBezTo>
                      <a:pt x="41" y="12048"/>
                      <a:pt x="41" y="12499"/>
                      <a:pt x="0" y="12951"/>
                    </a:cubicBezTo>
                    <a:cubicBezTo>
                      <a:pt x="0" y="13403"/>
                      <a:pt x="41" y="13855"/>
                      <a:pt x="41" y="14266"/>
                    </a:cubicBezTo>
                    <a:cubicBezTo>
                      <a:pt x="82" y="14841"/>
                      <a:pt x="205" y="15375"/>
                      <a:pt x="288" y="15909"/>
                    </a:cubicBezTo>
                    <a:cubicBezTo>
                      <a:pt x="329" y="16032"/>
                      <a:pt x="411" y="16197"/>
                      <a:pt x="534" y="16279"/>
                    </a:cubicBezTo>
                    <a:cubicBezTo>
                      <a:pt x="534" y="16320"/>
                      <a:pt x="575" y="16402"/>
                      <a:pt x="616" y="16443"/>
                    </a:cubicBezTo>
                    <a:cubicBezTo>
                      <a:pt x="698" y="16525"/>
                      <a:pt x="781" y="16566"/>
                      <a:pt x="863" y="16566"/>
                    </a:cubicBezTo>
                    <a:lnTo>
                      <a:pt x="904" y="16566"/>
                    </a:lnTo>
                    <a:cubicBezTo>
                      <a:pt x="1027" y="16566"/>
                      <a:pt x="1150" y="16525"/>
                      <a:pt x="1274" y="16525"/>
                    </a:cubicBezTo>
                    <a:cubicBezTo>
                      <a:pt x="1479" y="16484"/>
                      <a:pt x="1684" y="16402"/>
                      <a:pt x="1890" y="16320"/>
                    </a:cubicBezTo>
                    <a:cubicBezTo>
                      <a:pt x="2301" y="16197"/>
                      <a:pt x="2711" y="15991"/>
                      <a:pt x="3081" y="15827"/>
                    </a:cubicBezTo>
                    <a:cubicBezTo>
                      <a:pt x="3862" y="15457"/>
                      <a:pt x="4642" y="15005"/>
                      <a:pt x="5382" y="14553"/>
                    </a:cubicBezTo>
                    <a:cubicBezTo>
                      <a:pt x="6121" y="14061"/>
                      <a:pt x="6860" y="13568"/>
                      <a:pt x="7559" y="12951"/>
                    </a:cubicBezTo>
                    <a:cubicBezTo>
                      <a:pt x="8216" y="12417"/>
                      <a:pt x="8873" y="11801"/>
                      <a:pt x="9407" y="11144"/>
                    </a:cubicBezTo>
                    <a:cubicBezTo>
                      <a:pt x="9695" y="10815"/>
                      <a:pt x="9982" y="10487"/>
                      <a:pt x="10229" y="10158"/>
                    </a:cubicBezTo>
                    <a:cubicBezTo>
                      <a:pt x="10475" y="9829"/>
                      <a:pt x="10722" y="9460"/>
                      <a:pt x="10927" y="9090"/>
                    </a:cubicBezTo>
                    <a:cubicBezTo>
                      <a:pt x="11133" y="8761"/>
                      <a:pt x="11297" y="8433"/>
                      <a:pt x="11461" y="8104"/>
                    </a:cubicBezTo>
                    <a:cubicBezTo>
                      <a:pt x="11544" y="7981"/>
                      <a:pt x="11626" y="7816"/>
                      <a:pt x="11708" y="7693"/>
                    </a:cubicBezTo>
                    <a:cubicBezTo>
                      <a:pt x="11831" y="7693"/>
                      <a:pt x="11954" y="7734"/>
                      <a:pt x="12078" y="7734"/>
                    </a:cubicBezTo>
                    <a:lnTo>
                      <a:pt x="12160" y="7734"/>
                    </a:lnTo>
                    <a:cubicBezTo>
                      <a:pt x="12447" y="7734"/>
                      <a:pt x="12776" y="7693"/>
                      <a:pt x="13063" y="7652"/>
                    </a:cubicBezTo>
                    <a:cubicBezTo>
                      <a:pt x="13762" y="7529"/>
                      <a:pt x="14460" y="7282"/>
                      <a:pt x="15117" y="6954"/>
                    </a:cubicBezTo>
                    <a:cubicBezTo>
                      <a:pt x="15939" y="6543"/>
                      <a:pt x="16761" y="6009"/>
                      <a:pt x="17459" y="5434"/>
                    </a:cubicBezTo>
                    <a:cubicBezTo>
                      <a:pt x="17829" y="5105"/>
                      <a:pt x="18157" y="4776"/>
                      <a:pt x="18445" y="4407"/>
                    </a:cubicBezTo>
                    <a:cubicBezTo>
                      <a:pt x="18527" y="4242"/>
                      <a:pt x="18609" y="4078"/>
                      <a:pt x="18733" y="3955"/>
                    </a:cubicBezTo>
                    <a:cubicBezTo>
                      <a:pt x="18815" y="3832"/>
                      <a:pt x="18856" y="3708"/>
                      <a:pt x="18938" y="3585"/>
                    </a:cubicBezTo>
                    <a:lnTo>
                      <a:pt x="19225" y="3708"/>
                    </a:lnTo>
                    <a:cubicBezTo>
                      <a:pt x="19554" y="3873"/>
                      <a:pt x="19924" y="4037"/>
                      <a:pt x="20252" y="4201"/>
                    </a:cubicBezTo>
                    <a:cubicBezTo>
                      <a:pt x="20622" y="4366"/>
                      <a:pt x="20951" y="4571"/>
                      <a:pt x="21279" y="4735"/>
                    </a:cubicBezTo>
                    <a:cubicBezTo>
                      <a:pt x="21608" y="4941"/>
                      <a:pt x="21978" y="5187"/>
                      <a:pt x="22265" y="5352"/>
                    </a:cubicBezTo>
                    <a:cubicBezTo>
                      <a:pt x="22553" y="5557"/>
                      <a:pt x="22758" y="5721"/>
                      <a:pt x="23046" y="5927"/>
                    </a:cubicBezTo>
                    <a:cubicBezTo>
                      <a:pt x="23333" y="6173"/>
                      <a:pt x="23662" y="6379"/>
                      <a:pt x="23950" y="6584"/>
                    </a:cubicBezTo>
                    <a:cubicBezTo>
                      <a:pt x="24237" y="6789"/>
                      <a:pt x="24525" y="7036"/>
                      <a:pt x="24812" y="7200"/>
                    </a:cubicBezTo>
                    <a:cubicBezTo>
                      <a:pt x="25100" y="7364"/>
                      <a:pt x="25346" y="7529"/>
                      <a:pt x="25634" y="7693"/>
                    </a:cubicBezTo>
                    <a:cubicBezTo>
                      <a:pt x="25922" y="7899"/>
                      <a:pt x="26168" y="8063"/>
                      <a:pt x="26456" y="8268"/>
                    </a:cubicBezTo>
                    <a:cubicBezTo>
                      <a:pt x="26743" y="8515"/>
                      <a:pt x="27031" y="8761"/>
                      <a:pt x="27318" y="9008"/>
                    </a:cubicBezTo>
                    <a:lnTo>
                      <a:pt x="27277" y="8967"/>
                    </a:lnTo>
                    <a:lnTo>
                      <a:pt x="27277" y="8967"/>
                    </a:lnTo>
                    <a:cubicBezTo>
                      <a:pt x="27565" y="9213"/>
                      <a:pt x="27852" y="9501"/>
                      <a:pt x="28140" y="9788"/>
                    </a:cubicBezTo>
                    <a:lnTo>
                      <a:pt x="28181" y="9829"/>
                    </a:lnTo>
                    <a:cubicBezTo>
                      <a:pt x="28263" y="9911"/>
                      <a:pt x="28304" y="9994"/>
                      <a:pt x="28386" y="10076"/>
                    </a:cubicBezTo>
                    <a:cubicBezTo>
                      <a:pt x="28469" y="10158"/>
                      <a:pt x="28551" y="10199"/>
                      <a:pt x="28674" y="10240"/>
                    </a:cubicBezTo>
                    <a:cubicBezTo>
                      <a:pt x="28715" y="10240"/>
                      <a:pt x="28756" y="10281"/>
                      <a:pt x="28797" y="10281"/>
                    </a:cubicBezTo>
                    <a:cubicBezTo>
                      <a:pt x="28831" y="10291"/>
                      <a:pt x="28865" y="10295"/>
                      <a:pt x="28897" y="10295"/>
                    </a:cubicBezTo>
                    <a:cubicBezTo>
                      <a:pt x="29138" y="10295"/>
                      <a:pt x="29317" y="10046"/>
                      <a:pt x="29208" y="9829"/>
                    </a:cubicBezTo>
                    <a:cubicBezTo>
                      <a:pt x="29208" y="9706"/>
                      <a:pt x="29167" y="9583"/>
                      <a:pt x="29126" y="9460"/>
                    </a:cubicBezTo>
                    <a:lnTo>
                      <a:pt x="28879" y="8638"/>
                    </a:lnTo>
                    <a:cubicBezTo>
                      <a:pt x="28715" y="8063"/>
                      <a:pt x="28510" y="7447"/>
                      <a:pt x="28304" y="6913"/>
                    </a:cubicBezTo>
                    <a:cubicBezTo>
                      <a:pt x="28140" y="6461"/>
                      <a:pt x="27893" y="6009"/>
                      <a:pt x="27688" y="5557"/>
                    </a:cubicBezTo>
                    <a:cubicBezTo>
                      <a:pt x="27442" y="5105"/>
                      <a:pt x="27195" y="4694"/>
                      <a:pt x="26866" y="4325"/>
                    </a:cubicBezTo>
                    <a:cubicBezTo>
                      <a:pt x="26538" y="3914"/>
                      <a:pt x="26209" y="3544"/>
                      <a:pt x="25798" y="3215"/>
                    </a:cubicBezTo>
                    <a:cubicBezTo>
                      <a:pt x="25388" y="2887"/>
                      <a:pt x="24977" y="2558"/>
                      <a:pt x="24566" y="2312"/>
                    </a:cubicBezTo>
                    <a:cubicBezTo>
                      <a:pt x="24114" y="2024"/>
                      <a:pt x="23662" y="1778"/>
                      <a:pt x="23210" y="1531"/>
                    </a:cubicBezTo>
                    <a:cubicBezTo>
                      <a:pt x="22799" y="1326"/>
                      <a:pt x="22348" y="1120"/>
                      <a:pt x="21896" y="956"/>
                    </a:cubicBezTo>
                    <a:cubicBezTo>
                      <a:pt x="21690" y="874"/>
                      <a:pt x="21403" y="792"/>
                      <a:pt x="21197" y="709"/>
                    </a:cubicBezTo>
                    <a:cubicBezTo>
                      <a:pt x="20951" y="627"/>
                      <a:pt x="20704" y="545"/>
                      <a:pt x="20458" y="504"/>
                    </a:cubicBezTo>
                    <a:cubicBezTo>
                      <a:pt x="19965" y="381"/>
                      <a:pt x="19513" y="258"/>
                      <a:pt x="19020" y="175"/>
                    </a:cubicBezTo>
                    <a:cubicBezTo>
                      <a:pt x="18175" y="74"/>
                      <a:pt x="17330" y="0"/>
                      <a:pt x="16485" y="0"/>
                    </a:cubicBezTo>
                    <a:close/>
                  </a:path>
                </a:pathLst>
              </a:custGeom>
              <a:solidFill>
                <a:srgbClr val="462E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31"/>
              <p:cNvSpPr/>
              <p:nvPr/>
            </p:nvSpPr>
            <p:spPr>
              <a:xfrm>
                <a:off x="6143833" y="987555"/>
                <a:ext cx="62297" cy="60878"/>
              </a:xfrm>
              <a:custGeom>
                <a:rect b="b" l="l" r="r" t="t"/>
                <a:pathLst>
                  <a:path extrusionOk="0" h="3132" w="3205">
                    <a:moveTo>
                      <a:pt x="1544" y="1"/>
                    </a:moveTo>
                    <a:cubicBezTo>
                      <a:pt x="1344" y="1"/>
                      <a:pt x="1141" y="44"/>
                      <a:pt x="945" y="132"/>
                    </a:cubicBezTo>
                    <a:cubicBezTo>
                      <a:pt x="575" y="338"/>
                      <a:pt x="247" y="667"/>
                      <a:pt x="124" y="1077"/>
                    </a:cubicBezTo>
                    <a:cubicBezTo>
                      <a:pt x="0" y="1529"/>
                      <a:pt x="41" y="1981"/>
                      <a:pt x="247" y="2392"/>
                    </a:cubicBezTo>
                    <a:cubicBezTo>
                      <a:pt x="493" y="2803"/>
                      <a:pt x="945" y="3049"/>
                      <a:pt x="1438" y="3131"/>
                    </a:cubicBezTo>
                    <a:lnTo>
                      <a:pt x="1561" y="3131"/>
                    </a:lnTo>
                    <a:cubicBezTo>
                      <a:pt x="1931" y="3131"/>
                      <a:pt x="2260" y="3008"/>
                      <a:pt x="2547" y="2803"/>
                    </a:cubicBezTo>
                    <a:cubicBezTo>
                      <a:pt x="2794" y="2638"/>
                      <a:pt x="2958" y="2351"/>
                      <a:pt x="3081" y="2063"/>
                    </a:cubicBezTo>
                    <a:cubicBezTo>
                      <a:pt x="3164" y="1858"/>
                      <a:pt x="3205" y="1611"/>
                      <a:pt x="3164" y="1365"/>
                    </a:cubicBezTo>
                    <a:cubicBezTo>
                      <a:pt x="3164" y="1242"/>
                      <a:pt x="3164" y="1118"/>
                      <a:pt x="3122" y="995"/>
                    </a:cubicBezTo>
                    <a:cubicBezTo>
                      <a:pt x="3081" y="790"/>
                      <a:pt x="2999" y="667"/>
                      <a:pt x="2876" y="543"/>
                    </a:cubicBezTo>
                    <a:cubicBezTo>
                      <a:pt x="2753" y="379"/>
                      <a:pt x="2588" y="297"/>
                      <a:pt x="2383" y="297"/>
                    </a:cubicBezTo>
                    <a:lnTo>
                      <a:pt x="2301" y="215"/>
                    </a:lnTo>
                    <a:cubicBezTo>
                      <a:pt x="2068" y="75"/>
                      <a:pt x="1808" y="1"/>
                      <a:pt x="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31"/>
              <p:cNvSpPr/>
              <p:nvPr/>
            </p:nvSpPr>
            <p:spPr>
              <a:xfrm>
                <a:off x="6458429" y="970644"/>
                <a:ext cx="56719" cy="55436"/>
              </a:xfrm>
              <a:custGeom>
                <a:rect b="b" l="l" r="r" t="t"/>
                <a:pathLst>
                  <a:path extrusionOk="0" h="2852" w="2918">
                    <a:moveTo>
                      <a:pt x="1344" y="0"/>
                    </a:moveTo>
                    <a:cubicBezTo>
                      <a:pt x="1164" y="0"/>
                      <a:pt x="987" y="33"/>
                      <a:pt x="823" y="99"/>
                    </a:cubicBezTo>
                    <a:cubicBezTo>
                      <a:pt x="412" y="304"/>
                      <a:pt x="124" y="715"/>
                      <a:pt x="42" y="1167"/>
                    </a:cubicBezTo>
                    <a:cubicBezTo>
                      <a:pt x="1" y="1537"/>
                      <a:pt x="42" y="1906"/>
                      <a:pt x="247" y="2194"/>
                    </a:cubicBezTo>
                    <a:cubicBezTo>
                      <a:pt x="494" y="2605"/>
                      <a:pt x="905" y="2851"/>
                      <a:pt x="1357" y="2851"/>
                    </a:cubicBezTo>
                    <a:lnTo>
                      <a:pt x="1357" y="2810"/>
                    </a:lnTo>
                    <a:cubicBezTo>
                      <a:pt x="1644" y="2810"/>
                      <a:pt x="1932" y="2728"/>
                      <a:pt x="2178" y="2564"/>
                    </a:cubicBezTo>
                    <a:cubicBezTo>
                      <a:pt x="2507" y="2399"/>
                      <a:pt x="2753" y="2071"/>
                      <a:pt x="2835" y="1701"/>
                    </a:cubicBezTo>
                    <a:cubicBezTo>
                      <a:pt x="2918" y="1372"/>
                      <a:pt x="2918" y="1002"/>
                      <a:pt x="2753" y="715"/>
                    </a:cubicBezTo>
                    <a:cubicBezTo>
                      <a:pt x="2671" y="551"/>
                      <a:pt x="2507" y="427"/>
                      <a:pt x="2342" y="386"/>
                    </a:cubicBezTo>
                    <a:cubicBezTo>
                      <a:pt x="2301" y="304"/>
                      <a:pt x="2219" y="263"/>
                      <a:pt x="2137" y="222"/>
                    </a:cubicBezTo>
                    <a:cubicBezTo>
                      <a:pt x="1891" y="74"/>
                      <a:pt x="1615" y="0"/>
                      <a:pt x="1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31"/>
              <p:cNvSpPr/>
              <p:nvPr/>
            </p:nvSpPr>
            <p:spPr>
              <a:xfrm>
                <a:off x="6173378" y="959565"/>
                <a:ext cx="24763" cy="47680"/>
              </a:xfrm>
              <a:custGeom>
                <a:rect b="b" l="l" r="r" t="t"/>
                <a:pathLst>
                  <a:path extrusionOk="0" h="2453" w="1274">
                    <a:moveTo>
                      <a:pt x="959" y="1"/>
                    </a:moveTo>
                    <a:cubicBezTo>
                      <a:pt x="850" y="1"/>
                      <a:pt x="732" y="74"/>
                      <a:pt x="699" y="176"/>
                    </a:cubicBezTo>
                    <a:cubicBezTo>
                      <a:pt x="658" y="258"/>
                      <a:pt x="658" y="299"/>
                      <a:pt x="617" y="381"/>
                    </a:cubicBezTo>
                    <a:cubicBezTo>
                      <a:pt x="534" y="669"/>
                      <a:pt x="411" y="997"/>
                      <a:pt x="288" y="1285"/>
                    </a:cubicBezTo>
                    <a:cubicBezTo>
                      <a:pt x="206" y="1490"/>
                      <a:pt x="165" y="1655"/>
                      <a:pt x="82" y="1819"/>
                    </a:cubicBezTo>
                    <a:cubicBezTo>
                      <a:pt x="82" y="1901"/>
                      <a:pt x="41" y="2024"/>
                      <a:pt x="41" y="2107"/>
                    </a:cubicBezTo>
                    <a:cubicBezTo>
                      <a:pt x="0" y="2189"/>
                      <a:pt x="0" y="2271"/>
                      <a:pt x="41" y="2394"/>
                    </a:cubicBezTo>
                    <a:cubicBezTo>
                      <a:pt x="70" y="2423"/>
                      <a:pt x="99" y="2452"/>
                      <a:pt x="143" y="2452"/>
                    </a:cubicBezTo>
                    <a:cubicBezTo>
                      <a:pt x="161" y="2452"/>
                      <a:pt x="182" y="2447"/>
                      <a:pt x="206" y="2435"/>
                    </a:cubicBezTo>
                    <a:cubicBezTo>
                      <a:pt x="247" y="2435"/>
                      <a:pt x="288" y="2435"/>
                      <a:pt x="329" y="2394"/>
                    </a:cubicBezTo>
                    <a:cubicBezTo>
                      <a:pt x="370" y="2353"/>
                      <a:pt x="411" y="2312"/>
                      <a:pt x="411" y="2271"/>
                    </a:cubicBezTo>
                    <a:cubicBezTo>
                      <a:pt x="452" y="2230"/>
                      <a:pt x="493" y="2189"/>
                      <a:pt x="493" y="2107"/>
                    </a:cubicBezTo>
                    <a:lnTo>
                      <a:pt x="617" y="1860"/>
                    </a:lnTo>
                    <a:lnTo>
                      <a:pt x="863" y="1285"/>
                    </a:lnTo>
                    <a:cubicBezTo>
                      <a:pt x="945" y="1121"/>
                      <a:pt x="1027" y="915"/>
                      <a:pt x="1068" y="751"/>
                    </a:cubicBezTo>
                    <a:cubicBezTo>
                      <a:pt x="1109" y="628"/>
                      <a:pt x="1192" y="504"/>
                      <a:pt x="1233" y="381"/>
                    </a:cubicBezTo>
                    <a:cubicBezTo>
                      <a:pt x="1274" y="217"/>
                      <a:pt x="1192" y="52"/>
                      <a:pt x="1027" y="11"/>
                    </a:cubicBezTo>
                    <a:cubicBezTo>
                      <a:pt x="1005" y="4"/>
                      <a:pt x="982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31"/>
              <p:cNvSpPr/>
              <p:nvPr/>
            </p:nvSpPr>
            <p:spPr>
              <a:xfrm>
                <a:off x="6180570" y="967126"/>
                <a:ext cx="31955" cy="41382"/>
              </a:xfrm>
              <a:custGeom>
                <a:rect b="b" l="l" r="r" t="t"/>
                <a:pathLst>
                  <a:path extrusionOk="0" h="2129" w="1644">
                    <a:moveTo>
                      <a:pt x="1329" y="0"/>
                    </a:moveTo>
                    <a:cubicBezTo>
                      <a:pt x="1232" y="0"/>
                      <a:pt x="1139" y="68"/>
                      <a:pt x="1109" y="156"/>
                    </a:cubicBezTo>
                    <a:cubicBezTo>
                      <a:pt x="1068" y="239"/>
                      <a:pt x="1027" y="280"/>
                      <a:pt x="986" y="362"/>
                    </a:cubicBezTo>
                    <a:cubicBezTo>
                      <a:pt x="904" y="567"/>
                      <a:pt x="781" y="732"/>
                      <a:pt x="657" y="937"/>
                    </a:cubicBezTo>
                    <a:lnTo>
                      <a:pt x="288" y="1430"/>
                    </a:lnTo>
                    <a:cubicBezTo>
                      <a:pt x="247" y="1512"/>
                      <a:pt x="164" y="1594"/>
                      <a:pt x="123" y="1676"/>
                    </a:cubicBezTo>
                    <a:cubicBezTo>
                      <a:pt x="41" y="1759"/>
                      <a:pt x="0" y="1841"/>
                      <a:pt x="41" y="1964"/>
                    </a:cubicBezTo>
                    <a:cubicBezTo>
                      <a:pt x="41" y="2046"/>
                      <a:pt x="82" y="2128"/>
                      <a:pt x="205" y="2128"/>
                    </a:cubicBezTo>
                    <a:cubicBezTo>
                      <a:pt x="288" y="2128"/>
                      <a:pt x="370" y="2087"/>
                      <a:pt x="411" y="2005"/>
                    </a:cubicBezTo>
                    <a:cubicBezTo>
                      <a:pt x="493" y="1964"/>
                      <a:pt x="575" y="1882"/>
                      <a:pt x="657" y="1800"/>
                    </a:cubicBezTo>
                    <a:cubicBezTo>
                      <a:pt x="781" y="1635"/>
                      <a:pt x="904" y="1471"/>
                      <a:pt x="1027" y="1307"/>
                    </a:cubicBezTo>
                    <a:cubicBezTo>
                      <a:pt x="1150" y="1101"/>
                      <a:pt x="1274" y="937"/>
                      <a:pt x="1356" y="773"/>
                    </a:cubicBezTo>
                    <a:cubicBezTo>
                      <a:pt x="1438" y="649"/>
                      <a:pt x="1520" y="526"/>
                      <a:pt x="1602" y="362"/>
                    </a:cubicBezTo>
                    <a:cubicBezTo>
                      <a:pt x="1643" y="239"/>
                      <a:pt x="1561" y="74"/>
                      <a:pt x="1438" y="33"/>
                    </a:cubicBezTo>
                    <a:cubicBezTo>
                      <a:pt x="1403" y="10"/>
                      <a:pt x="1366" y="0"/>
                      <a:pt x="1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31"/>
              <p:cNvSpPr/>
              <p:nvPr/>
            </p:nvSpPr>
            <p:spPr>
              <a:xfrm>
                <a:off x="6478391" y="946697"/>
                <a:ext cx="26377" cy="41849"/>
              </a:xfrm>
              <a:custGeom>
                <a:rect b="b" l="l" r="r" t="t"/>
                <a:pathLst>
                  <a:path extrusionOk="0" h="2153" w="1357">
                    <a:moveTo>
                      <a:pt x="1054" y="1"/>
                    </a:moveTo>
                    <a:cubicBezTo>
                      <a:pt x="953" y="1"/>
                      <a:pt x="853" y="47"/>
                      <a:pt x="823" y="139"/>
                    </a:cubicBezTo>
                    <a:cubicBezTo>
                      <a:pt x="781" y="222"/>
                      <a:pt x="781" y="263"/>
                      <a:pt x="781" y="345"/>
                    </a:cubicBezTo>
                    <a:cubicBezTo>
                      <a:pt x="658" y="632"/>
                      <a:pt x="535" y="879"/>
                      <a:pt x="412" y="1166"/>
                    </a:cubicBezTo>
                    <a:cubicBezTo>
                      <a:pt x="330" y="1331"/>
                      <a:pt x="206" y="1577"/>
                      <a:pt x="165" y="1700"/>
                    </a:cubicBezTo>
                    <a:cubicBezTo>
                      <a:pt x="124" y="1824"/>
                      <a:pt x="1" y="2029"/>
                      <a:pt x="124" y="2152"/>
                    </a:cubicBezTo>
                    <a:lnTo>
                      <a:pt x="330" y="2152"/>
                    </a:lnTo>
                    <a:cubicBezTo>
                      <a:pt x="371" y="2111"/>
                      <a:pt x="412" y="2070"/>
                      <a:pt x="453" y="1988"/>
                    </a:cubicBezTo>
                    <a:cubicBezTo>
                      <a:pt x="535" y="1906"/>
                      <a:pt x="576" y="1824"/>
                      <a:pt x="617" y="1742"/>
                    </a:cubicBezTo>
                    <a:cubicBezTo>
                      <a:pt x="699" y="1577"/>
                      <a:pt x="823" y="1372"/>
                      <a:pt x="905" y="1207"/>
                    </a:cubicBezTo>
                    <a:cubicBezTo>
                      <a:pt x="987" y="1043"/>
                      <a:pt x="1069" y="879"/>
                      <a:pt x="1151" y="714"/>
                    </a:cubicBezTo>
                    <a:cubicBezTo>
                      <a:pt x="1192" y="632"/>
                      <a:pt x="1192" y="591"/>
                      <a:pt x="1233" y="509"/>
                    </a:cubicBezTo>
                    <a:cubicBezTo>
                      <a:pt x="1274" y="427"/>
                      <a:pt x="1315" y="386"/>
                      <a:pt x="1315" y="304"/>
                    </a:cubicBezTo>
                    <a:cubicBezTo>
                      <a:pt x="1357" y="180"/>
                      <a:pt x="1274" y="57"/>
                      <a:pt x="1151" y="16"/>
                    </a:cubicBezTo>
                    <a:cubicBezTo>
                      <a:pt x="1120" y="6"/>
                      <a:pt x="1087" y="1"/>
                      <a:pt x="10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31"/>
              <p:cNvSpPr/>
              <p:nvPr/>
            </p:nvSpPr>
            <p:spPr>
              <a:xfrm>
                <a:off x="6489587" y="954511"/>
                <a:ext cx="27154" cy="30828"/>
              </a:xfrm>
              <a:custGeom>
                <a:rect b="b" l="l" r="r" t="t"/>
                <a:pathLst>
                  <a:path extrusionOk="0" h="1586" w="1397">
                    <a:moveTo>
                      <a:pt x="1140" y="0"/>
                    </a:moveTo>
                    <a:cubicBezTo>
                      <a:pt x="1066" y="0"/>
                      <a:pt x="997" y="29"/>
                      <a:pt x="945" y="107"/>
                    </a:cubicBezTo>
                    <a:cubicBezTo>
                      <a:pt x="904" y="148"/>
                      <a:pt x="863" y="189"/>
                      <a:pt x="822" y="271"/>
                    </a:cubicBezTo>
                    <a:cubicBezTo>
                      <a:pt x="657" y="518"/>
                      <a:pt x="493" y="723"/>
                      <a:pt x="329" y="970"/>
                    </a:cubicBezTo>
                    <a:lnTo>
                      <a:pt x="164" y="1134"/>
                    </a:lnTo>
                    <a:cubicBezTo>
                      <a:pt x="123" y="1175"/>
                      <a:pt x="82" y="1216"/>
                      <a:pt x="41" y="1298"/>
                    </a:cubicBezTo>
                    <a:cubicBezTo>
                      <a:pt x="0" y="1422"/>
                      <a:pt x="41" y="1545"/>
                      <a:pt x="205" y="1586"/>
                    </a:cubicBezTo>
                    <a:cubicBezTo>
                      <a:pt x="247" y="1586"/>
                      <a:pt x="288" y="1545"/>
                      <a:pt x="370" y="1504"/>
                    </a:cubicBezTo>
                    <a:cubicBezTo>
                      <a:pt x="411" y="1463"/>
                      <a:pt x="493" y="1422"/>
                      <a:pt x="534" y="1381"/>
                    </a:cubicBezTo>
                    <a:cubicBezTo>
                      <a:pt x="657" y="1298"/>
                      <a:pt x="739" y="1175"/>
                      <a:pt x="863" y="1052"/>
                    </a:cubicBezTo>
                    <a:cubicBezTo>
                      <a:pt x="945" y="970"/>
                      <a:pt x="1027" y="847"/>
                      <a:pt x="1109" y="723"/>
                    </a:cubicBezTo>
                    <a:lnTo>
                      <a:pt x="1232" y="559"/>
                    </a:lnTo>
                    <a:cubicBezTo>
                      <a:pt x="1274" y="477"/>
                      <a:pt x="1315" y="436"/>
                      <a:pt x="1356" y="354"/>
                    </a:cubicBezTo>
                    <a:cubicBezTo>
                      <a:pt x="1397" y="230"/>
                      <a:pt x="1356" y="107"/>
                      <a:pt x="1274" y="25"/>
                    </a:cubicBezTo>
                    <a:cubicBezTo>
                      <a:pt x="1228" y="10"/>
                      <a:pt x="1183" y="0"/>
                      <a:pt x="1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31"/>
              <p:cNvSpPr/>
              <p:nvPr/>
            </p:nvSpPr>
            <p:spPr>
              <a:xfrm>
                <a:off x="6347441" y="909960"/>
                <a:ext cx="63911" cy="182382"/>
              </a:xfrm>
              <a:custGeom>
                <a:rect b="b" l="l" r="r" t="t"/>
                <a:pathLst>
                  <a:path extrusionOk="0" h="9383" w="3288">
                    <a:moveTo>
                      <a:pt x="1907" y="0"/>
                    </a:moveTo>
                    <a:cubicBezTo>
                      <a:pt x="1849" y="0"/>
                      <a:pt x="1797" y="38"/>
                      <a:pt x="1767" y="99"/>
                    </a:cubicBezTo>
                    <a:cubicBezTo>
                      <a:pt x="1644" y="263"/>
                      <a:pt x="1562" y="427"/>
                      <a:pt x="1521" y="592"/>
                    </a:cubicBezTo>
                    <a:cubicBezTo>
                      <a:pt x="1397" y="838"/>
                      <a:pt x="1315" y="1002"/>
                      <a:pt x="1233" y="1290"/>
                    </a:cubicBezTo>
                    <a:cubicBezTo>
                      <a:pt x="1110" y="1536"/>
                      <a:pt x="1028" y="1742"/>
                      <a:pt x="946" y="2029"/>
                    </a:cubicBezTo>
                    <a:cubicBezTo>
                      <a:pt x="863" y="2317"/>
                      <a:pt x="822" y="2563"/>
                      <a:pt x="740" y="2851"/>
                    </a:cubicBezTo>
                    <a:cubicBezTo>
                      <a:pt x="658" y="3303"/>
                      <a:pt x="658" y="3796"/>
                      <a:pt x="699" y="4248"/>
                    </a:cubicBezTo>
                    <a:cubicBezTo>
                      <a:pt x="781" y="5234"/>
                      <a:pt x="1151" y="6178"/>
                      <a:pt x="1726" y="7000"/>
                    </a:cubicBezTo>
                    <a:cubicBezTo>
                      <a:pt x="1849" y="7205"/>
                      <a:pt x="1973" y="7370"/>
                      <a:pt x="2137" y="7534"/>
                    </a:cubicBezTo>
                    <a:cubicBezTo>
                      <a:pt x="2260" y="7616"/>
                      <a:pt x="2383" y="7740"/>
                      <a:pt x="2507" y="7863"/>
                    </a:cubicBezTo>
                    <a:cubicBezTo>
                      <a:pt x="2548" y="7863"/>
                      <a:pt x="2589" y="7904"/>
                      <a:pt x="2589" y="7945"/>
                    </a:cubicBezTo>
                    <a:lnTo>
                      <a:pt x="2548" y="7986"/>
                    </a:lnTo>
                    <a:cubicBezTo>
                      <a:pt x="2507" y="8027"/>
                      <a:pt x="2466" y="8068"/>
                      <a:pt x="2383" y="8109"/>
                    </a:cubicBezTo>
                    <a:cubicBezTo>
                      <a:pt x="2301" y="8191"/>
                      <a:pt x="2178" y="8232"/>
                      <a:pt x="2096" y="8274"/>
                    </a:cubicBezTo>
                    <a:cubicBezTo>
                      <a:pt x="1973" y="8356"/>
                      <a:pt x="1849" y="8397"/>
                      <a:pt x="1726" y="8438"/>
                    </a:cubicBezTo>
                    <a:cubicBezTo>
                      <a:pt x="1603" y="8479"/>
                      <a:pt x="1521" y="8520"/>
                      <a:pt x="1397" y="8520"/>
                    </a:cubicBezTo>
                    <a:cubicBezTo>
                      <a:pt x="1274" y="8561"/>
                      <a:pt x="1192" y="8561"/>
                      <a:pt x="1069" y="8561"/>
                    </a:cubicBezTo>
                    <a:cubicBezTo>
                      <a:pt x="1028" y="8582"/>
                      <a:pt x="976" y="8592"/>
                      <a:pt x="925" y="8592"/>
                    </a:cubicBezTo>
                    <a:cubicBezTo>
                      <a:pt x="874" y="8592"/>
                      <a:pt x="822" y="8582"/>
                      <a:pt x="781" y="8561"/>
                    </a:cubicBezTo>
                    <a:lnTo>
                      <a:pt x="288" y="8561"/>
                    </a:lnTo>
                    <a:cubicBezTo>
                      <a:pt x="165" y="8602"/>
                      <a:pt x="42" y="8725"/>
                      <a:pt x="1" y="8849"/>
                    </a:cubicBezTo>
                    <a:cubicBezTo>
                      <a:pt x="1" y="9013"/>
                      <a:pt x="83" y="9136"/>
                      <a:pt x="206" y="9218"/>
                    </a:cubicBezTo>
                    <a:cubicBezTo>
                      <a:pt x="329" y="9259"/>
                      <a:pt x="494" y="9259"/>
                      <a:pt x="617" y="9259"/>
                    </a:cubicBezTo>
                    <a:lnTo>
                      <a:pt x="740" y="9383"/>
                    </a:lnTo>
                    <a:lnTo>
                      <a:pt x="1110" y="9383"/>
                    </a:lnTo>
                    <a:cubicBezTo>
                      <a:pt x="1274" y="9342"/>
                      <a:pt x="1439" y="9342"/>
                      <a:pt x="1603" y="9301"/>
                    </a:cubicBezTo>
                    <a:cubicBezTo>
                      <a:pt x="1808" y="9301"/>
                      <a:pt x="2014" y="9218"/>
                      <a:pt x="2219" y="9136"/>
                    </a:cubicBezTo>
                    <a:cubicBezTo>
                      <a:pt x="2383" y="9095"/>
                      <a:pt x="2507" y="9013"/>
                      <a:pt x="2671" y="8931"/>
                    </a:cubicBezTo>
                    <a:cubicBezTo>
                      <a:pt x="2835" y="8808"/>
                      <a:pt x="2959" y="8725"/>
                      <a:pt x="3082" y="8602"/>
                    </a:cubicBezTo>
                    <a:cubicBezTo>
                      <a:pt x="3164" y="8520"/>
                      <a:pt x="3205" y="8438"/>
                      <a:pt x="3246" y="8356"/>
                    </a:cubicBezTo>
                    <a:cubicBezTo>
                      <a:pt x="3287" y="8315"/>
                      <a:pt x="3287" y="8232"/>
                      <a:pt x="3287" y="8150"/>
                    </a:cubicBezTo>
                    <a:cubicBezTo>
                      <a:pt x="3287" y="7986"/>
                      <a:pt x="3246" y="7863"/>
                      <a:pt x="3164" y="7740"/>
                    </a:cubicBezTo>
                    <a:cubicBezTo>
                      <a:pt x="3082" y="7657"/>
                      <a:pt x="2959" y="7575"/>
                      <a:pt x="2876" y="7493"/>
                    </a:cubicBezTo>
                    <a:cubicBezTo>
                      <a:pt x="2753" y="7370"/>
                      <a:pt x="2671" y="7288"/>
                      <a:pt x="2589" y="7164"/>
                    </a:cubicBezTo>
                    <a:cubicBezTo>
                      <a:pt x="2383" y="6959"/>
                      <a:pt x="2219" y="6754"/>
                      <a:pt x="2055" y="6507"/>
                    </a:cubicBezTo>
                    <a:cubicBezTo>
                      <a:pt x="1932" y="6302"/>
                      <a:pt x="1808" y="6096"/>
                      <a:pt x="1685" y="5891"/>
                    </a:cubicBezTo>
                    <a:cubicBezTo>
                      <a:pt x="1562" y="5686"/>
                      <a:pt x="1480" y="5480"/>
                      <a:pt x="1397" y="5275"/>
                    </a:cubicBezTo>
                    <a:lnTo>
                      <a:pt x="1397" y="5234"/>
                    </a:lnTo>
                    <a:cubicBezTo>
                      <a:pt x="1315" y="5028"/>
                      <a:pt x="1274" y="4782"/>
                      <a:pt x="1192" y="4535"/>
                    </a:cubicBezTo>
                    <a:cubicBezTo>
                      <a:pt x="1192" y="4371"/>
                      <a:pt x="1151" y="4207"/>
                      <a:pt x="1151" y="4042"/>
                    </a:cubicBezTo>
                    <a:cubicBezTo>
                      <a:pt x="1110" y="3837"/>
                      <a:pt x="1110" y="3673"/>
                      <a:pt x="1151" y="3467"/>
                    </a:cubicBezTo>
                    <a:cubicBezTo>
                      <a:pt x="1151" y="3180"/>
                      <a:pt x="1192" y="2933"/>
                      <a:pt x="1233" y="2687"/>
                    </a:cubicBezTo>
                    <a:cubicBezTo>
                      <a:pt x="1315" y="2440"/>
                      <a:pt x="1397" y="2153"/>
                      <a:pt x="1480" y="1906"/>
                    </a:cubicBezTo>
                    <a:cubicBezTo>
                      <a:pt x="1562" y="1577"/>
                      <a:pt x="1685" y="1249"/>
                      <a:pt x="1808" y="1002"/>
                    </a:cubicBezTo>
                    <a:cubicBezTo>
                      <a:pt x="1890" y="756"/>
                      <a:pt x="2014" y="550"/>
                      <a:pt x="2096" y="304"/>
                    </a:cubicBezTo>
                    <a:lnTo>
                      <a:pt x="2096" y="263"/>
                    </a:lnTo>
                    <a:cubicBezTo>
                      <a:pt x="2137" y="181"/>
                      <a:pt x="2096" y="58"/>
                      <a:pt x="1973" y="16"/>
                    </a:cubicBezTo>
                    <a:cubicBezTo>
                      <a:pt x="1951" y="5"/>
                      <a:pt x="1929" y="0"/>
                      <a:pt x="19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5879522" y="989324"/>
                <a:ext cx="64707" cy="99034"/>
              </a:xfrm>
              <a:custGeom>
                <a:rect b="b" l="l" r="r" t="t"/>
                <a:pathLst>
                  <a:path extrusionOk="0" h="5095" w="3329">
                    <a:moveTo>
                      <a:pt x="3000" y="0"/>
                    </a:moveTo>
                    <a:cubicBezTo>
                      <a:pt x="2835" y="0"/>
                      <a:pt x="2712" y="0"/>
                      <a:pt x="2589" y="41"/>
                    </a:cubicBezTo>
                    <a:cubicBezTo>
                      <a:pt x="2342" y="124"/>
                      <a:pt x="2055" y="247"/>
                      <a:pt x="1849" y="370"/>
                    </a:cubicBezTo>
                    <a:cubicBezTo>
                      <a:pt x="1603" y="534"/>
                      <a:pt x="1357" y="699"/>
                      <a:pt x="1151" y="904"/>
                    </a:cubicBezTo>
                    <a:cubicBezTo>
                      <a:pt x="946" y="1068"/>
                      <a:pt x="781" y="1274"/>
                      <a:pt x="658" y="1479"/>
                    </a:cubicBezTo>
                    <a:cubicBezTo>
                      <a:pt x="494" y="1685"/>
                      <a:pt x="371" y="1890"/>
                      <a:pt x="288" y="2137"/>
                    </a:cubicBezTo>
                    <a:cubicBezTo>
                      <a:pt x="83" y="2547"/>
                      <a:pt x="1" y="2999"/>
                      <a:pt x="1" y="3492"/>
                    </a:cubicBezTo>
                    <a:cubicBezTo>
                      <a:pt x="1" y="3739"/>
                      <a:pt x="42" y="3944"/>
                      <a:pt x="83" y="4191"/>
                    </a:cubicBezTo>
                    <a:cubicBezTo>
                      <a:pt x="124" y="4273"/>
                      <a:pt x="124" y="4396"/>
                      <a:pt x="165" y="4478"/>
                    </a:cubicBezTo>
                    <a:cubicBezTo>
                      <a:pt x="206" y="4642"/>
                      <a:pt x="247" y="4766"/>
                      <a:pt x="288" y="4889"/>
                    </a:cubicBezTo>
                    <a:cubicBezTo>
                      <a:pt x="371" y="5012"/>
                      <a:pt x="453" y="5094"/>
                      <a:pt x="576" y="5094"/>
                    </a:cubicBezTo>
                    <a:cubicBezTo>
                      <a:pt x="617" y="5094"/>
                      <a:pt x="658" y="5094"/>
                      <a:pt x="699" y="5053"/>
                    </a:cubicBezTo>
                    <a:cubicBezTo>
                      <a:pt x="864" y="4971"/>
                      <a:pt x="946" y="4807"/>
                      <a:pt x="864" y="4642"/>
                    </a:cubicBezTo>
                    <a:cubicBezTo>
                      <a:pt x="822" y="4478"/>
                      <a:pt x="740" y="4314"/>
                      <a:pt x="658" y="4108"/>
                    </a:cubicBezTo>
                    <a:cubicBezTo>
                      <a:pt x="658" y="4026"/>
                      <a:pt x="617" y="3944"/>
                      <a:pt x="617" y="3862"/>
                    </a:cubicBezTo>
                    <a:cubicBezTo>
                      <a:pt x="576" y="3739"/>
                      <a:pt x="535" y="3574"/>
                      <a:pt x="535" y="3451"/>
                    </a:cubicBezTo>
                    <a:cubicBezTo>
                      <a:pt x="535" y="3369"/>
                      <a:pt x="535" y="3287"/>
                      <a:pt x="535" y="3205"/>
                    </a:cubicBezTo>
                    <a:cubicBezTo>
                      <a:pt x="535" y="3122"/>
                      <a:pt x="576" y="2999"/>
                      <a:pt x="576" y="2917"/>
                    </a:cubicBezTo>
                    <a:cubicBezTo>
                      <a:pt x="617" y="2753"/>
                      <a:pt x="658" y="2588"/>
                      <a:pt x="740" y="2424"/>
                    </a:cubicBezTo>
                    <a:cubicBezTo>
                      <a:pt x="781" y="2301"/>
                      <a:pt x="822" y="2219"/>
                      <a:pt x="864" y="2095"/>
                    </a:cubicBezTo>
                    <a:lnTo>
                      <a:pt x="905" y="2054"/>
                    </a:lnTo>
                    <a:cubicBezTo>
                      <a:pt x="946" y="1972"/>
                      <a:pt x="987" y="1849"/>
                      <a:pt x="1069" y="1767"/>
                    </a:cubicBezTo>
                    <a:cubicBezTo>
                      <a:pt x="1151" y="1644"/>
                      <a:pt x="1233" y="1561"/>
                      <a:pt x="1315" y="1438"/>
                    </a:cubicBezTo>
                    <a:cubicBezTo>
                      <a:pt x="1398" y="1356"/>
                      <a:pt x="1521" y="1233"/>
                      <a:pt x="1644" y="1151"/>
                    </a:cubicBezTo>
                    <a:cubicBezTo>
                      <a:pt x="1726" y="1068"/>
                      <a:pt x="1808" y="986"/>
                      <a:pt x="1932" y="904"/>
                    </a:cubicBezTo>
                    <a:cubicBezTo>
                      <a:pt x="2014" y="822"/>
                      <a:pt x="2137" y="781"/>
                      <a:pt x="2260" y="699"/>
                    </a:cubicBezTo>
                    <a:cubicBezTo>
                      <a:pt x="2425" y="617"/>
                      <a:pt x="2548" y="576"/>
                      <a:pt x="2712" y="534"/>
                    </a:cubicBezTo>
                    <a:lnTo>
                      <a:pt x="2671" y="534"/>
                    </a:lnTo>
                    <a:cubicBezTo>
                      <a:pt x="2794" y="493"/>
                      <a:pt x="2918" y="452"/>
                      <a:pt x="3000" y="452"/>
                    </a:cubicBezTo>
                    <a:cubicBezTo>
                      <a:pt x="3082" y="411"/>
                      <a:pt x="3164" y="411"/>
                      <a:pt x="3205" y="370"/>
                    </a:cubicBezTo>
                    <a:cubicBezTo>
                      <a:pt x="3246" y="370"/>
                      <a:pt x="3287" y="329"/>
                      <a:pt x="3287" y="288"/>
                    </a:cubicBezTo>
                    <a:cubicBezTo>
                      <a:pt x="3328" y="165"/>
                      <a:pt x="3287" y="83"/>
                      <a:pt x="3205" y="41"/>
                    </a:cubicBezTo>
                    <a:cubicBezTo>
                      <a:pt x="3123" y="0"/>
                      <a:pt x="3041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5887511" y="1026061"/>
                <a:ext cx="61500" cy="67079"/>
              </a:xfrm>
              <a:custGeom>
                <a:rect b="b" l="l" r="r" t="t"/>
                <a:pathLst>
                  <a:path extrusionOk="0" h="3451" w="3164">
                    <a:moveTo>
                      <a:pt x="206" y="0"/>
                    </a:moveTo>
                    <a:cubicBezTo>
                      <a:pt x="124" y="0"/>
                      <a:pt x="1" y="82"/>
                      <a:pt x="1" y="205"/>
                    </a:cubicBezTo>
                    <a:cubicBezTo>
                      <a:pt x="1" y="205"/>
                      <a:pt x="1" y="247"/>
                      <a:pt x="1" y="288"/>
                    </a:cubicBezTo>
                    <a:cubicBezTo>
                      <a:pt x="1" y="370"/>
                      <a:pt x="42" y="493"/>
                      <a:pt x="83" y="575"/>
                    </a:cubicBezTo>
                    <a:cubicBezTo>
                      <a:pt x="124" y="740"/>
                      <a:pt x="206" y="904"/>
                      <a:pt x="288" y="1068"/>
                    </a:cubicBezTo>
                    <a:cubicBezTo>
                      <a:pt x="535" y="1561"/>
                      <a:pt x="904" y="1972"/>
                      <a:pt x="1315" y="2342"/>
                    </a:cubicBezTo>
                    <a:cubicBezTo>
                      <a:pt x="1521" y="2547"/>
                      <a:pt x="1726" y="2711"/>
                      <a:pt x="1931" y="2917"/>
                    </a:cubicBezTo>
                    <a:cubicBezTo>
                      <a:pt x="2137" y="3081"/>
                      <a:pt x="2383" y="3245"/>
                      <a:pt x="2630" y="3410"/>
                    </a:cubicBezTo>
                    <a:cubicBezTo>
                      <a:pt x="2671" y="3451"/>
                      <a:pt x="2712" y="3451"/>
                      <a:pt x="2753" y="3451"/>
                    </a:cubicBezTo>
                    <a:cubicBezTo>
                      <a:pt x="2917" y="3451"/>
                      <a:pt x="3041" y="3410"/>
                      <a:pt x="3082" y="3286"/>
                    </a:cubicBezTo>
                    <a:cubicBezTo>
                      <a:pt x="3123" y="3204"/>
                      <a:pt x="3164" y="3081"/>
                      <a:pt x="3123" y="2999"/>
                    </a:cubicBezTo>
                    <a:cubicBezTo>
                      <a:pt x="3082" y="2917"/>
                      <a:pt x="3041" y="2835"/>
                      <a:pt x="2958" y="2794"/>
                    </a:cubicBezTo>
                    <a:lnTo>
                      <a:pt x="2671" y="2588"/>
                    </a:lnTo>
                    <a:cubicBezTo>
                      <a:pt x="2260" y="2301"/>
                      <a:pt x="1890" y="2013"/>
                      <a:pt x="1562" y="1725"/>
                    </a:cubicBezTo>
                    <a:cubicBezTo>
                      <a:pt x="1397" y="1561"/>
                      <a:pt x="1274" y="1438"/>
                      <a:pt x="1151" y="1274"/>
                    </a:cubicBezTo>
                    <a:lnTo>
                      <a:pt x="1151" y="1315"/>
                    </a:lnTo>
                    <a:cubicBezTo>
                      <a:pt x="1028" y="1191"/>
                      <a:pt x="904" y="1027"/>
                      <a:pt x="822" y="904"/>
                    </a:cubicBezTo>
                    <a:cubicBezTo>
                      <a:pt x="699" y="698"/>
                      <a:pt x="576" y="534"/>
                      <a:pt x="494" y="329"/>
                    </a:cubicBezTo>
                    <a:lnTo>
                      <a:pt x="494" y="370"/>
                    </a:lnTo>
                    <a:cubicBezTo>
                      <a:pt x="453" y="288"/>
                      <a:pt x="453" y="205"/>
                      <a:pt x="411" y="164"/>
                    </a:cubicBezTo>
                    <a:cubicBezTo>
                      <a:pt x="370" y="41"/>
                      <a:pt x="288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1"/>
              <p:cNvSpPr/>
              <p:nvPr/>
            </p:nvSpPr>
            <p:spPr>
              <a:xfrm>
                <a:off x="6181367" y="1338752"/>
                <a:ext cx="46883" cy="18738"/>
              </a:xfrm>
              <a:custGeom>
                <a:rect b="b" l="l" r="r" t="t"/>
                <a:pathLst>
                  <a:path extrusionOk="0" h="964" w="2412">
                    <a:moveTo>
                      <a:pt x="343" y="0"/>
                    </a:moveTo>
                    <a:cubicBezTo>
                      <a:pt x="245" y="0"/>
                      <a:pt x="151" y="26"/>
                      <a:pt x="82" y="140"/>
                    </a:cubicBezTo>
                    <a:cubicBezTo>
                      <a:pt x="0" y="345"/>
                      <a:pt x="247" y="468"/>
                      <a:pt x="411" y="509"/>
                    </a:cubicBezTo>
                    <a:cubicBezTo>
                      <a:pt x="575" y="592"/>
                      <a:pt x="781" y="633"/>
                      <a:pt x="945" y="715"/>
                    </a:cubicBezTo>
                    <a:cubicBezTo>
                      <a:pt x="1109" y="756"/>
                      <a:pt x="1274" y="797"/>
                      <a:pt x="1438" y="838"/>
                    </a:cubicBezTo>
                    <a:lnTo>
                      <a:pt x="1684" y="920"/>
                    </a:lnTo>
                    <a:cubicBezTo>
                      <a:pt x="1767" y="920"/>
                      <a:pt x="1849" y="961"/>
                      <a:pt x="1931" y="961"/>
                    </a:cubicBezTo>
                    <a:lnTo>
                      <a:pt x="1972" y="961"/>
                    </a:lnTo>
                    <a:cubicBezTo>
                      <a:pt x="1985" y="963"/>
                      <a:pt x="1997" y="963"/>
                      <a:pt x="2009" y="963"/>
                    </a:cubicBezTo>
                    <a:cubicBezTo>
                      <a:pt x="2347" y="963"/>
                      <a:pt x="2411" y="426"/>
                      <a:pt x="2054" y="386"/>
                    </a:cubicBezTo>
                    <a:lnTo>
                      <a:pt x="2013" y="386"/>
                    </a:lnTo>
                    <a:cubicBezTo>
                      <a:pt x="1684" y="304"/>
                      <a:pt x="1397" y="222"/>
                      <a:pt x="1068" y="140"/>
                    </a:cubicBezTo>
                    <a:cubicBezTo>
                      <a:pt x="904" y="99"/>
                      <a:pt x="698" y="58"/>
                      <a:pt x="575" y="17"/>
                    </a:cubicBezTo>
                    <a:cubicBezTo>
                      <a:pt x="502" y="17"/>
                      <a:pt x="421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31"/>
              <p:cNvSpPr/>
              <p:nvPr/>
            </p:nvSpPr>
            <p:spPr>
              <a:xfrm>
                <a:off x="5742993" y="701066"/>
                <a:ext cx="557370" cy="372112"/>
              </a:xfrm>
              <a:custGeom>
                <a:rect b="b" l="l" r="r" t="t"/>
                <a:pathLst>
                  <a:path extrusionOk="0" h="19144" w="28675">
                    <a:moveTo>
                      <a:pt x="28551" y="0"/>
                    </a:moveTo>
                    <a:cubicBezTo>
                      <a:pt x="28510" y="0"/>
                      <a:pt x="28428" y="0"/>
                      <a:pt x="28386" y="42"/>
                    </a:cubicBezTo>
                    <a:cubicBezTo>
                      <a:pt x="28345" y="83"/>
                      <a:pt x="28304" y="124"/>
                      <a:pt x="28263" y="165"/>
                    </a:cubicBezTo>
                    <a:lnTo>
                      <a:pt x="28099" y="370"/>
                    </a:lnTo>
                    <a:cubicBezTo>
                      <a:pt x="28017" y="452"/>
                      <a:pt x="27935" y="576"/>
                      <a:pt x="27811" y="658"/>
                    </a:cubicBezTo>
                    <a:cubicBezTo>
                      <a:pt x="27647" y="822"/>
                      <a:pt x="27442" y="945"/>
                      <a:pt x="27277" y="1069"/>
                    </a:cubicBezTo>
                    <a:lnTo>
                      <a:pt x="27236" y="1110"/>
                    </a:lnTo>
                    <a:cubicBezTo>
                      <a:pt x="26949" y="1274"/>
                      <a:pt x="26702" y="1438"/>
                      <a:pt x="26415" y="1603"/>
                    </a:cubicBezTo>
                    <a:lnTo>
                      <a:pt x="26456" y="1603"/>
                    </a:lnTo>
                    <a:cubicBezTo>
                      <a:pt x="26086" y="1767"/>
                      <a:pt x="25757" y="1890"/>
                      <a:pt x="25388" y="2013"/>
                    </a:cubicBezTo>
                    <a:cubicBezTo>
                      <a:pt x="25223" y="2096"/>
                      <a:pt x="25018" y="2178"/>
                      <a:pt x="24813" y="2219"/>
                    </a:cubicBezTo>
                    <a:cubicBezTo>
                      <a:pt x="24607" y="2260"/>
                      <a:pt x="24402" y="2342"/>
                      <a:pt x="24196" y="2383"/>
                    </a:cubicBezTo>
                    <a:cubicBezTo>
                      <a:pt x="23621" y="2465"/>
                      <a:pt x="23087" y="2588"/>
                      <a:pt x="22553" y="2753"/>
                    </a:cubicBezTo>
                    <a:cubicBezTo>
                      <a:pt x="22019" y="2917"/>
                      <a:pt x="21567" y="3205"/>
                      <a:pt x="21239" y="3615"/>
                    </a:cubicBezTo>
                    <a:cubicBezTo>
                      <a:pt x="21033" y="3780"/>
                      <a:pt x="20869" y="3985"/>
                      <a:pt x="20705" y="4191"/>
                    </a:cubicBezTo>
                    <a:cubicBezTo>
                      <a:pt x="20540" y="4437"/>
                      <a:pt x="20376" y="4684"/>
                      <a:pt x="20253" y="4930"/>
                    </a:cubicBezTo>
                    <a:cubicBezTo>
                      <a:pt x="19965" y="5423"/>
                      <a:pt x="19678" y="5916"/>
                      <a:pt x="19349" y="6368"/>
                    </a:cubicBezTo>
                    <a:lnTo>
                      <a:pt x="19349" y="6409"/>
                    </a:lnTo>
                    <a:cubicBezTo>
                      <a:pt x="19226" y="6614"/>
                      <a:pt x="19061" y="6820"/>
                      <a:pt x="18897" y="7066"/>
                    </a:cubicBezTo>
                    <a:cubicBezTo>
                      <a:pt x="18733" y="7272"/>
                      <a:pt x="18568" y="7518"/>
                      <a:pt x="18363" y="7724"/>
                    </a:cubicBezTo>
                    <a:cubicBezTo>
                      <a:pt x="18075" y="8052"/>
                      <a:pt x="17747" y="8381"/>
                      <a:pt x="17418" y="8668"/>
                    </a:cubicBezTo>
                    <a:lnTo>
                      <a:pt x="17459" y="8628"/>
                    </a:lnTo>
                    <a:lnTo>
                      <a:pt x="17459" y="8628"/>
                    </a:lnTo>
                    <a:cubicBezTo>
                      <a:pt x="17213" y="8874"/>
                      <a:pt x="16925" y="9079"/>
                      <a:pt x="16638" y="9285"/>
                    </a:cubicBezTo>
                    <a:cubicBezTo>
                      <a:pt x="16227" y="9572"/>
                      <a:pt x="15775" y="9819"/>
                      <a:pt x="15282" y="10065"/>
                    </a:cubicBezTo>
                    <a:cubicBezTo>
                      <a:pt x="14994" y="10229"/>
                      <a:pt x="14707" y="10353"/>
                      <a:pt x="14378" y="10476"/>
                    </a:cubicBezTo>
                    <a:cubicBezTo>
                      <a:pt x="14008" y="10599"/>
                      <a:pt x="13639" y="10681"/>
                      <a:pt x="13269" y="10763"/>
                    </a:cubicBezTo>
                    <a:lnTo>
                      <a:pt x="13187" y="10763"/>
                    </a:lnTo>
                    <a:cubicBezTo>
                      <a:pt x="12776" y="10846"/>
                      <a:pt x="12365" y="10928"/>
                      <a:pt x="11954" y="11010"/>
                    </a:cubicBezTo>
                    <a:lnTo>
                      <a:pt x="10640" y="11215"/>
                    </a:lnTo>
                    <a:cubicBezTo>
                      <a:pt x="10065" y="11339"/>
                      <a:pt x="9490" y="11462"/>
                      <a:pt x="8915" y="11585"/>
                    </a:cubicBezTo>
                    <a:cubicBezTo>
                      <a:pt x="8339" y="11708"/>
                      <a:pt x="7805" y="11873"/>
                      <a:pt x="7230" y="12037"/>
                    </a:cubicBezTo>
                    <a:cubicBezTo>
                      <a:pt x="6778" y="12201"/>
                      <a:pt x="6326" y="12407"/>
                      <a:pt x="5875" y="12612"/>
                    </a:cubicBezTo>
                    <a:lnTo>
                      <a:pt x="5834" y="12612"/>
                    </a:lnTo>
                    <a:lnTo>
                      <a:pt x="5587" y="12735"/>
                    </a:lnTo>
                    <a:cubicBezTo>
                      <a:pt x="5053" y="13023"/>
                      <a:pt x="4560" y="13310"/>
                      <a:pt x="4108" y="13639"/>
                    </a:cubicBezTo>
                    <a:cubicBezTo>
                      <a:pt x="3287" y="14173"/>
                      <a:pt x="2588" y="14871"/>
                      <a:pt x="1972" y="15611"/>
                    </a:cubicBezTo>
                    <a:cubicBezTo>
                      <a:pt x="1808" y="15857"/>
                      <a:pt x="1643" y="16063"/>
                      <a:pt x="1438" y="16309"/>
                    </a:cubicBezTo>
                    <a:cubicBezTo>
                      <a:pt x="1274" y="16556"/>
                      <a:pt x="1109" y="16802"/>
                      <a:pt x="945" y="17090"/>
                    </a:cubicBezTo>
                    <a:cubicBezTo>
                      <a:pt x="616" y="17583"/>
                      <a:pt x="329" y="18158"/>
                      <a:pt x="41" y="18692"/>
                    </a:cubicBezTo>
                    <a:cubicBezTo>
                      <a:pt x="0" y="18856"/>
                      <a:pt x="41" y="19021"/>
                      <a:pt x="206" y="19062"/>
                    </a:cubicBezTo>
                    <a:cubicBezTo>
                      <a:pt x="247" y="19103"/>
                      <a:pt x="288" y="19103"/>
                      <a:pt x="329" y="19144"/>
                    </a:cubicBezTo>
                    <a:cubicBezTo>
                      <a:pt x="452" y="19144"/>
                      <a:pt x="534" y="19062"/>
                      <a:pt x="575" y="18979"/>
                    </a:cubicBezTo>
                    <a:cubicBezTo>
                      <a:pt x="781" y="18610"/>
                      <a:pt x="986" y="18240"/>
                      <a:pt x="1191" y="17911"/>
                    </a:cubicBezTo>
                    <a:cubicBezTo>
                      <a:pt x="1356" y="17583"/>
                      <a:pt x="1561" y="17254"/>
                      <a:pt x="1767" y="16925"/>
                    </a:cubicBezTo>
                    <a:cubicBezTo>
                      <a:pt x="1931" y="16679"/>
                      <a:pt x="2095" y="16474"/>
                      <a:pt x="2260" y="16227"/>
                    </a:cubicBezTo>
                    <a:cubicBezTo>
                      <a:pt x="2424" y="16022"/>
                      <a:pt x="2588" y="15816"/>
                      <a:pt x="2753" y="15611"/>
                    </a:cubicBezTo>
                    <a:cubicBezTo>
                      <a:pt x="3081" y="15282"/>
                      <a:pt x="3369" y="14954"/>
                      <a:pt x="3738" y="14666"/>
                    </a:cubicBezTo>
                    <a:lnTo>
                      <a:pt x="3738" y="14666"/>
                    </a:lnTo>
                    <a:lnTo>
                      <a:pt x="3697" y="14707"/>
                    </a:lnTo>
                    <a:cubicBezTo>
                      <a:pt x="3903" y="14502"/>
                      <a:pt x="4108" y="14337"/>
                      <a:pt x="4355" y="14173"/>
                    </a:cubicBezTo>
                    <a:cubicBezTo>
                      <a:pt x="4848" y="13803"/>
                      <a:pt x="5423" y="13516"/>
                      <a:pt x="5998" y="13228"/>
                    </a:cubicBezTo>
                    <a:cubicBezTo>
                      <a:pt x="6039" y="13187"/>
                      <a:pt x="6080" y="13146"/>
                      <a:pt x="6121" y="13146"/>
                    </a:cubicBezTo>
                    <a:cubicBezTo>
                      <a:pt x="6532" y="12941"/>
                      <a:pt x="6943" y="12735"/>
                      <a:pt x="7395" y="12571"/>
                    </a:cubicBezTo>
                    <a:cubicBezTo>
                      <a:pt x="8257" y="12283"/>
                      <a:pt x="9120" y="12078"/>
                      <a:pt x="10024" y="11914"/>
                    </a:cubicBezTo>
                    <a:lnTo>
                      <a:pt x="9983" y="11914"/>
                    </a:lnTo>
                    <a:cubicBezTo>
                      <a:pt x="10558" y="11790"/>
                      <a:pt x="11174" y="11708"/>
                      <a:pt x="11708" y="11585"/>
                    </a:cubicBezTo>
                    <a:cubicBezTo>
                      <a:pt x="12283" y="11503"/>
                      <a:pt x="12817" y="11380"/>
                      <a:pt x="13392" y="11297"/>
                    </a:cubicBezTo>
                    <a:lnTo>
                      <a:pt x="13516" y="11297"/>
                    </a:lnTo>
                    <a:lnTo>
                      <a:pt x="13885" y="11215"/>
                    </a:lnTo>
                    <a:cubicBezTo>
                      <a:pt x="14173" y="11133"/>
                      <a:pt x="14419" y="11051"/>
                      <a:pt x="14707" y="10969"/>
                    </a:cubicBezTo>
                    <a:cubicBezTo>
                      <a:pt x="14994" y="10887"/>
                      <a:pt x="15241" y="10763"/>
                      <a:pt x="15487" y="10640"/>
                    </a:cubicBezTo>
                    <a:cubicBezTo>
                      <a:pt x="16021" y="10394"/>
                      <a:pt x="16514" y="10106"/>
                      <a:pt x="17007" y="9778"/>
                    </a:cubicBezTo>
                    <a:cubicBezTo>
                      <a:pt x="17500" y="9449"/>
                      <a:pt x="17993" y="9079"/>
                      <a:pt x="18404" y="8627"/>
                    </a:cubicBezTo>
                    <a:cubicBezTo>
                      <a:pt x="18609" y="8463"/>
                      <a:pt x="18815" y="8258"/>
                      <a:pt x="18979" y="8052"/>
                    </a:cubicBezTo>
                    <a:cubicBezTo>
                      <a:pt x="19143" y="7847"/>
                      <a:pt x="19308" y="7600"/>
                      <a:pt x="19472" y="7354"/>
                    </a:cubicBezTo>
                    <a:cubicBezTo>
                      <a:pt x="19842" y="6902"/>
                      <a:pt x="20170" y="6409"/>
                      <a:pt x="20458" y="5957"/>
                    </a:cubicBezTo>
                    <a:cubicBezTo>
                      <a:pt x="20746" y="5464"/>
                      <a:pt x="20992" y="4971"/>
                      <a:pt x="21280" y="4519"/>
                    </a:cubicBezTo>
                    <a:cubicBezTo>
                      <a:pt x="21403" y="4355"/>
                      <a:pt x="21526" y="4150"/>
                      <a:pt x="21690" y="3985"/>
                    </a:cubicBezTo>
                    <a:cubicBezTo>
                      <a:pt x="21773" y="3903"/>
                      <a:pt x="21896" y="3780"/>
                      <a:pt x="21978" y="3698"/>
                    </a:cubicBezTo>
                    <a:cubicBezTo>
                      <a:pt x="22101" y="3615"/>
                      <a:pt x="22183" y="3533"/>
                      <a:pt x="22266" y="3451"/>
                    </a:cubicBezTo>
                    <a:lnTo>
                      <a:pt x="22553" y="3287"/>
                    </a:lnTo>
                    <a:cubicBezTo>
                      <a:pt x="22676" y="3246"/>
                      <a:pt x="22759" y="3205"/>
                      <a:pt x="22841" y="3164"/>
                    </a:cubicBezTo>
                    <a:cubicBezTo>
                      <a:pt x="23046" y="3123"/>
                      <a:pt x="23251" y="3040"/>
                      <a:pt x="23457" y="2999"/>
                    </a:cubicBezTo>
                    <a:cubicBezTo>
                      <a:pt x="23991" y="2917"/>
                      <a:pt x="24525" y="2835"/>
                      <a:pt x="25018" y="2671"/>
                    </a:cubicBezTo>
                    <a:cubicBezTo>
                      <a:pt x="25552" y="2547"/>
                      <a:pt x="26045" y="2342"/>
                      <a:pt x="26497" y="2096"/>
                    </a:cubicBezTo>
                    <a:cubicBezTo>
                      <a:pt x="26743" y="1972"/>
                      <a:pt x="26990" y="1849"/>
                      <a:pt x="27236" y="1685"/>
                    </a:cubicBezTo>
                    <a:cubicBezTo>
                      <a:pt x="27442" y="1520"/>
                      <a:pt x="27688" y="1356"/>
                      <a:pt x="27894" y="1192"/>
                    </a:cubicBezTo>
                    <a:cubicBezTo>
                      <a:pt x="28099" y="986"/>
                      <a:pt x="28304" y="822"/>
                      <a:pt x="28469" y="576"/>
                    </a:cubicBezTo>
                    <a:cubicBezTo>
                      <a:pt x="28510" y="493"/>
                      <a:pt x="28592" y="411"/>
                      <a:pt x="28633" y="329"/>
                    </a:cubicBezTo>
                    <a:cubicBezTo>
                      <a:pt x="28674" y="288"/>
                      <a:pt x="28674" y="247"/>
                      <a:pt x="28674" y="165"/>
                    </a:cubicBezTo>
                    <a:cubicBezTo>
                      <a:pt x="28674" y="124"/>
                      <a:pt x="28633" y="42"/>
                      <a:pt x="28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31"/>
              <p:cNvSpPr/>
              <p:nvPr/>
            </p:nvSpPr>
            <p:spPr>
              <a:xfrm>
                <a:off x="6190949" y="576277"/>
                <a:ext cx="99015" cy="87274"/>
              </a:xfrm>
              <a:custGeom>
                <a:rect b="b" l="l" r="r" t="t"/>
                <a:pathLst>
                  <a:path extrusionOk="0" h="4490" w="5094">
                    <a:moveTo>
                      <a:pt x="190" y="1"/>
                    </a:moveTo>
                    <a:cubicBezTo>
                      <a:pt x="169" y="1"/>
                      <a:pt x="147" y="4"/>
                      <a:pt x="123" y="12"/>
                    </a:cubicBezTo>
                    <a:cubicBezTo>
                      <a:pt x="82" y="53"/>
                      <a:pt x="41" y="94"/>
                      <a:pt x="0" y="176"/>
                    </a:cubicBezTo>
                    <a:lnTo>
                      <a:pt x="0" y="217"/>
                    </a:lnTo>
                    <a:cubicBezTo>
                      <a:pt x="41" y="341"/>
                      <a:pt x="164" y="382"/>
                      <a:pt x="247" y="464"/>
                    </a:cubicBezTo>
                    <a:lnTo>
                      <a:pt x="575" y="669"/>
                    </a:lnTo>
                    <a:cubicBezTo>
                      <a:pt x="781" y="834"/>
                      <a:pt x="945" y="998"/>
                      <a:pt x="1150" y="1162"/>
                    </a:cubicBezTo>
                    <a:cubicBezTo>
                      <a:pt x="1561" y="1491"/>
                      <a:pt x="1972" y="1861"/>
                      <a:pt x="2342" y="2189"/>
                    </a:cubicBezTo>
                    <a:cubicBezTo>
                      <a:pt x="2629" y="2395"/>
                      <a:pt x="2876" y="2682"/>
                      <a:pt x="3122" y="2929"/>
                    </a:cubicBezTo>
                    <a:cubicBezTo>
                      <a:pt x="3369" y="3134"/>
                      <a:pt x="3615" y="3422"/>
                      <a:pt x="3862" y="3668"/>
                    </a:cubicBezTo>
                    <a:cubicBezTo>
                      <a:pt x="4067" y="3915"/>
                      <a:pt x="4231" y="4161"/>
                      <a:pt x="4437" y="4408"/>
                    </a:cubicBezTo>
                    <a:cubicBezTo>
                      <a:pt x="4519" y="4449"/>
                      <a:pt x="4601" y="4490"/>
                      <a:pt x="4724" y="4490"/>
                    </a:cubicBezTo>
                    <a:cubicBezTo>
                      <a:pt x="4765" y="4490"/>
                      <a:pt x="4848" y="4449"/>
                      <a:pt x="4889" y="4408"/>
                    </a:cubicBezTo>
                    <a:cubicBezTo>
                      <a:pt x="5053" y="4284"/>
                      <a:pt x="5094" y="4079"/>
                      <a:pt x="4971" y="3956"/>
                    </a:cubicBezTo>
                    <a:cubicBezTo>
                      <a:pt x="4806" y="3709"/>
                      <a:pt x="4601" y="3504"/>
                      <a:pt x="4437" y="3298"/>
                    </a:cubicBezTo>
                    <a:cubicBezTo>
                      <a:pt x="4231" y="3134"/>
                      <a:pt x="4067" y="2929"/>
                      <a:pt x="3862" y="2764"/>
                    </a:cubicBezTo>
                    <a:cubicBezTo>
                      <a:pt x="3492" y="2395"/>
                      <a:pt x="3081" y="2025"/>
                      <a:pt x="2670" y="1696"/>
                    </a:cubicBezTo>
                    <a:cubicBezTo>
                      <a:pt x="2259" y="1368"/>
                      <a:pt x="1849" y="1039"/>
                      <a:pt x="1438" y="710"/>
                    </a:cubicBezTo>
                    <a:cubicBezTo>
                      <a:pt x="1232" y="587"/>
                      <a:pt x="1027" y="423"/>
                      <a:pt x="781" y="299"/>
                    </a:cubicBezTo>
                    <a:cubicBezTo>
                      <a:pt x="657" y="217"/>
                      <a:pt x="534" y="135"/>
                      <a:pt x="452" y="94"/>
                    </a:cubicBezTo>
                    <a:cubicBezTo>
                      <a:pt x="352" y="61"/>
                      <a:pt x="279" y="1"/>
                      <a:pt x="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31"/>
              <p:cNvSpPr/>
              <p:nvPr/>
            </p:nvSpPr>
            <p:spPr>
              <a:xfrm>
                <a:off x="6348238" y="697081"/>
                <a:ext cx="181294" cy="165510"/>
              </a:xfrm>
              <a:custGeom>
                <a:rect b="b" l="l" r="r" t="t"/>
                <a:pathLst>
                  <a:path extrusionOk="0" h="8515" w="9327">
                    <a:moveTo>
                      <a:pt x="247" y="0"/>
                    </a:moveTo>
                    <a:cubicBezTo>
                      <a:pt x="124" y="0"/>
                      <a:pt x="42" y="41"/>
                      <a:pt x="42" y="123"/>
                    </a:cubicBezTo>
                    <a:cubicBezTo>
                      <a:pt x="1" y="205"/>
                      <a:pt x="42" y="288"/>
                      <a:pt x="124" y="329"/>
                    </a:cubicBezTo>
                    <a:cubicBezTo>
                      <a:pt x="206" y="370"/>
                      <a:pt x="288" y="411"/>
                      <a:pt x="371" y="452"/>
                    </a:cubicBezTo>
                    <a:lnTo>
                      <a:pt x="699" y="616"/>
                    </a:lnTo>
                    <a:cubicBezTo>
                      <a:pt x="1110" y="822"/>
                      <a:pt x="1521" y="1027"/>
                      <a:pt x="1932" y="1232"/>
                    </a:cubicBezTo>
                    <a:cubicBezTo>
                      <a:pt x="2342" y="1438"/>
                      <a:pt x="2712" y="1684"/>
                      <a:pt x="3123" y="1931"/>
                    </a:cubicBezTo>
                    <a:cubicBezTo>
                      <a:pt x="3657" y="2301"/>
                      <a:pt x="4191" y="2711"/>
                      <a:pt x="4725" y="3163"/>
                    </a:cubicBezTo>
                    <a:cubicBezTo>
                      <a:pt x="5259" y="3656"/>
                      <a:pt x="5793" y="4149"/>
                      <a:pt x="6286" y="4724"/>
                    </a:cubicBezTo>
                    <a:cubicBezTo>
                      <a:pt x="6574" y="5012"/>
                      <a:pt x="6820" y="5382"/>
                      <a:pt x="7067" y="5710"/>
                    </a:cubicBezTo>
                    <a:cubicBezTo>
                      <a:pt x="7272" y="5998"/>
                      <a:pt x="7519" y="6285"/>
                      <a:pt x="7724" y="6614"/>
                    </a:cubicBezTo>
                    <a:cubicBezTo>
                      <a:pt x="7724" y="6655"/>
                      <a:pt x="7765" y="6696"/>
                      <a:pt x="7806" y="6778"/>
                    </a:cubicBezTo>
                    <a:lnTo>
                      <a:pt x="7888" y="6860"/>
                    </a:lnTo>
                    <a:lnTo>
                      <a:pt x="8053" y="7107"/>
                    </a:lnTo>
                    <a:cubicBezTo>
                      <a:pt x="8340" y="7518"/>
                      <a:pt x="8587" y="7970"/>
                      <a:pt x="8792" y="8380"/>
                    </a:cubicBezTo>
                    <a:cubicBezTo>
                      <a:pt x="8859" y="8447"/>
                      <a:pt x="8926" y="8515"/>
                      <a:pt x="8993" y="8515"/>
                    </a:cubicBezTo>
                    <a:cubicBezTo>
                      <a:pt x="9008" y="8515"/>
                      <a:pt x="9023" y="8511"/>
                      <a:pt x="9038" y="8504"/>
                    </a:cubicBezTo>
                    <a:lnTo>
                      <a:pt x="9162" y="8504"/>
                    </a:lnTo>
                    <a:cubicBezTo>
                      <a:pt x="9285" y="8421"/>
                      <a:pt x="9326" y="8298"/>
                      <a:pt x="9285" y="8175"/>
                    </a:cubicBezTo>
                    <a:cubicBezTo>
                      <a:pt x="9121" y="7846"/>
                      <a:pt x="8956" y="7559"/>
                      <a:pt x="8792" y="7271"/>
                    </a:cubicBezTo>
                    <a:cubicBezTo>
                      <a:pt x="8587" y="6943"/>
                      <a:pt x="8381" y="6655"/>
                      <a:pt x="8217" y="6326"/>
                    </a:cubicBezTo>
                    <a:lnTo>
                      <a:pt x="8135" y="6203"/>
                    </a:lnTo>
                    <a:cubicBezTo>
                      <a:pt x="7888" y="5833"/>
                      <a:pt x="7683" y="5464"/>
                      <a:pt x="7436" y="5135"/>
                    </a:cubicBezTo>
                    <a:cubicBezTo>
                      <a:pt x="7108" y="4724"/>
                      <a:pt x="6779" y="4355"/>
                      <a:pt x="6450" y="3985"/>
                    </a:cubicBezTo>
                    <a:cubicBezTo>
                      <a:pt x="6122" y="3615"/>
                      <a:pt x="5752" y="3286"/>
                      <a:pt x="5382" y="2958"/>
                    </a:cubicBezTo>
                    <a:cubicBezTo>
                      <a:pt x="4643" y="2259"/>
                      <a:pt x="3780" y="1684"/>
                      <a:pt x="2918" y="1191"/>
                    </a:cubicBezTo>
                    <a:cubicBezTo>
                      <a:pt x="2466" y="945"/>
                      <a:pt x="2014" y="739"/>
                      <a:pt x="1562" y="534"/>
                    </a:cubicBezTo>
                    <a:cubicBezTo>
                      <a:pt x="1315" y="411"/>
                      <a:pt x="1110" y="288"/>
                      <a:pt x="864" y="205"/>
                    </a:cubicBezTo>
                    <a:cubicBezTo>
                      <a:pt x="740" y="164"/>
                      <a:pt x="617" y="123"/>
                      <a:pt x="494" y="82"/>
                    </a:cubicBezTo>
                    <a:lnTo>
                      <a:pt x="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1"/>
              <p:cNvSpPr/>
              <p:nvPr/>
            </p:nvSpPr>
            <p:spPr>
              <a:xfrm>
                <a:off x="6533496" y="1190171"/>
                <a:ext cx="89451" cy="312594"/>
              </a:xfrm>
              <a:custGeom>
                <a:rect b="b" l="l" r="r" t="t"/>
                <a:pathLst>
                  <a:path extrusionOk="0" h="16082" w="4602">
                    <a:moveTo>
                      <a:pt x="3785" y="0"/>
                    </a:moveTo>
                    <a:cubicBezTo>
                      <a:pt x="3699" y="0"/>
                      <a:pt x="3615" y="64"/>
                      <a:pt x="3615" y="184"/>
                    </a:cubicBezTo>
                    <a:cubicBezTo>
                      <a:pt x="3615" y="266"/>
                      <a:pt x="3615" y="348"/>
                      <a:pt x="3657" y="430"/>
                    </a:cubicBezTo>
                    <a:cubicBezTo>
                      <a:pt x="3698" y="554"/>
                      <a:pt x="3739" y="677"/>
                      <a:pt x="3739" y="759"/>
                    </a:cubicBezTo>
                    <a:cubicBezTo>
                      <a:pt x="3821" y="964"/>
                      <a:pt x="3862" y="1211"/>
                      <a:pt x="3903" y="1416"/>
                    </a:cubicBezTo>
                    <a:cubicBezTo>
                      <a:pt x="4026" y="1909"/>
                      <a:pt x="4067" y="2443"/>
                      <a:pt x="4108" y="2977"/>
                    </a:cubicBezTo>
                    <a:cubicBezTo>
                      <a:pt x="4150" y="3388"/>
                      <a:pt x="4150" y="3840"/>
                      <a:pt x="4108" y="4292"/>
                    </a:cubicBezTo>
                    <a:lnTo>
                      <a:pt x="4108" y="4456"/>
                    </a:lnTo>
                    <a:cubicBezTo>
                      <a:pt x="4067" y="5114"/>
                      <a:pt x="3985" y="5730"/>
                      <a:pt x="3862" y="6387"/>
                    </a:cubicBezTo>
                    <a:cubicBezTo>
                      <a:pt x="3821" y="6633"/>
                      <a:pt x="3780" y="6839"/>
                      <a:pt x="3698" y="7085"/>
                    </a:cubicBezTo>
                    <a:cubicBezTo>
                      <a:pt x="3615" y="7291"/>
                      <a:pt x="3574" y="7537"/>
                      <a:pt x="3492" y="7784"/>
                    </a:cubicBezTo>
                    <a:cubicBezTo>
                      <a:pt x="3410" y="7989"/>
                      <a:pt x="3328" y="8195"/>
                      <a:pt x="3246" y="8400"/>
                    </a:cubicBezTo>
                    <a:cubicBezTo>
                      <a:pt x="3164" y="8605"/>
                      <a:pt x="3040" y="8811"/>
                      <a:pt x="2958" y="9016"/>
                    </a:cubicBezTo>
                    <a:cubicBezTo>
                      <a:pt x="2794" y="9304"/>
                      <a:pt x="2671" y="9591"/>
                      <a:pt x="2506" y="9879"/>
                    </a:cubicBezTo>
                    <a:cubicBezTo>
                      <a:pt x="2013" y="10783"/>
                      <a:pt x="1438" y="11686"/>
                      <a:pt x="1027" y="12631"/>
                    </a:cubicBezTo>
                    <a:cubicBezTo>
                      <a:pt x="781" y="13124"/>
                      <a:pt x="617" y="13617"/>
                      <a:pt x="452" y="14110"/>
                    </a:cubicBezTo>
                    <a:cubicBezTo>
                      <a:pt x="370" y="14357"/>
                      <a:pt x="288" y="14562"/>
                      <a:pt x="247" y="14850"/>
                    </a:cubicBezTo>
                    <a:cubicBezTo>
                      <a:pt x="165" y="15137"/>
                      <a:pt x="83" y="15384"/>
                      <a:pt x="42" y="15630"/>
                    </a:cubicBezTo>
                    <a:cubicBezTo>
                      <a:pt x="0" y="15712"/>
                      <a:pt x="0" y="15835"/>
                      <a:pt x="83" y="15877"/>
                    </a:cubicBezTo>
                    <a:cubicBezTo>
                      <a:pt x="124" y="15959"/>
                      <a:pt x="165" y="16000"/>
                      <a:pt x="247" y="16041"/>
                    </a:cubicBezTo>
                    <a:lnTo>
                      <a:pt x="329" y="16082"/>
                    </a:lnTo>
                    <a:cubicBezTo>
                      <a:pt x="452" y="16082"/>
                      <a:pt x="576" y="15959"/>
                      <a:pt x="617" y="15835"/>
                    </a:cubicBezTo>
                    <a:cubicBezTo>
                      <a:pt x="781" y="15137"/>
                      <a:pt x="945" y="14439"/>
                      <a:pt x="1151" y="13740"/>
                    </a:cubicBezTo>
                    <a:cubicBezTo>
                      <a:pt x="1356" y="13206"/>
                      <a:pt x="1603" y="12672"/>
                      <a:pt x="1849" y="12138"/>
                    </a:cubicBezTo>
                    <a:lnTo>
                      <a:pt x="1849" y="12179"/>
                    </a:lnTo>
                    <a:cubicBezTo>
                      <a:pt x="2054" y="11727"/>
                      <a:pt x="2301" y="11317"/>
                      <a:pt x="2547" y="10906"/>
                    </a:cubicBezTo>
                    <a:cubicBezTo>
                      <a:pt x="3081" y="10002"/>
                      <a:pt x="3533" y="9057"/>
                      <a:pt x="3944" y="8071"/>
                    </a:cubicBezTo>
                    <a:cubicBezTo>
                      <a:pt x="3944" y="8030"/>
                      <a:pt x="3944" y="8030"/>
                      <a:pt x="3944" y="7989"/>
                    </a:cubicBezTo>
                    <a:lnTo>
                      <a:pt x="3944" y="7948"/>
                    </a:lnTo>
                    <a:cubicBezTo>
                      <a:pt x="4150" y="7373"/>
                      <a:pt x="4273" y="6757"/>
                      <a:pt x="4396" y="6182"/>
                    </a:cubicBezTo>
                    <a:cubicBezTo>
                      <a:pt x="4478" y="5648"/>
                      <a:pt x="4560" y="5114"/>
                      <a:pt x="4560" y="4579"/>
                    </a:cubicBezTo>
                    <a:cubicBezTo>
                      <a:pt x="4601" y="4045"/>
                      <a:pt x="4601" y="3511"/>
                      <a:pt x="4560" y="2977"/>
                    </a:cubicBezTo>
                    <a:cubicBezTo>
                      <a:pt x="4519" y="2484"/>
                      <a:pt x="4437" y="1950"/>
                      <a:pt x="4355" y="1457"/>
                    </a:cubicBezTo>
                    <a:cubicBezTo>
                      <a:pt x="4232" y="1006"/>
                      <a:pt x="4108" y="554"/>
                      <a:pt x="3944" y="102"/>
                    </a:cubicBezTo>
                    <a:cubicBezTo>
                      <a:pt x="3910" y="33"/>
                      <a:pt x="3847" y="0"/>
                      <a:pt x="37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31"/>
              <p:cNvSpPr/>
              <p:nvPr/>
            </p:nvSpPr>
            <p:spPr>
              <a:xfrm>
                <a:off x="5504242" y="1128749"/>
                <a:ext cx="216398" cy="532335"/>
              </a:xfrm>
              <a:custGeom>
                <a:rect b="b" l="l" r="r" t="t"/>
                <a:pathLst>
                  <a:path extrusionOk="0" h="27387" w="11133">
                    <a:moveTo>
                      <a:pt x="10944" y="0"/>
                    </a:moveTo>
                    <a:cubicBezTo>
                      <a:pt x="10886" y="0"/>
                      <a:pt x="10834" y="38"/>
                      <a:pt x="10804" y="99"/>
                    </a:cubicBezTo>
                    <a:cubicBezTo>
                      <a:pt x="10804" y="140"/>
                      <a:pt x="10763" y="222"/>
                      <a:pt x="10763" y="304"/>
                    </a:cubicBezTo>
                    <a:cubicBezTo>
                      <a:pt x="10722" y="386"/>
                      <a:pt x="10681" y="509"/>
                      <a:pt x="10681" y="592"/>
                    </a:cubicBezTo>
                    <a:cubicBezTo>
                      <a:pt x="10640" y="838"/>
                      <a:pt x="10599" y="1043"/>
                      <a:pt x="10558" y="1290"/>
                    </a:cubicBezTo>
                    <a:cubicBezTo>
                      <a:pt x="10476" y="1742"/>
                      <a:pt x="10393" y="2194"/>
                      <a:pt x="10311" y="2687"/>
                    </a:cubicBezTo>
                    <a:cubicBezTo>
                      <a:pt x="10147" y="3837"/>
                      <a:pt x="9983" y="4987"/>
                      <a:pt x="9736" y="6137"/>
                    </a:cubicBezTo>
                    <a:lnTo>
                      <a:pt x="9736" y="6096"/>
                    </a:lnTo>
                    <a:cubicBezTo>
                      <a:pt x="9654" y="6466"/>
                      <a:pt x="9572" y="6836"/>
                      <a:pt x="9490" y="7164"/>
                    </a:cubicBezTo>
                    <a:cubicBezTo>
                      <a:pt x="9366" y="7534"/>
                      <a:pt x="9284" y="7904"/>
                      <a:pt x="9161" y="8274"/>
                    </a:cubicBezTo>
                    <a:lnTo>
                      <a:pt x="9161" y="8232"/>
                    </a:lnTo>
                    <a:cubicBezTo>
                      <a:pt x="9038" y="8520"/>
                      <a:pt x="8956" y="8808"/>
                      <a:pt x="8832" y="9095"/>
                    </a:cubicBezTo>
                    <a:cubicBezTo>
                      <a:pt x="8709" y="9383"/>
                      <a:pt x="8586" y="9670"/>
                      <a:pt x="8422" y="9917"/>
                    </a:cubicBezTo>
                    <a:cubicBezTo>
                      <a:pt x="8216" y="10328"/>
                      <a:pt x="8011" y="10738"/>
                      <a:pt x="7764" y="11149"/>
                    </a:cubicBezTo>
                    <a:cubicBezTo>
                      <a:pt x="7600" y="11355"/>
                      <a:pt x="7436" y="11560"/>
                      <a:pt x="7271" y="11765"/>
                    </a:cubicBezTo>
                    <a:cubicBezTo>
                      <a:pt x="7107" y="12012"/>
                      <a:pt x="6943" y="12217"/>
                      <a:pt x="6778" y="12423"/>
                    </a:cubicBezTo>
                    <a:cubicBezTo>
                      <a:pt x="6039" y="13203"/>
                      <a:pt x="5258" y="13984"/>
                      <a:pt x="4437" y="14682"/>
                    </a:cubicBezTo>
                    <a:lnTo>
                      <a:pt x="4478" y="14682"/>
                    </a:lnTo>
                    <a:lnTo>
                      <a:pt x="4149" y="14970"/>
                    </a:lnTo>
                    <a:cubicBezTo>
                      <a:pt x="3697" y="15339"/>
                      <a:pt x="3287" y="15709"/>
                      <a:pt x="2876" y="16120"/>
                    </a:cubicBezTo>
                    <a:cubicBezTo>
                      <a:pt x="2629" y="16325"/>
                      <a:pt x="2424" y="16572"/>
                      <a:pt x="2219" y="16777"/>
                    </a:cubicBezTo>
                    <a:cubicBezTo>
                      <a:pt x="2054" y="17024"/>
                      <a:pt x="1890" y="17229"/>
                      <a:pt x="1726" y="17475"/>
                    </a:cubicBezTo>
                    <a:lnTo>
                      <a:pt x="1602" y="17640"/>
                    </a:lnTo>
                    <a:lnTo>
                      <a:pt x="1602" y="17599"/>
                    </a:lnTo>
                    <a:cubicBezTo>
                      <a:pt x="1315" y="18010"/>
                      <a:pt x="1068" y="18461"/>
                      <a:pt x="863" y="18913"/>
                    </a:cubicBezTo>
                    <a:cubicBezTo>
                      <a:pt x="658" y="19365"/>
                      <a:pt x="452" y="19858"/>
                      <a:pt x="329" y="20351"/>
                    </a:cubicBezTo>
                    <a:cubicBezTo>
                      <a:pt x="288" y="20639"/>
                      <a:pt x="206" y="20926"/>
                      <a:pt x="165" y="21214"/>
                    </a:cubicBezTo>
                    <a:cubicBezTo>
                      <a:pt x="123" y="21501"/>
                      <a:pt x="41" y="21789"/>
                      <a:pt x="41" y="22076"/>
                    </a:cubicBezTo>
                    <a:cubicBezTo>
                      <a:pt x="0" y="22693"/>
                      <a:pt x="41" y="23268"/>
                      <a:pt x="123" y="23843"/>
                    </a:cubicBezTo>
                    <a:cubicBezTo>
                      <a:pt x="206" y="24418"/>
                      <a:pt x="288" y="24993"/>
                      <a:pt x="411" y="25568"/>
                    </a:cubicBezTo>
                    <a:cubicBezTo>
                      <a:pt x="493" y="25815"/>
                      <a:pt x="575" y="26102"/>
                      <a:pt x="658" y="26349"/>
                    </a:cubicBezTo>
                    <a:lnTo>
                      <a:pt x="781" y="26760"/>
                    </a:lnTo>
                    <a:cubicBezTo>
                      <a:pt x="822" y="26924"/>
                      <a:pt x="863" y="27088"/>
                      <a:pt x="945" y="27211"/>
                    </a:cubicBezTo>
                    <a:cubicBezTo>
                      <a:pt x="1013" y="27313"/>
                      <a:pt x="1136" y="27387"/>
                      <a:pt x="1269" y="27387"/>
                    </a:cubicBezTo>
                    <a:cubicBezTo>
                      <a:pt x="1298" y="27387"/>
                      <a:pt x="1327" y="27383"/>
                      <a:pt x="1356" y="27376"/>
                    </a:cubicBezTo>
                    <a:lnTo>
                      <a:pt x="1479" y="27376"/>
                    </a:lnTo>
                    <a:cubicBezTo>
                      <a:pt x="1643" y="27294"/>
                      <a:pt x="1726" y="27088"/>
                      <a:pt x="1685" y="26924"/>
                    </a:cubicBezTo>
                    <a:cubicBezTo>
                      <a:pt x="1643" y="26760"/>
                      <a:pt x="1602" y="26636"/>
                      <a:pt x="1520" y="26472"/>
                    </a:cubicBezTo>
                    <a:lnTo>
                      <a:pt x="1520" y="26513"/>
                    </a:lnTo>
                    <a:cubicBezTo>
                      <a:pt x="1356" y="25938"/>
                      <a:pt x="1192" y="25363"/>
                      <a:pt x="1068" y="24788"/>
                    </a:cubicBezTo>
                    <a:cubicBezTo>
                      <a:pt x="904" y="24172"/>
                      <a:pt x="822" y="23514"/>
                      <a:pt x="781" y="22857"/>
                    </a:cubicBezTo>
                    <a:cubicBezTo>
                      <a:pt x="781" y="22611"/>
                      <a:pt x="740" y="22364"/>
                      <a:pt x="781" y="22159"/>
                    </a:cubicBezTo>
                    <a:cubicBezTo>
                      <a:pt x="781" y="21953"/>
                      <a:pt x="822" y="21707"/>
                      <a:pt x="822" y="21501"/>
                    </a:cubicBezTo>
                    <a:cubicBezTo>
                      <a:pt x="863" y="21255"/>
                      <a:pt x="904" y="21049"/>
                      <a:pt x="945" y="20844"/>
                    </a:cubicBezTo>
                    <a:cubicBezTo>
                      <a:pt x="986" y="20474"/>
                      <a:pt x="1068" y="20146"/>
                      <a:pt x="1192" y="19817"/>
                    </a:cubicBezTo>
                    <a:cubicBezTo>
                      <a:pt x="1274" y="19653"/>
                      <a:pt x="1315" y="19447"/>
                      <a:pt x="1397" y="19283"/>
                    </a:cubicBezTo>
                    <a:cubicBezTo>
                      <a:pt x="1479" y="19119"/>
                      <a:pt x="1561" y="18954"/>
                      <a:pt x="1643" y="18790"/>
                    </a:cubicBezTo>
                    <a:cubicBezTo>
                      <a:pt x="1808" y="18420"/>
                      <a:pt x="2054" y="18010"/>
                      <a:pt x="2219" y="17763"/>
                    </a:cubicBezTo>
                    <a:cubicBezTo>
                      <a:pt x="2424" y="17517"/>
                      <a:pt x="2588" y="17229"/>
                      <a:pt x="2794" y="16983"/>
                    </a:cubicBezTo>
                    <a:cubicBezTo>
                      <a:pt x="3328" y="16448"/>
                      <a:pt x="3862" y="15914"/>
                      <a:pt x="4396" y="15463"/>
                    </a:cubicBezTo>
                    <a:cubicBezTo>
                      <a:pt x="5300" y="14682"/>
                      <a:pt x="6121" y="13902"/>
                      <a:pt x="6902" y="13080"/>
                    </a:cubicBezTo>
                    <a:cubicBezTo>
                      <a:pt x="7312" y="12628"/>
                      <a:pt x="7723" y="12176"/>
                      <a:pt x="8052" y="11683"/>
                    </a:cubicBezTo>
                    <a:cubicBezTo>
                      <a:pt x="8216" y="11437"/>
                      <a:pt x="8381" y="11190"/>
                      <a:pt x="8545" y="10903"/>
                    </a:cubicBezTo>
                    <a:cubicBezTo>
                      <a:pt x="8668" y="10656"/>
                      <a:pt x="8791" y="10410"/>
                      <a:pt x="8915" y="10122"/>
                    </a:cubicBezTo>
                    <a:cubicBezTo>
                      <a:pt x="9079" y="9876"/>
                      <a:pt x="9202" y="9588"/>
                      <a:pt x="9325" y="9301"/>
                    </a:cubicBezTo>
                    <a:cubicBezTo>
                      <a:pt x="9408" y="9013"/>
                      <a:pt x="9531" y="8725"/>
                      <a:pt x="9613" y="8438"/>
                    </a:cubicBezTo>
                    <a:cubicBezTo>
                      <a:pt x="9818" y="7904"/>
                      <a:pt x="9983" y="7370"/>
                      <a:pt x="10106" y="6795"/>
                    </a:cubicBezTo>
                    <a:cubicBezTo>
                      <a:pt x="10352" y="5644"/>
                      <a:pt x="10517" y="4494"/>
                      <a:pt x="10681" y="3344"/>
                    </a:cubicBezTo>
                    <a:cubicBezTo>
                      <a:pt x="10763" y="2769"/>
                      <a:pt x="10845" y="2194"/>
                      <a:pt x="10928" y="1660"/>
                    </a:cubicBezTo>
                    <a:cubicBezTo>
                      <a:pt x="10969" y="1331"/>
                      <a:pt x="11010" y="1043"/>
                      <a:pt x="11051" y="838"/>
                    </a:cubicBezTo>
                    <a:cubicBezTo>
                      <a:pt x="11092" y="633"/>
                      <a:pt x="11133" y="386"/>
                      <a:pt x="11133" y="181"/>
                    </a:cubicBezTo>
                    <a:cubicBezTo>
                      <a:pt x="11133" y="99"/>
                      <a:pt x="11092" y="16"/>
                      <a:pt x="11010" y="16"/>
                    </a:cubicBezTo>
                    <a:cubicBezTo>
                      <a:pt x="10988" y="5"/>
                      <a:pt x="10966" y="0"/>
                      <a:pt x="10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31"/>
              <p:cNvSpPr/>
              <p:nvPr/>
            </p:nvSpPr>
            <p:spPr>
              <a:xfrm>
                <a:off x="5454735" y="1491569"/>
                <a:ext cx="51918" cy="202850"/>
              </a:xfrm>
              <a:custGeom>
                <a:rect b="b" l="l" r="r" t="t"/>
                <a:pathLst>
                  <a:path extrusionOk="0" h="10436" w="2671">
                    <a:moveTo>
                      <a:pt x="740" y="1"/>
                    </a:moveTo>
                    <a:cubicBezTo>
                      <a:pt x="658" y="1"/>
                      <a:pt x="616" y="42"/>
                      <a:pt x="575" y="124"/>
                    </a:cubicBezTo>
                    <a:cubicBezTo>
                      <a:pt x="575" y="165"/>
                      <a:pt x="534" y="247"/>
                      <a:pt x="534" y="288"/>
                    </a:cubicBezTo>
                    <a:cubicBezTo>
                      <a:pt x="493" y="371"/>
                      <a:pt x="452" y="453"/>
                      <a:pt x="452" y="535"/>
                    </a:cubicBezTo>
                    <a:cubicBezTo>
                      <a:pt x="411" y="699"/>
                      <a:pt x="370" y="905"/>
                      <a:pt x="329" y="1069"/>
                    </a:cubicBezTo>
                    <a:cubicBezTo>
                      <a:pt x="206" y="1562"/>
                      <a:pt x="124" y="2096"/>
                      <a:pt x="82" y="2589"/>
                    </a:cubicBezTo>
                    <a:cubicBezTo>
                      <a:pt x="0" y="3164"/>
                      <a:pt x="0" y="3698"/>
                      <a:pt x="41" y="4232"/>
                    </a:cubicBezTo>
                    <a:cubicBezTo>
                      <a:pt x="41" y="4766"/>
                      <a:pt x="124" y="5341"/>
                      <a:pt x="206" y="5875"/>
                    </a:cubicBezTo>
                    <a:cubicBezTo>
                      <a:pt x="329" y="6368"/>
                      <a:pt x="493" y="6902"/>
                      <a:pt x="658" y="7395"/>
                    </a:cubicBezTo>
                    <a:cubicBezTo>
                      <a:pt x="822" y="7888"/>
                      <a:pt x="986" y="8340"/>
                      <a:pt x="1233" y="8792"/>
                    </a:cubicBezTo>
                    <a:cubicBezTo>
                      <a:pt x="1356" y="9038"/>
                      <a:pt x="1438" y="9285"/>
                      <a:pt x="1602" y="9531"/>
                    </a:cubicBezTo>
                    <a:cubicBezTo>
                      <a:pt x="1726" y="9737"/>
                      <a:pt x="1890" y="9983"/>
                      <a:pt x="2054" y="10230"/>
                    </a:cubicBezTo>
                    <a:cubicBezTo>
                      <a:pt x="2095" y="10353"/>
                      <a:pt x="2219" y="10435"/>
                      <a:pt x="2342" y="10435"/>
                    </a:cubicBezTo>
                    <a:cubicBezTo>
                      <a:pt x="2424" y="10435"/>
                      <a:pt x="2465" y="10394"/>
                      <a:pt x="2547" y="10353"/>
                    </a:cubicBezTo>
                    <a:cubicBezTo>
                      <a:pt x="2670" y="10271"/>
                      <a:pt x="2670" y="10107"/>
                      <a:pt x="2588" y="9942"/>
                    </a:cubicBezTo>
                    <a:cubicBezTo>
                      <a:pt x="2424" y="9655"/>
                      <a:pt x="2260" y="9408"/>
                      <a:pt x="2095" y="9162"/>
                    </a:cubicBezTo>
                    <a:cubicBezTo>
                      <a:pt x="1931" y="8874"/>
                      <a:pt x="1808" y="8628"/>
                      <a:pt x="1685" y="8381"/>
                    </a:cubicBezTo>
                    <a:lnTo>
                      <a:pt x="1685" y="8422"/>
                    </a:lnTo>
                    <a:cubicBezTo>
                      <a:pt x="1479" y="8011"/>
                      <a:pt x="1315" y="7601"/>
                      <a:pt x="1151" y="7149"/>
                    </a:cubicBezTo>
                    <a:lnTo>
                      <a:pt x="1151" y="7190"/>
                    </a:lnTo>
                    <a:cubicBezTo>
                      <a:pt x="1068" y="6902"/>
                      <a:pt x="986" y="6656"/>
                      <a:pt x="904" y="6409"/>
                    </a:cubicBezTo>
                    <a:cubicBezTo>
                      <a:pt x="822" y="6163"/>
                      <a:pt x="781" y="5916"/>
                      <a:pt x="699" y="5670"/>
                    </a:cubicBezTo>
                    <a:cubicBezTo>
                      <a:pt x="658" y="5423"/>
                      <a:pt x="616" y="5177"/>
                      <a:pt x="616" y="4930"/>
                    </a:cubicBezTo>
                    <a:cubicBezTo>
                      <a:pt x="575" y="4725"/>
                      <a:pt x="575" y="4520"/>
                      <a:pt x="534" y="4273"/>
                    </a:cubicBezTo>
                    <a:cubicBezTo>
                      <a:pt x="493" y="4068"/>
                      <a:pt x="493" y="3780"/>
                      <a:pt x="493" y="3534"/>
                    </a:cubicBezTo>
                    <a:lnTo>
                      <a:pt x="493" y="2835"/>
                    </a:lnTo>
                    <a:cubicBezTo>
                      <a:pt x="534" y="2342"/>
                      <a:pt x="616" y="1891"/>
                      <a:pt x="699" y="1439"/>
                    </a:cubicBezTo>
                    <a:cubicBezTo>
                      <a:pt x="740" y="1192"/>
                      <a:pt x="781" y="987"/>
                      <a:pt x="822" y="740"/>
                    </a:cubicBezTo>
                    <a:cubicBezTo>
                      <a:pt x="863" y="617"/>
                      <a:pt x="904" y="494"/>
                      <a:pt x="904" y="412"/>
                    </a:cubicBezTo>
                    <a:cubicBezTo>
                      <a:pt x="945" y="288"/>
                      <a:pt x="945" y="206"/>
                      <a:pt x="904" y="124"/>
                    </a:cubicBezTo>
                    <a:cubicBezTo>
                      <a:pt x="863" y="42"/>
                      <a:pt x="822" y="1"/>
                      <a:pt x="7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1"/>
              <p:cNvSpPr/>
              <p:nvPr/>
            </p:nvSpPr>
            <p:spPr>
              <a:xfrm>
                <a:off x="5480275" y="1403945"/>
                <a:ext cx="84670" cy="154723"/>
              </a:xfrm>
              <a:custGeom>
                <a:rect b="b" l="l" r="r" t="t"/>
                <a:pathLst>
                  <a:path extrusionOk="0" h="7960" w="4356">
                    <a:moveTo>
                      <a:pt x="4150" y="0"/>
                    </a:moveTo>
                    <a:cubicBezTo>
                      <a:pt x="4109" y="0"/>
                      <a:pt x="4068" y="11"/>
                      <a:pt x="4027" y="31"/>
                    </a:cubicBezTo>
                    <a:lnTo>
                      <a:pt x="3903" y="195"/>
                    </a:lnTo>
                    <a:lnTo>
                      <a:pt x="3698" y="401"/>
                    </a:lnTo>
                    <a:lnTo>
                      <a:pt x="3246" y="935"/>
                    </a:lnTo>
                    <a:cubicBezTo>
                      <a:pt x="2959" y="1263"/>
                      <a:pt x="2753" y="1551"/>
                      <a:pt x="2425" y="1962"/>
                    </a:cubicBezTo>
                    <a:cubicBezTo>
                      <a:pt x="2137" y="2373"/>
                      <a:pt x="1849" y="2825"/>
                      <a:pt x="1562" y="3235"/>
                    </a:cubicBezTo>
                    <a:cubicBezTo>
                      <a:pt x="1439" y="3441"/>
                      <a:pt x="1315" y="3687"/>
                      <a:pt x="1192" y="3893"/>
                    </a:cubicBezTo>
                    <a:cubicBezTo>
                      <a:pt x="1069" y="4139"/>
                      <a:pt x="946" y="4386"/>
                      <a:pt x="822" y="4632"/>
                    </a:cubicBezTo>
                    <a:cubicBezTo>
                      <a:pt x="617" y="5125"/>
                      <a:pt x="453" y="5618"/>
                      <a:pt x="329" y="6111"/>
                    </a:cubicBezTo>
                    <a:cubicBezTo>
                      <a:pt x="247" y="6399"/>
                      <a:pt x="206" y="6645"/>
                      <a:pt x="165" y="6891"/>
                    </a:cubicBezTo>
                    <a:cubicBezTo>
                      <a:pt x="83" y="7179"/>
                      <a:pt x="42" y="7426"/>
                      <a:pt x="42" y="7672"/>
                    </a:cubicBezTo>
                    <a:cubicBezTo>
                      <a:pt x="1" y="7795"/>
                      <a:pt x="124" y="7918"/>
                      <a:pt x="247" y="7960"/>
                    </a:cubicBezTo>
                    <a:cubicBezTo>
                      <a:pt x="412" y="7960"/>
                      <a:pt x="494" y="7877"/>
                      <a:pt x="535" y="7754"/>
                    </a:cubicBezTo>
                    <a:cubicBezTo>
                      <a:pt x="576" y="7302"/>
                      <a:pt x="658" y="6891"/>
                      <a:pt x="740" y="6440"/>
                    </a:cubicBezTo>
                    <a:cubicBezTo>
                      <a:pt x="781" y="6152"/>
                      <a:pt x="864" y="5864"/>
                      <a:pt x="987" y="5577"/>
                    </a:cubicBezTo>
                    <a:cubicBezTo>
                      <a:pt x="1110" y="5125"/>
                      <a:pt x="1315" y="4714"/>
                      <a:pt x="1480" y="4303"/>
                    </a:cubicBezTo>
                    <a:cubicBezTo>
                      <a:pt x="1644" y="4016"/>
                      <a:pt x="1849" y="3687"/>
                      <a:pt x="2014" y="3400"/>
                    </a:cubicBezTo>
                    <a:cubicBezTo>
                      <a:pt x="2178" y="3112"/>
                      <a:pt x="2383" y="2825"/>
                      <a:pt x="2548" y="2537"/>
                    </a:cubicBezTo>
                    <a:cubicBezTo>
                      <a:pt x="2835" y="2126"/>
                      <a:pt x="3123" y="1715"/>
                      <a:pt x="3452" y="1305"/>
                    </a:cubicBezTo>
                    <a:cubicBezTo>
                      <a:pt x="3616" y="1099"/>
                      <a:pt x="3780" y="935"/>
                      <a:pt x="3945" y="729"/>
                    </a:cubicBezTo>
                    <a:lnTo>
                      <a:pt x="4191" y="483"/>
                    </a:lnTo>
                    <a:cubicBezTo>
                      <a:pt x="4232" y="401"/>
                      <a:pt x="4273" y="360"/>
                      <a:pt x="4314" y="278"/>
                    </a:cubicBezTo>
                    <a:cubicBezTo>
                      <a:pt x="4355" y="195"/>
                      <a:pt x="4355" y="113"/>
                      <a:pt x="4273" y="31"/>
                    </a:cubicBezTo>
                    <a:cubicBezTo>
                      <a:pt x="4232" y="11"/>
                      <a:pt x="4191" y="0"/>
                      <a:pt x="4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1"/>
              <p:cNvSpPr/>
              <p:nvPr/>
            </p:nvSpPr>
            <p:spPr>
              <a:xfrm>
                <a:off x="5608835" y="577307"/>
                <a:ext cx="515852" cy="407235"/>
              </a:xfrm>
              <a:custGeom>
                <a:rect b="b" l="l" r="r" t="t"/>
                <a:pathLst>
                  <a:path extrusionOk="0" h="20951" w="26539">
                    <a:moveTo>
                      <a:pt x="26333" y="0"/>
                    </a:moveTo>
                    <a:cubicBezTo>
                      <a:pt x="26169" y="41"/>
                      <a:pt x="26004" y="41"/>
                      <a:pt x="25840" y="82"/>
                    </a:cubicBezTo>
                    <a:lnTo>
                      <a:pt x="25183" y="164"/>
                    </a:lnTo>
                    <a:lnTo>
                      <a:pt x="23827" y="370"/>
                    </a:lnTo>
                    <a:cubicBezTo>
                      <a:pt x="23293" y="411"/>
                      <a:pt x="22759" y="493"/>
                      <a:pt x="22225" y="616"/>
                    </a:cubicBezTo>
                    <a:cubicBezTo>
                      <a:pt x="21691" y="698"/>
                      <a:pt x="21157" y="822"/>
                      <a:pt x="20582" y="945"/>
                    </a:cubicBezTo>
                    <a:cubicBezTo>
                      <a:pt x="20048" y="1109"/>
                      <a:pt x="19473" y="1315"/>
                      <a:pt x="18939" y="1438"/>
                    </a:cubicBezTo>
                    <a:cubicBezTo>
                      <a:pt x="18446" y="1602"/>
                      <a:pt x="17953" y="1766"/>
                      <a:pt x="17419" y="1972"/>
                    </a:cubicBezTo>
                    <a:cubicBezTo>
                      <a:pt x="16844" y="2136"/>
                      <a:pt x="16351" y="2342"/>
                      <a:pt x="15817" y="2588"/>
                    </a:cubicBezTo>
                    <a:lnTo>
                      <a:pt x="15077" y="2917"/>
                    </a:lnTo>
                    <a:cubicBezTo>
                      <a:pt x="14790" y="3040"/>
                      <a:pt x="14543" y="3163"/>
                      <a:pt x="14297" y="3286"/>
                    </a:cubicBezTo>
                    <a:cubicBezTo>
                      <a:pt x="13804" y="3533"/>
                      <a:pt x="13311" y="3820"/>
                      <a:pt x="12818" y="4067"/>
                    </a:cubicBezTo>
                    <a:cubicBezTo>
                      <a:pt x="12325" y="4355"/>
                      <a:pt x="11873" y="4642"/>
                      <a:pt x="11380" y="4930"/>
                    </a:cubicBezTo>
                    <a:cubicBezTo>
                      <a:pt x="10887" y="5258"/>
                      <a:pt x="10435" y="5587"/>
                      <a:pt x="9983" y="5916"/>
                    </a:cubicBezTo>
                    <a:cubicBezTo>
                      <a:pt x="9531" y="6244"/>
                      <a:pt x="9079" y="6573"/>
                      <a:pt x="8628" y="6943"/>
                    </a:cubicBezTo>
                    <a:cubicBezTo>
                      <a:pt x="7806" y="7641"/>
                      <a:pt x="6984" y="8421"/>
                      <a:pt x="6245" y="9202"/>
                    </a:cubicBezTo>
                    <a:cubicBezTo>
                      <a:pt x="5875" y="9613"/>
                      <a:pt x="5464" y="10024"/>
                      <a:pt x="5136" y="10434"/>
                    </a:cubicBezTo>
                    <a:cubicBezTo>
                      <a:pt x="4766" y="10886"/>
                      <a:pt x="4437" y="11338"/>
                      <a:pt x="4109" y="11790"/>
                    </a:cubicBezTo>
                    <a:cubicBezTo>
                      <a:pt x="3451" y="12653"/>
                      <a:pt x="2835" y="13598"/>
                      <a:pt x="2301" y="14583"/>
                    </a:cubicBezTo>
                    <a:cubicBezTo>
                      <a:pt x="2055" y="15035"/>
                      <a:pt x="1808" y="15487"/>
                      <a:pt x="1603" y="15980"/>
                    </a:cubicBezTo>
                    <a:cubicBezTo>
                      <a:pt x="1356" y="16514"/>
                      <a:pt x="1192" y="17007"/>
                      <a:pt x="987" y="17541"/>
                    </a:cubicBezTo>
                    <a:cubicBezTo>
                      <a:pt x="781" y="18034"/>
                      <a:pt x="617" y="18527"/>
                      <a:pt x="453" y="19061"/>
                    </a:cubicBezTo>
                    <a:cubicBezTo>
                      <a:pt x="288" y="19595"/>
                      <a:pt x="165" y="20170"/>
                      <a:pt x="42" y="20663"/>
                    </a:cubicBezTo>
                    <a:cubicBezTo>
                      <a:pt x="1" y="20787"/>
                      <a:pt x="83" y="20910"/>
                      <a:pt x="206" y="20951"/>
                    </a:cubicBezTo>
                    <a:lnTo>
                      <a:pt x="247" y="20951"/>
                    </a:lnTo>
                    <a:cubicBezTo>
                      <a:pt x="370" y="20951"/>
                      <a:pt x="453" y="20869"/>
                      <a:pt x="494" y="20787"/>
                    </a:cubicBezTo>
                    <a:cubicBezTo>
                      <a:pt x="617" y="20294"/>
                      <a:pt x="740" y="19760"/>
                      <a:pt x="863" y="19308"/>
                    </a:cubicBezTo>
                    <a:cubicBezTo>
                      <a:pt x="1028" y="18815"/>
                      <a:pt x="1151" y="18363"/>
                      <a:pt x="1315" y="17870"/>
                    </a:cubicBezTo>
                    <a:cubicBezTo>
                      <a:pt x="1603" y="17089"/>
                      <a:pt x="1931" y="16309"/>
                      <a:pt x="2342" y="15569"/>
                    </a:cubicBezTo>
                    <a:cubicBezTo>
                      <a:pt x="2835" y="14625"/>
                      <a:pt x="3369" y="13680"/>
                      <a:pt x="3985" y="12817"/>
                    </a:cubicBezTo>
                    <a:cubicBezTo>
                      <a:pt x="4273" y="12406"/>
                      <a:pt x="4561" y="11995"/>
                      <a:pt x="4889" y="11585"/>
                    </a:cubicBezTo>
                    <a:cubicBezTo>
                      <a:pt x="5218" y="11174"/>
                      <a:pt x="5547" y="10763"/>
                      <a:pt x="5875" y="10393"/>
                    </a:cubicBezTo>
                    <a:lnTo>
                      <a:pt x="6039" y="10188"/>
                    </a:lnTo>
                    <a:cubicBezTo>
                      <a:pt x="6409" y="9777"/>
                      <a:pt x="6779" y="9407"/>
                      <a:pt x="7190" y="8997"/>
                    </a:cubicBezTo>
                    <a:cubicBezTo>
                      <a:pt x="7559" y="8627"/>
                      <a:pt x="7929" y="8216"/>
                      <a:pt x="8340" y="7846"/>
                    </a:cubicBezTo>
                    <a:cubicBezTo>
                      <a:pt x="8792" y="7477"/>
                      <a:pt x="9244" y="7148"/>
                      <a:pt x="9655" y="6778"/>
                    </a:cubicBezTo>
                    <a:cubicBezTo>
                      <a:pt x="10065" y="6450"/>
                      <a:pt x="10517" y="6121"/>
                      <a:pt x="10969" y="5792"/>
                    </a:cubicBezTo>
                    <a:cubicBezTo>
                      <a:pt x="11174" y="5669"/>
                      <a:pt x="11339" y="5546"/>
                      <a:pt x="11544" y="5464"/>
                    </a:cubicBezTo>
                    <a:cubicBezTo>
                      <a:pt x="11996" y="5135"/>
                      <a:pt x="12489" y="4889"/>
                      <a:pt x="12941" y="4601"/>
                    </a:cubicBezTo>
                    <a:lnTo>
                      <a:pt x="13721" y="4149"/>
                    </a:lnTo>
                    <a:cubicBezTo>
                      <a:pt x="13968" y="4026"/>
                      <a:pt x="14214" y="3903"/>
                      <a:pt x="14461" y="3779"/>
                    </a:cubicBezTo>
                    <a:cubicBezTo>
                      <a:pt x="14790" y="3615"/>
                      <a:pt x="15118" y="3451"/>
                      <a:pt x="15447" y="3328"/>
                    </a:cubicBezTo>
                    <a:cubicBezTo>
                      <a:pt x="15940" y="3081"/>
                      <a:pt x="16433" y="2876"/>
                      <a:pt x="16967" y="2670"/>
                    </a:cubicBezTo>
                    <a:cubicBezTo>
                      <a:pt x="17501" y="2465"/>
                      <a:pt x="18076" y="2300"/>
                      <a:pt x="18569" y="2095"/>
                    </a:cubicBezTo>
                    <a:lnTo>
                      <a:pt x="18980" y="1931"/>
                    </a:lnTo>
                    <a:cubicBezTo>
                      <a:pt x="19514" y="1725"/>
                      <a:pt x="20089" y="1561"/>
                      <a:pt x="20582" y="1438"/>
                    </a:cubicBezTo>
                    <a:cubicBezTo>
                      <a:pt x="21116" y="1315"/>
                      <a:pt x="21650" y="1191"/>
                      <a:pt x="22184" y="1068"/>
                    </a:cubicBezTo>
                    <a:cubicBezTo>
                      <a:pt x="22554" y="986"/>
                      <a:pt x="22923" y="945"/>
                      <a:pt x="23293" y="863"/>
                    </a:cubicBezTo>
                    <a:cubicBezTo>
                      <a:pt x="23827" y="781"/>
                      <a:pt x="24402" y="698"/>
                      <a:pt x="24977" y="616"/>
                    </a:cubicBezTo>
                    <a:lnTo>
                      <a:pt x="25758" y="493"/>
                    </a:lnTo>
                    <a:lnTo>
                      <a:pt x="26128" y="411"/>
                    </a:lnTo>
                    <a:cubicBezTo>
                      <a:pt x="26210" y="411"/>
                      <a:pt x="26292" y="370"/>
                      <a:pt x="26374" y="370"/>
                    </a:cubicBezTo>
                    <a:cubicBezTo>
                      <a:pt x="26456" y="329"/>
                      <a:pt x="26538" y="246"/>
                      <a:pt x="26497" y="164"/>
                    </a:cubicBezTo>
                    <a:cubicBezTo>
                      <a:pt x="26497" y="82"/>
                      <a:pt x="26415" y="0"/>
                      <a:pt x="26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1"/>
              <p:cNvSpPr/>
              <p:nvPr/>
            </p:nvSpPr>
            <p:spPr>
              <a:xfrm>
                <a:off x="5620809" y="891514"/>
                <a:ext cx="66301" cy="190449"/>
              </a:xfrm>
              <a:custGeom>
                <a:rect b="b" l="l" r="r" t="t"/>
                <a:pathLst>
                  <a:path extrusionOk="0" h="9798" w="3411">
                    <a:moveTo>
                      <a:pt x="3205" y="0"/>
                    </a:moveTo>
                    <a:cubicBezTo>
                      <a:pt x="3164" y="0"/>
                      <a:pt x="3123" y="21"/>
                      <a:pt x="3082" y="62"/>
                    </a:cubicBezTo>
                    <a:cubicBezTo>
                      <a:pt x="2959" y="185"/>
                      <a:pt x="2877" y="349"/>
                      <a:pt x="2794" y="472"/>
                    </a:cubicBezTo>
                    <a:cubicBezTo>
                      <a:pt x="2548" y="924"/>
                      <a:pt x="2301" y="1376"/>
                      <a:pt x="2096" y="1828"/>
                    </a:cubicBezTo>
                    <a:cubicBezTo>
                      <a:pt x="1850" y="2321"/>
                      <a:pt x="1603" y="2773"/>
                      <a:pt x="1398" y="3266"/>
                    </a:cubicBezTo>
                    <a:cubicBezTo>
                      <a:pt x="1192" y="3718"/>
                      <a:pt x="1028" y="4252"/>
                      <a:pt x="864" y="4745"/>
                    </a:cubicBezTo>
                    <a:cubicBezTo>
                      <a:pt x="781" y="4991"/>
                      <a:pt x="699" y="5197"/>
                      <a:pt x="658" y="5484"/>
                    </a:cubicBezTo>
                    <a:cubicBezTo>
                      <a:pt x="576" y="5772"/>
                      <a:pt x="535" y="6018"/>
                      <a:pt x="453" y="6306"/>
                    </a:cubicBezTo>
                    <a:cubicBezTo>
                      <a:pt x="371" y="6799"/>
                      <a:pt x="288" y="7292"/>
                      <a:pt x="206" y="7826"/>
                    </a:cubicBezTo>
                    <a:cubicBezTo>
                      <a:pt x="165" y="8401"/>
                      <a:pt x="83" y="8935"/>
                      <a:pt x="42" y="9510"/>
                    </a:cubicBezTo>
                    <a:cubicBezTo>
                      <a:pt x="1" y="9633"/>
                      <a:pt x="124" y="9757"/>
                      <a:pt x="247" y="9798"/>
                    </a:cubicBezTo>
                    <a:lnTo>
                      <a:pt x="247" y="9757"/>
                    </a:lnTo>
                    <a:cubicBezTo>
                      <a:pt x="412" y="9757"/>
                      <a:pt x="494" y="9633"/>
                      <a:pt x="535" y="9510"/>
                    </a:cubicBezTo>
                    <a:cubicBezTo>
                      <a:pt x="535" y="9387"/>
                      <a:pt x="576" y="9264"/>
                      <a:pt x="576" y="9140"/>
                    </a:cubicBezTo>
                    <a:cubicBezTo>
                      <a:pt x="617" y="8606"/>
                      <a:pt x="699" y="8031"/>
                      <a:pt x="740" y="7497"/>
                    </a:cubicBezTo>
                    <a:cubicBezTo>
                      <a:pt x="823" y="7004"/>
                      <a:pt x="905" y="6470"/>
                      <a:pt x="987" y="5977"/>
                    </a:cubicBezTo>
                    <a:lnTo>
                      <a:pt x="987" y="6018"/>
                    </a:lnTo>
                    <a:cubicBezTo>
                      <a:pt x="1069" y="5731"/>
                      <a:pt x="1110" y="5402"/>
                      <a:pt x="1233" y="5115"/>
                    </a:cubicBezTo>
                    <a:cubicBezTo>
                      <a:pt x="1315" y="4827"/>
                      <a:pt x="1398" y="4539"/>
                      <a:pt x="1521" y="4252"/>
                    </a:cubicBezTo>
                    <a:cubicBezTo>
                      <a:pt x="1685" y="3759"/>
                      <a:pt x="1891" y="3266"/>
                      <a:pt x="2096" y="2814"/>
                    </a:cubicBezTo>
                    <a:cubicBezTo>
                      <a:pt x="2301" y="2321"/>
                      <a:pt x="2507" y="1869"/>
                      <a:pt x="2753" y="1417"/>
                    </a:cubicBezTo>
                    <a:lnTo>
                      <a:pt x="3082" y="842"/>
                    </a:lnTo>
                    <a:cubicBezTo>
                      <a:pt x="3164" y="678"/>
                      <a:pt x="3246" y="472"/>
                      <a:pt x="3369" y="308"/>
                    </a:cubicBezTo>
                    <a:cubicBezTo>
                      <a:pt x="3411" y="226"/>
                      <a:pt x="3411" y="103"/>
                      <a:pt x="3328" y="62"/>
                    </a:cubicBezTo>
                    <a:cubicBezTo>
                      <a:pt x="3287" y="21"/>
                      <a:pt x="3246" y="0"/>
                      <a:pt x="3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31"/>
              <p:cNvSpPr/>
              <p:nvPr/>
            </p:nvSpPr>
            <p:spPr>
              <a:xfrm>
                <a:off x="5851590" y="650450"/>
                <a:ext cx="364920" cy="242463"/>
              </a:xfrm>
              <a:custGeom>
                <a:rect b="b" l="l" r="r" t="t"/>
                <a:pathLst>
                  <a:path extrusionOk="0" h="12474" w="18774">
                    <a:moveTo>
                      <a:pt x="18594" y="1"/>
                    </a:moveTo>
                    <a:cubicBezTo>
                      <a:pt x="18571" y="1"/>
                      <a:pt x="18548" y="6"/>
                      <a:pt x="18527" y="16"/>
                    </a:cubicBezTo>
                    <a:cubicBezTo>
                      <a:pt x="18240" y="99"/>
                      <a:pt x="17993" y="181"/>
                      <a:pt x="17706" y="304"/>
                    </a:cubicBezTo>
                    <a:cubicBezTo>
                      <a:pt x="17213" y="550"/>
                      <a:pt x="16720" y="797"/>
                      <a:pt x="16227" y="1084"/>
                    </a:cubicBezTo>
                    <a:cubicBezTo>
                      <a:pt x="15775" y="1331"/>
                      <a:pt x="15282" y="1660"/>
                      <a:pt x="14830" y="1947"/>
                    </a:cubicBezTo>
                    <a:cubicBezTo>
                      <a:pt x="14378" y="2276"/>
                      <a:pt x="13926" y="2604"/>
                      <a:pt x="13556" y="2974"/>
                    </a:cubicBezTo>
                    <a:cubicBezTo>
                      <a:pt x="13146" y="3344"/>
                      <a:pt x="12776" y="3714"/>
                      <a:pt x="12447" y="4165"/>
                    </a:cubicBezTo>
                    <a:cubicBezTo>
                      <a:pt x="12119" y="4576"/>
                      <a:pt x="11831" y="4987"/>
                      <a:pt x="11544" y="5439"/>
                    </a:cubicBezTo>
                    <a:cubicBezTo>
                      <a:pt x="11215" y="5891"/>
                      <a:pt x="10927" y="6343"/>
                      <a:pt x="10640" y="6795"/>
                    </a:cubicBezTo>
                    <a:lnTo>
                      <a:pt x="10640" y="6754"/>
                    </a:lnTo>
                    <a:cubicBezTo>
                      <a:pt x="10434" y="7041"/>
                      <a:pt x="10229" y="7329"/>
                      <a:pt x="9983" y="7616"/>
                    </a:cubicBezTo>
                    <a:cubicBezTo>
                      <a:pt x="9818" y="7781"/>
                      <a:pt x="9654" y="7986"/>
                      <a:pt x="9490" y="8109"/>
                    </a:cubicBezTo>
                    <a:lnTo>
                      <a:pt x="9531" y="8109"/>
                    </a:lnTo>
                    <a:cubicBezTo>
                      <a:pt x="9366" y="8232"/>
                      <a:pt x="9243" y="8356"/>
                      <a:pt x="9079" y="8438"/>
                    </a:cubicBezTo>
                    <a:cubicBezTo>
                      <a:pt x="8956" y="8520"/>
                      <a:pt x="8791" y="8602"/>
                      <a:pt x="8627" y="8684"/>
                    </a:cubicBezTo>
                    <a:cubicBezTo>
                      <a:pt x="8298" y="8849"/>
                      <a:pt x="7970" y="8972"/>
                      <a:pt x="7600" y="9095"/>
                    </a:cubicBezTo>
                    <a:cubicBezTo>
                      <a:pt x="7148" y="9259"/>
                      <a:pt x="6655" y="9424"/>
                      <a:pt x="6121" y="9547"/>
                    </a:cubicBezTo>
                    <a:cubicBezTo>
                      <a:pt x="5587" y="9711"/>
                      <a:pt x="5094" y="9835"/>
                      <a:pt x="4519" y="9958"/>
                    </a:cubicBezTo>
                    <a:cubicBezTo>
                      <a:pt x="3985" y="10081"/>
                      <a:pt x="3492" y="10204"/>
                      <a:pt x="2958" y="10369"/>
                    </a:cubicBezTo>
                    <a:cubicBezTo>
                      <a:pt x="2424" y="10533"/>
                      <a:pt x="1931" y="10738"/>
                      <a:pt x="1438" y="11026"/>
                    </a:cubicBezTo>
                    <a:cubicBezTo>
                      <a:pt x="1191" y="11149"/>
                      <a:pt x="986" y="11272"/>
                      <a:pt x="781" y="11437"/>
                    </a:cubicBezTo>
                    <a:cubicBezTo>
                      <a:pt x="534" y="11560"/>
                      <a:pt x="288" y="11765"/>
                      <a:pt x="123" y="11930"/>
                    </a:cubicBezTo>
                    <a:cubicBezTo>
                      <a:pt x="0" y="12053"/>
                      <a:pt x="0" y="12258"/>
                      <a:pt x="123" y="12382"/>
                    </a:cubicBezTo>
                    <a:lnTo>
                      <a:pt x="41" y="12382"/>
                    </a:lnTo>
                    <a:cubicBezTo>
                      <a:pt x="103" y="12443"/>
                      <a:pt x="185" y="12474"/>
                      <a:pt x="267" y="12474"/>
                    </a:cubicBezTo>
                    <a:cubicBezTo>
                      <a:pt x="349" y="12474"/>
                      <a:pt x="431" y="12443"/>
                      <a:pt x="493" y="12382"/>
                    </a:cubicBezTo>
                    <a:cubicBezTo>
                      <a:pt x="657" y="12217"/>
                      <a:pt x="945" y="12053"/>
                      <a:pt x="1191" y="11889"/>
                    </a:cubicBezTo>
                    <a:cubicBezTo>
                      <a:pt x="1438" y="11724"/>
                      <a:pt x="1684" y="11560"/>
                      <a:pt x="1972" y="11437"/>
                    </a:cubicBezTo>
                    <a:lnTo>
                      <a:pt x="1931" y="11437"/>
                    </a:lnTo>
                    <a:cubicBezTo>
                      <a:pt x="2259" y="11272"/>
                      <a:pt x="2547" y="11149"/>
                      <a:pt x="2876" y="11026"/>
                    </a:cubicBezTo>
                    <a:lnTo>
                      <a:pt x="2835" y="11026"/>
                    </a:lnTo>
                    <a:cubicBezTo>
                      <a:pt x="3245" y="10903"/>
                      <a:pt x="3615" y="10779"/>
                      <a:pt x="4026" y="10697"/>
                    </a:cubicBezTo>
                    <a:cubicBezTo>
                      <a:pt x="4396" y="10574"/>
                      <a:pt x="4806" y="10492"/>
                      <a:pt x="5217" y="10410"/>
                    </a:cubicBezTo>
                    <a:cubicBezTo>
                      <a:pt x="5751" y="10286"/>
                      <a:pt x="6285" y="10163"/>
                      <a:pt x="6819" y="9999"/>
                    </a:cubicBezTo>
                    <a:cubicBezTo>
                      <a:pt x="7353" y="9876"/>
                      <a:pt x="7929" y="9711"/>
                      <a:pt x="8421" y="9506"/>
                    </a:cubicBezTo>
                    <a:cubicBezTo>
                      <a:pt x="8956" y="9301"/>
                      <a:pt x="9448" y="9013"/>
                      <a:pt x="9859" y="8643"/>
                    </a:cubicBezTo>
                    <a:cubicBezTo>
                      <a:pt x="10065" y="8479"/>
                      <a:pt x="10229" y="8274"/>
                      <a:pt x="10434" y="8109"/>
                    </a:cubicBezTo>
                    <a:cubicBezTo>
                      <a:pt x="10599" y="7904"/>
                      <a:pt x="10722" y="7698"/>
                      <a:pt x="10886" y="7452"/>
                    </a:cubicBezTo>
                    <a:cubicBezTo>
                      <a:pt x="11174" y="7041"/>
                      <a:pt x="11461" y="6630"/>
                      <a:pt x="11708" y="6137"/>
                    </a:cubicBezTo>
                    <a:cubicBezTo>
                      <a:pt x="11995" y="5685"/>
                      <a:pt x="12283" y="5234"/>
                      <a:pt x="12571" y="4782"/>
                    </a:cubicBezTo>
                    <a:cubicBezTo>
                      <a:pt x="12571" y="4782"/>
                      <a:pt x="12571" y="4823"/>
                      <a:pt x="12571" y="4823"/>
                    </a:cubicBezTo>
                    <a:cubicBezTo>
                      <a:pt x="12817" y="4494"/>
                      <a:pt x="13064" y="4165"/>
                      <a:pt x="13310" y="3878"/>
                    </a:cubicBezTo>
                    <a:cubicBezTo>
                      <a:pt x="13433" y="3755"/>
                      <a:pt x="13556" y="3590"/>
                      <a:pt x="13680" y="3467"/>
                    </a:cubicBezTo>
                    <a:lnTo>
                      <a:pt x="14049" y="3138"/>
                    </a:lnTo>
                    <a:cubicBezTo>
                      <a:pt x="14501" y="2769"/>
                      <a:pt x="14953" y="2399"/>
                      <a:pt x="15446" y="2111"/>
                    </a:cubicBezTo>
                    <a:lnTo>
                      <a:pt x="15405" y="2111"/>
                    </a:lnTo>
                    <a:cubicBezTo>
                      <a:pt x="15775" y="1824"/>
                      <a:pt x="16186" y="1577"/>
                      <a:pt x="16555" y="1372"/>
                    </a:cubicBezTo>
                    <a:cubicBezTo>
                      <a:pt x="16925" y="1167"/>
                      <a:pt x="17336" y="961"/>
                      <a:pt x="17706" y="756"/>
                    </a:cubicBezTo>
                    <a:cubicBezTo>
                      <a:pt x="17911" y="674"/>
                      <a:pt x="18075" y="592"/>
                      <a:pt x="18240" y="509"/>
                    </a:cubicBezTo>
                    <a:cubicBezTo>
                      <a:pt x="18363" y="427"/>
                      <a:pt x="18486" y="386"/>
                      <a:pt x="18609" y="345"/>
                    </a:cubicBezTo>
                    <a:cubicBezTo>
                      <a:pt x="18691" y="345"/>
                      <a:pt x="18774" y="222"/>
                      <a:pt x="18733" y="140"/>
                    </a:cubicBezTo>
                    <a:cubicBezTo>
                      <a:pt x="18733" y="47"/>
                      <a:pt x="18663" y="1"/>
                      <a:pt x="18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31"/>
              <p:cNvSpPr/>
              <p:nvPr/>
            </p:nvSpPr>
            <p:spPr>
              <a:xfrm>
                <a:off x="5727015" y="778213"/>
                <a:ext cx="233989" cy="203355"/>
              </a:xfrm>
              <a:custGeom>
                <a:rect b="b" l="l" r="r" t="t"/>
                <a:pathLst>
                  <a:path extrusionOk="0" h="10462" w="12038">
                    <a:moveTo>
                      <a:pt x="11856" y="0"/>
                    </a:moveTo>
                    <a:cubicBezTo>
                      <a:pt x="11835" y="0"/>
                      <a:pt x="11813" y="5"/>
                      <a:pt x="11791" y="16"/>
                    </a:cubicBezTo>
                    <a:cubicBezTo>
                      <a:pt x="11667" y="57"/>
                      <a:pt x="11585" y="139"/>
                      <a:pt x="11503" y="181"/>
                    </a:cubicBezTo>
                    <a:lnTo>
                      <a:pt x="11215" y="427"/>
                    </a:lnTo>
                    <a:cubicBezTo>
                      <a:pt x="11010" y="550"/>
                      <a:pt x="10805" y="715"/>
                      <a:pt x="10640" y="838"/>
                    </a:cubicBezTo>
                    <a:cubicBezTo>
                      <a:pt x="10188" y="1125"/>
                      <a:pt x="9695" y="1372"/>
                      <a:pt x="9244" y="1618"/>
                    </a:cubicBezTo>
                    <a:cubicBezTo>
                      <a:pt x="8299" y="2111"/>
                      <a:pt x="7354" y="2604"/>
                      <a:pt x="6409" y="3097"/>
                    </a:cubicBezTo>
                    <a:cubicBezTo>
                      <a:pt x="5957" y="3344"/>
                      <a:pt x="5505" y="3631"/>
                      <a:pt x="5094" y="3919"/>
                    </a:cubicBezTo>
                    <a:cubicBezTo>
                      <a:pt x="4643" y="4206"/>
                      <a:pt x="4191" y="4535"/>
                      <a:pt x="3780" y="4864"/>
                    </a:cubicBezTo>
                    <a:cubicBezTo>
                      <a:pt x="3410" y="5233"/>
                      <a:pt x="3040" y="5603"/>
                      <a:pt x="2671" y="6014"/>
                    </a:cubicBezTo>
                    <a:cubicBezTo>
                      <a:pt x="2342" y="6425"/>
                      <a:pt x="2013" y="6836"/>
                      <a:pt x="1726" y="7246"/>
                    </a:cubicBezTo>
                    <a:cubicBezTo>
                      <a:pt x="1603" y="7452"/>
                      <a:pt x="1438" y="7698"/>
                      <a:pt x="1274" y="7904"/>
                    </a:cubicBezTo>
                    <a:cubicBezTo>
                      <a:pt x="1151" y="8150"/>
                      <a:pt x="986" y="8355"/>
                      <a:pt x="863" y="8602"/>
                    </a:cubicBezTo>
                    <a:cubicBezTo>
                      <a:pt x="576" y="9054"/>
                      <a:pt x="329" y="9547"/>
                      <a:pt x="83" y="9999"/>
                    </a:cubicBezTo>
                    <a:cubicBezTo>
                      <a:pt x="1" y="10163"/>
                      <a:pt x="83" y="10368"/>
                      <a:pt x="247" y="10451"/>
                    </a:cubicBezTo>
                    <a:lnTo>
                      <a:pt x="370" y="10451"/>
                    </a:lnTo>
                    <a:cubicBezTo>
                      <a:pt x="393" y="10458"/>
                      <a:pt x="414" y="10462"/>
                      <a:pt x="434" y="10462"/>
                    </a:cubicBezTo>
                    <a:cubicBezTo>
                      <a:pt x="524" y="10462"/>
                      <a:pt x="591" y="10394"/>
                      <a:pt x="658" y="10327"/>
                    </a:cubicBezTo>
                    <a:cubicBezTo>
                      <a:pt x="863" y="9875"/>
                      <a:pt x="1110" y="9465"/>
                      <a:pt x="1356" y="9013"/>
                    </a:cubicBezTo>
                    <a:cubicBezTo>
                      <a:pt x="1603" y="8602"/>
                      <a:pt x="1849" y="8191"/>
                      <a:pt x="2137" y="7780"/>
                    </a:cubicBezTo>
                    <a:lnTo>
                      <a:pt x="2096" y="7780"/>
                    </a:lnTo>
                    <a:cubicBezTo>
                      <a:pt x="2301" y="7493"/>
                      <a:pt x="2506" y="7205"/>
                      <a:pt x="2712" y="6959"/>
                    </a:cubicBezTo>
                    <a:cubicBezTo>
                      <a:pt x="2876" y="6712"/>
                      <a:pt x="3082" y="6466"/>
                      <a:pt x="3287" y="6219"/>
                    </a:cubicBezTo>
                    <a:cubicBezTo>
                      <a:pt x="3575" y="5891"/>
                      <a:pt x="3821" y="5603"/>
                      <a:pt x="4150" y="5357"/>
                    </a:cubicBezTo>
                    <a:cubicBezTo>
                      <a:pt x="4314" y="5192"/>
                      <a:pt x="4478" y="5069"/>
                      <a:pt x="4643" y="4905"/>
                    </a:cubicBezTo>
                    <a:cubicBezTo>
                      <a:pt x="4807" y="4782"/>
                      <a:pt x="5012" y="4658"/>
                      <a:pt x="5177" y="4535"/>
                    </a:cubicBezTo>
                    <a:cubicBezTo>
                      <a:pt x="5711" y="4206"/>
                      <a:pt x="6204" y="3878"/>
                      <a:pt x="6738" y="3549"/>
                    </a:cubicBezTo>
                    <a:cubicBezTo>
                      <a:pt x="7641" y="3015"/>
                      <a:pt x="8586" y="2563"/>
                      <a:pt x="9531" y="2070"/>
                    </a:cubicBezTo>
                    <a:cubicBezTo>
                      <a:pt x="9983" y="1824"/>
                      <a:pt x="10435" y="1536"/>
                      <a:pt x="10846" y="1249"/>
                    </a:cubicBezTo>
                    <a:cubicBezTo>
                      <a:pt x="11051" y="1084"/>
                      <a:pt x="11298" y="920"/>
                      <a:pt x="11462" y="756"/>
                    </a:cubicBezTo>
                    <a:cubicBezTo>
                      <a:pt x="11626" y="632"/>
                      <a:pt x="11791" y="468"/>
                      <a:pt x="11955" y="345"/>
                    </a:cubicBezTo>
                    <a:cubicBezTo>
                      <a:pt x="12037" y="263"/>
                      <a:pt x="12037" y="181"/>
                      <a:pt x="11996" y="98"/>
                    </a:cubicBezTo>
                    <a:cubicBezTo>
                      <a:pt x="11966" y="38"/>
                      <a:pt x="11914" y="0"/>
                      <a:pt x="1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31"/>
              <p:cNvSpPr/>
              <p:nvPr/>
            </p:nvSpPr>
            <p:spPr>
              <a:xfrm>
                <a:off x="6119070" y="884614"/>
                <a:ext cx="101444" cy="48827"/>
              </a:xfrm>
              <a:custGeom>
                <a:rect b="b" l="l" r="r" t="t"/>
                <a:pathLst>
                  <a:path extrusionOk="0" h="2512" w="5219">
                    <a:moveTo>
                      <a:pt x="4226" y="0"/>
                    </a:moveTo>
                    <a:cubicBezTo>
                      <a:pt x="4112" y="0"/>
                      <a:pt x="3999" y="31"/>
                      <a:pt x="3903" y="88"/>
                    </a:cubicBezTo>
                    <a:lnTo>
                      <a:pt x="3452" y="252"/>
                    </a:lnTo>
                    <a:cubicBezTo>
                      <a:pt x="3164" y="376"/>
                      <a:pt x="2835" y="499"/>
                      <a:pt x="2548" y="622"/>
                    </a:cubicBezTo>
                    <a:cubicBezTo>
                      <a:pt x="2219" y="745"/>
                      <a:pt x="1932" y="869"/>
                      <a:pt x="1603" y="992"/>
                    </a:cubicBezTo>
                    <a:lnTo>
                      <a:pt x="740" y="1320"/>
                    </a:lnTo>
                    <a:cubicBezTo>
                      <a:pt x="535" y="1403"/>
                      <a:pt x="247" y="1444"/>
                      <a:pt x="165" y="1690"/>
                    </a:cubicBezTo>
                    <a:cubicBezTo>
                      <a:pt x="83" y="1813"/>
                      <a:pt x="83" y="1937"/>
                      <a:pt x="165" y="2060"/>
                    </a:cubicBezTo>
                    <a:lnTo>
                      <a:pt x="165" y="2101"/>
                    </a:lnTo>
                    <a:cubicBezTo>
                      <a:pt x="42" y="2142"/>
                      <a:pt x="1" y="2224"/>
                      <a:pt x="1" y="2306"/>
                    </a:cubicBezTo>
                    <a:cubicBezTo>
                      <a:pt x="1" y="2389"/>
                      <a:pt x="42" y="2471"/>
                      <a:pt x="124" y="2512"/>
                    </a:cubicBezTo>
                    <a:lnTo>
                      <a:pt x="206" y="2471"/>
                    </a:lnTo>
                    <a:lnTo>
                      <a:pt x="288" y="2471"/>
                    </a:lnTo>
                    <a:cubicBezTo>
                      <a:pt x="371" y="2471"/>
                      <a:pt x="453" y="2430"/>
                      <a:pt x="535" y="2430"/>
                    </a:cubicBezTo>
                    <a:lnTo>
                      <a:pt x="658" y="2389"/>
                    </a:lnTo>
                    <a:lnTo>
                      <a:pt x="1274" y="2389"/>
                    </a:lnTo>
                    <a:cubicBezTo>
                      <a:pt x="1439" y="2389"/>
                      <a:pt x="1603" y="2347"/>
                      <a:pt x="1767" y="2306"/>
                    </a:cubicBezTo>
                    <a:cubicBezTo>
                      <a:pt x="2425" y="2224"/>
                      <a:pt x="3041" y="2060"/>
                      <a:pt x="3698" y="1854"/>
                    </a:cubicBezTo>
                    <a:cubicBezTo>
                      <a:pt x="3945" y="1731"/>
                      <a:pt x="4232" y="1608"/>
                      <a:pt x="4520" y="1485"/>
                    </a:cubicBezTo>
                    <a:lnTo>
                      <a:pt x="4766" y="1320"/>
                    </a:lnTo>
                    <a:cubicBezTo>
                      <a:pt x="4889" y="1238"/>
                      <a:pt x="4972" y="1197"/>
                      <a:pt x="5054" y="1115"/>
                    </a:cubicBezTo>
                    <a:cubicBezTo>
                      <a:pt x="5218" y="951"/>
                      <a:pt x="5218" y="704"/>
                      <a:pt x="5095" y="540"/>
                    </a:cubicBezTo>
                    <a:cubicBezTo>
                      <a:pt x="5027" y="439"/>
                      <a:pt x="4904" y="365"/>
                      <a:pt x="4771" y="365"/>
                    </a:cubicBezTo>
                    <a:cubicBezTo>
                      <a:pt x="4742" y="365"/>
                      <a:pt x="4713" y="368"/>
                      <a:pt x="4684" y="376"/>
                    </a:cubicBezTo>
                    <a:cubicBezTo>
                      <a:pt x="4684" y="252"/>
                      <a:pt x="4643" y="170"/>
                      <a:pt x="4602" y="129"/>
                    </a:cubicBezTo>
                    <a:cubicBezTo>
                      <a:pt x="4492" y="41"/>
                      <a:pt x="4358" y="0"/>
                      <a:pt x="4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31"/>
              <p:cNvSpPr/>
              <p:nvPr/>
            </p:nvSpPr>
            <p:spPr>
              <a:xfrm>
                <a:off x="6118273" y="892097"/>
                <a:ext cx="79072" cy="38156"/>
              </a:xfrm>
              <a:custGeom>
                <a:rect b="b" l="l" r="r" t="t"/>
                <a:pathLst>
                  <a:path extrusionOk="0" h="1963" w="4068">
                    <a:moveTo>
                      <a:pt x="3611" y="1"/>
                    </a:moveTo>
                    <a:cubicBezTo>
                      <a:pt x="3557" y="1"/>
                      <a:pt x="3503" y="11"/>
                      <a:pt x="3452" y="32"/>
                    </a:cubicBezTo>
                    <a:lnTo>
                      <a:pt x="3246" y="114"/>
                    </a:lnTo>
                    <a:cubicBezTo>
                      <a:pt x="2959" y="278"/>
                      <a:pt x="2712" y="401"/>
                      <a:pt x="2425" y="525"/>
                    </a:cubicBezTo>
                    <a:cubicBezTo>
                      <a:pt x="2096" y="689"/>
                      <a:pt x="1808" y="812"/>
                      <a:pt x="1480" y="935"/>
                    </a:cubicBezTo>
                    <a:lnTo>
                      <a:pt x="617" y="1346"/>
                    </a:lnTo>
                    <a:cubicBezTo>
                      <a:pt x="453" y="1387"/>
                      <a:pt x="329" y="1469"/>
                      <a:pt x="206" y="1552"/>
                    </a:cubicBezTo>
                    <a:cubicBezTo>
                      <a:pt x="83" y="1593"/>
                      <a:pt x="1" y="1716"/>
                      <a:pt x="42" y="1839"/>
                    </a:cubicBezTo>
                    <a:cubicBezTo>
                      <a:pt x="42" y="1921"/>
                      <a:pt x="124" y="1962"/>
                      <a:pt x="206" y="1962"/>
                    </a:cubicBezTo>
                    <a:lnTo>
                      <a:pt x="288" y="1962"/>
                    </a:lnTo>
                    <a:cubicBezTo>
                      <a:pt x="576" y="1962"/>
                      <a:pt x="863" y="1921"/>
                      <a:pt x="1110" y="1839"/>
                    </a:cubicBezTo>
                    <a:cubicBezTo>
                      <a:pt x="1439" y="1757"/>
                      <a:pt x="1726" y="1675"/>
                      <a:pt x="2014" y="1593"/>
                    </a:cubicBezTo>
                    <a:cubicBezTo>
                      <a:pt x="2630" y="1387"/>
                      <a:pt x="3205" y="1141"/>
                      <a:pt x="3780" y="853"/>
                    </a:cubicBezTo>
                    <a:cubicBezTo>
                      <a:pt x="3903" y="812"/>
                      <a:pt x="3986" y="730"/>
                      <a:pt x="4027" y="607"/>
                    </a:cubicBezTo>
                    <a:cubicBezTo>
                      <a:pt x="4068" y="484"/>
                      <a:pt x="4068" y="360"/>
                      <a:pt x="4027" y="278"/>
                    </a:cubicBezTo>
                    <a:cubicBezTo>
                      <a:pt x="3934" y="93"/>
                      <a:pt x="3772" y="1"/>
                      <a:pt x="3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31"/>
              <p:cNvSpPr/>
              <p:nvPr/>
            </p:nvSpPr>
            <p:spPr>
              <a:xfrm>
                <a:off x="6448049" y="872329"/>
                <a:ext cx="67895" cy="37961"/>
              </a:xfrm>
              <a:custGeom>
                <a:rect b="b" l="l" r="r" t="t"/>
                <a:pathLst>
                  <a:path extrusionOk="0" h="1953" w="3493">
                    <a:moveTo>
                      <a:pt x="648" y="0"/>
                    </a:moveTo>
                    <a:cubicBezTo>
                      <a:pt x="441" y="0"/>
                      <a:pt x="240" y="147"/>
                      <a:pt x="206" y="350"/>
                    </a:cubicBezTo>
                    <a:lnTo>
                      <a:pt x="206" y="391"/>
                    </a:lnTo>
                    <a:cubicBezTo>
                      <a:pt x="124" y="391"/>
                      <a:pt x="42" y="474"/>
                      <a:pt x="42" y="556"/>
                    </a:cubicBezTo>
                    <a:cubicBezTo>
                      <a:pt x="1" y="638"/>
                      <a:pt x="42" y="761"/>
                      <a:pt x="124" y="802"/>
                    </a:cubicBezTo>
                    <a:cubicBezTo>
                      <a:pt x="247" y="925"/>
                      <a:pt x="330" y="1008"/>
                      <a:pt x="453" y="1049"/>
                    </a:cubicBezTo>
                    <a:cubicBezTo>
                      <a:pt x="658" y="1213"/>
                      <a:pt x="905" y="1336"/>
                      <a:pt x="1151" y="1418"/>
                    </a:cubicBezTo>
                    <a:lnTo>
                      <a:pt x="1480" y="1542"/>
                    </a:lnTo>
                    <a:cubicBezTo>
                      <a:pt x="1685" y="1624"/>
                      <a:pt x="1932" y="1706"/>
                      <a:pt x="2137" y="1788"/>
                    </a:cubicBezTo>
                    <a:lnTo>
                      <a:pt x="2096" y="1788"/>
                    </a:lnTo>
                    <a:cubicBezTo>
                      <a:pt x="2219" y="1870"/>
                      <a:pt x="2384" y="1911"/>
                      <a:pt x="2507" y="1952"/>
                    </a:cubicBezTo>
                    <a:lnTo>
                      <a:pt x="2794" y="1952"/>
                    </a:lnTo>
                    <a:cubicBezTo>
                      <a:pt x="2918" y="1952"/>
                      <a:pt x="3041" y="1911"/>
                      <a:pt x="3123" y="1788"/>
                    </a:cubicBezTo>
                    <a:cubicBezTo>
                      <a:pt x="3205" y="1747"/>
                      <a:pt x="3246" y="1624"/>
                      <a:pt x="3287" y="1542"/>
                    </a:cubicBezTo>
                    <a:cubicBezTo>
                      <a:pt x="3328" y="1459"/>
                      <a:pt x="3369" y="1418"/>
                      <a:pt x="3411" y="1295"/>
                    </a:cubicBezTo>
                    <a:cubicBezTo>
                      <a:pt x="3493" y="1090"/>
                      <a:pt x="3328" y="843"/>
                      <a:pt x="3082" y="761"/>
                    </a:cubicBezTo>
                    <a:lnTo>
                      <a:pt x="2342" y="556"/>
                    </a:lnTo>
                    <a:cubicBezTo>
                      <a:pt x="1932" y="432"/>
                      <a:pt x="1521" y="309"/>
                      <a:pt x="1110" y="186"/>
                    </a:cubicBezTo>
                    <a:lnTo>
                      <a:pt x="1151" y="186"/>
                    </a:lnTo>
                    <a:lnTo>
                      <a:pt x="946" y="104"/>
                    </a:lnTo>
                    <a:cubicBezTo>
                      <a:pt x="905" y="63"/>
                      <a:pt x="822" y="22"/>
                      <a:pt x="781" y="22"/>
                    </a:cubicBezTo>
                    <a:cubicBezTo>
                      <a:pt x="738" y="7"/>
                      <a:pt x="693" y="0"/>
                      <a:pt x="6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31"/>
              <p:cNvSpPr/>
              <p:nvPr/>
            </p:nvSpPr>
            <p:spPr>
              <a:xfrm flipH="1" rot="10800000">
                <a:off x="5822041" y="1267823"/>
                <a:ext cx="89440" cy="95237"/>
              </a:xfrm>
              <a:custGeom>
                <a:rect b="b" l="l" r="r" t="t"/>
                <a:pathLst>
                  <a:path extrusionOk="0" h="1973" w="4602">
                    <a:moveTo>
                      <a:pt x="2958" y="1"/>
                    </a:moveTo>
                    <a:cubicBezTo>
                      <a:pt x="2753" y="42"/>
                      <a:pt x="2506" y="124"/>
                      <a:pt x="2260" y="247"/>
                    </a:cubicBezTo>
                    <a:cubicBezTo>
                      <a:pt x="2054" y="370"/>
                      <a:pt x="1849" y="453"/>
                      <a:pt x="1644" y="617"/>
                    </a:cubicBezTo>
                    <a:cubicBezTo>
                      <a:pt x="1438" y="740"/>
                      <a:pt x="1192" y="904"/>
                      <a:pt x="986" y="1028"/>
                    </a:cubicBezTo>
                    <a:cubicBezTo>
                      <a:pt x="822" y="1192"/>
                      <a:pt x="617" y="1315"/>
                      <a:pt x="452" y="1438"/>
                    </a:cubicBezTo>
                    <a:cubicBezTo>
                      <a:pt x="329" y="1521"/>
                      <a:pt x="247" y="1603"/>
                      <a:pt x="124" y="1644"/>
                    </a:cubicBezTo>
                    <a:cubicBezTo>
                      <a:pt x="83" y="1644"/>
                      <a:pt x="83" y="1644"/>
                      <a:pt x="41" y="1685"/>
                    </a:cubicBezTo>
                    <a:cubicBezTo>
                      <a:pt x="0" y="1726"/>
                      <a:pt x="0" y="1808"/>
                      <a:pt x="0" y="1849"/>
                    </a:cubicBezTo>
                    <a:cubicBezTo>
                      <a:pt x="41" y="1931"/>
                      <a:pt x="83" y="1973"/>
                      <a:pt x="124" y="1973"/>
                    </a:cubicBezTo>
                    <a:lnTo>
                      <a:pt x="370" y="1973"/>
                    </a:lnTo>
                    <a:cubicBezTo>
                      <a:pt x="617" y="1849"/>
                      <a:pt x="863" y="1726"/>
                      <a:pt x="1068" y="1562"/>
                    </a:cubicBezTo>
                    <a:cubicBezTo>
                      <a:pt x="1397" y="1356"/>
                      <a:pt x="1726" y="1151"/>
                      <a:pt x="2054" y="987"/>
                    </a:cubicBezTo>
                    <a:cubicBezTo>
                      <a:pt x="2219" y="904"/>
                      <a:pt x="2424" y="822"/>
                      <a:pt x="2588" y="740"/>
                    </a:cubicBezTo>
                    <a:lnTo>
                      <a:pt x="2712" y="740"/>
                    </a:lnTo>
                    <a:cubicBezTo>
                      <a:pt x="2794" y="699"/>
                      <a:pt x="2876" y="699"/>
                      <a:pt x="2958" y="699"/>
                    </a:cubicBezTo>
                    <a:lnTo>
                      <a:pt x="3328" y="699"/>
                    </a:lnTo>
                    <a:lnTo>
                      <a:pt x="3410" y="781"/>
                    </a:lnTo>
                    <a:lnTo>
                      <a:pt x="3492" y="822"/>
                    </a:lnTo>
                    <a:lnTo>
                      <a:pt x="3574" y="904"/>
                    </a:lnTo>
                    <a:lnTo>
                      <a:pt x="3739" y="1110"/>
                    </a:lnTo>
                    <a:lnTo>
                      <a:pt x="3739" y="1151"/>
                    </a:lnTo>
                    <a:lnTo>
                      <a:pt x="3821" y="1274"/>
                    </a:lnTo>
                    <a:cubicBezTo>
                      <a:pt x="3862" y="1356"/>
                      <a:pt x="3903" y="1438"/>
                      <a:pt x="3944" y="1480"/>
                    </a:cubicBezTo>
                    <a:cubicBezTo>
                      <a:pt x="4010" y="1568"/>
                      <a:pt x="4100" y="1608"/>
                      <a:pt x="4194" y="1608"/>
                    </a:cubicBezTo>
                    <a:cubicBezTo>
                      <a:pt x="4276" y="1608"/>
                      <a:pt x="4361" y="1578"/>
                      <a:pt x="4437" y="1521"/>
                    </a:cubicBezTo>
                    <a:cubicBezTo>
                      <a:pt x="4560" y="1438"/>
                      <a:pt x="4601" y="1233"/>
                      <a:pt x="4560" y="1110"/>
                    </a:cubicBezTo>
                    <a:cubicBezTo>
                      <a:pt x="4519" y="1028"/>
                      <a:pt x="4478" y="987"/>
                      <a:pt x="4437" y="946"/>
                    </a:cubicBezTo>
                    <a:cubicBezTo>
                      <a:pt x="4314" y="740"/>
                      <a:pt x="4191" y="535"/>
                      <a:pt x="3985" y="370"/>
                    </a:cubicBezTo>
                    <a:cubicBezTo>
                      <a:pt x="3903" y="247"/>
                      <a:pt x="3739" y="165"/>
                      <a:pt x="3574" y="83"/>
                    </a:cubicBezTo>
                    <a:cubicBezTo>
                      <a:pt x="3410" y="1"/>
                      <a:pt x="3205" y="1"/>
                      <a:pt x="29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1"/>
              <p:cNvSpPr/>
              <p:nvPr/>
            </p:nvSpPr>
            <p:spPr>
              <a:xfrm flipH="1">
                <a:off x="5625619" y="1605786"/>
                <a:ext cx="300239" cy="115781"/>
              </a:xfrm>
              <a:custGeom>
                <a:rect b="b" l="l" r="r" t="t"/>
                <a:pathLst>
                  <a:path extrusionOk="0" h="1038" w="4427">
                    <a:moveTo>
                      <a:pt x="2926" y="0"/>
                    </a:moveTo>
                    <a:cubicBezTo>
                      <a:pt x="2853" y="0"/>
                      <a:pt x="2782" y="4"/>
                      <a:pt x="2711" y="11"/>
                    </a:cubicBezTo>
                    <a:cubicBezTo>
                      <a:pt x="2300" y="52"/>
                      <a:pt x="1890" y="134"/>
                      <a:pt x="1520" y="257"/>
                    </a:cubicBezTo>
                    <a:cubicBezTo>
                      <a:pt x="1232" y="340"/>
                      <a:pt x="945" y="463"/>
                      <a:pt x="616" y="586"/>
                    </a:cubicBezTo>
                    <a:lnTo>
                      <a:pt x="370" y="668"/>
                    </a:lnTo>
                    <a:cubicBezTo>
                      <a:pt x="246" y="709"/>
                      <a:pt x="123" y="709"/>
                      <a:pt x="41" y="791"/>
                    </a:cubicBezTo>
                    <a:cubicBezTo>
                      <a:pt x="0" y="833"/>
                      <a:pt x="0" y="915"/>
                      <a:pt x="41" y="997"/>
                    </a:cubicBezTo>
                    <a:cubicBezTo>
                      <a:pt x="82" y="1038"/>
                      <a:pt x="123" y="1038"/>
                      <a:pt x="164" y="1038"/>
                    </a:cubicBezTo>
                    <a:lnTo>
                      <a:pt x="205" y="1038"/>
                    </a:lnTo>
                    <a:lnTo>
                      <a:pt x="246" y="997"/>
                    </a:lnTo>
                    <a:lnTo>
                      <a:pt x="370" y="997"/>
                    </a:lnTo>
                    <a:cubicBezTo>
                      <a:pt x="452" y="997"/>
                      <a:pt x="534" y="956"/>
                      <a:pt x="616" y="956"/>
                    </a:cubicBezTo>
                    <a:cubicBezTo>
                      <a:pt x="781" y="874"/>
                      <a:pt x="986" y="791"/>
                      <a:pt x="1191" y="709"/>
                    </a:cubicBezTo>
                    <a:lnTo>
                      <a:pt x="1150" y="709"/>
                    </a:lnTo>
                    <a:cubicBezTo>
                      <a:pt x="1438" y="627"/>
                      <a:pt x="1725" y="545"/>
                      <a:pt x="2013" y="463"/>
                    </a:cubicBezTo>
                    <a:cubicBezTo>
                      <a:pt x="2177" y="422"/>
                      <a:pt x="2383" y="381"/>
                      <a:pt x="2588" y="381"/>
                    </a:cubicBezTo>
                    <a:lnTo>
                      <a:pt x="3040" y="381"/>
                    </a:lnTo>
                    <a:cubicBezTo>
                      <a:pt x="3122" y="381"/>
                      <a:pt x="3245" y="381"/>
                      <a:pt x="3327" y="422"/>
                    </a:cubicBezTo>
                    <a:cubicBezTo>
                      <a:pt x="3410" y="422"/>
                      <a:pt x="3492" y="422"/>
                      <a:pt x="3574" y="463"/>
                    </a:cubicBezTo>
                    <a:lnTo>
                      <a:pt x="3533" y="463"/>
                    </a:lnTo>
                    <a:cubicBezTo>
                      <a:pt x="3615" y="504"/>
                      <a:pt x="3656" y="504"/>
                      <a:pt x="3738" y="545"/>
                    </a:cubicBezTo>
                    <a:lnTo>
                      <a:pt x="3820" y="627"/>
                    </a:lnTo>
                    <a:lnTo>
                      <a:pt x="3985" y="709"/>
                    </a:lnTo>
                    <a:cubicBezTo>
                      <a:pt x="4036" y="752"/>
                      <a:pt x="4087" y="770"/>
                      <a:pt x="4134" y="770"/>
                    </a:cubicBezTo>
                    <a:cubicBezTo>
                      <a:pt x="4312" y="770"/>
                      <a:pt x="4426" y="511"/>
                      <a:pt x="4231" y="381"/>
                    </a:cubicBezTo>
                    <a:cubicBezTo>
                      <a:pt x="4149" y="298"/>
                      <a:pt x="4026" y="257"/>
                      <a:pt x="3944" y="216"/>
                    </a:cubicBezTo>
                    <a:cubicBezTo>
                      <a:pt x="3637" y="80"/>
                      <a:pt x="3275" y="0"/>
                      <a:pt x="29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1"/>
              <p:cNvSpPr/>
              <p:nvPr/>
            </p:nvSpPr>
            <p:spPr>
              <a:xfrm>
                <a:off x="5453938" y="1420506"/>
                <a:ext cx="1360644" cy="1016503"/>
              </a:xfrm>
              <a:custGeom>
                <a:rect b="b" l="l" r="r" t="t"/>
                <a:pathLst>
                  <a:path extrusionOk="0" h="52296" w="70001">
                    <a:moveTo>
                      <a:pt x="26702" y="1"/>
                    </a:moveTo>
                    <a:cubicBezTo>
                      <a:pt x="26456" y="42"/>
                      <a:pt x="26250" y="83"/>
                      <a:pt x="26045" y="165"/>
                    </a:cubicBezTo>
                    <a:cubicBezTo>
                      <a:pt x="25634" y="247"/>
                      <a:pt x="25141" y="370"/>
                      <a:pt x="24607" y="535"/>
                    </a:cubicBezTo>
                    <a:cubicBezTo>
                      <a:pt x="23621" y="822"/>
                      <a:pt x="22717" y="1151"/>
                      <a:pt x="21773" y="1562"/>
                    </a:cubicBezTo>
                    <a:cubicBezTo>
                      <a:pt x="20951" y="1931"/>
                      <a:pt x="19965" y="2342"/>
                      <a:pt x="19102" y="2794"/>
                    </a:cubicBezTo>
                    <a:cubicBezTo>
                      <a:pt x="18199" y="3246"/>
                      <a:pt x="17336" y="3698"/>
                      <a:pt x="16432" y="4273"/>
                    </a:cubicBezTo>
                    <a:cubicBezTo>
                      <a:pt x="15487" y="4807"/>
                      <a:pt x="14625" y="5341"/>
                      <a:pt x="13844" y="5916"/>
                    </a:cubicBezTo>
                    <a:cubicBezTo>
                      <a:pt x="12940" y="6574"/>
                      <a:pt x="12119" y="7231"/>
                      <a:pt x="11379" y="7806"/>
                    </a:cubicBezTo>
                    <a:cubicBezTo>
                      <a:pt x="10558" y="8463"/>
                      <a:pt x="9695" y="9244"/>
                      <a:pt x="8997" y="9860"/>
                    </a:cubicBezTo>
                    <a:cubicBezTo>
                      <a:pt x="8298" y="10476"/>
                      <a:pt x="7436" y="11257"/>
                      <a:pt x="6778" y="11955"/>
                    </a:cubicBezTo>
                    <a:cubicBezTo>
                      <a:pt x="6080" y="12653"/>
                      <a:pt x="5382" y="13434"/>
                      <a:pt x="4642" y="14256"/>
                    </a:cubicBezTo>
                    <a:cubicBezTo>
                      <a:pt x="3944" y="15077"/>
                      <a:pt x="3328" y="15858"/>
                      <a:pt x="2794" y="16597"/>
                    </a:cubicBezTo>
                    <a:lnTo>
                      <a:pt x="2629" y="16844"/>
                    </a:lnTo>
                    <a:cubicBezTo>
                      <a:pt x="2670" y="16926"/>
                      <a:pt x="2711" y="17049"/>
                      <a:pt x="2670" y="17131"/>
                    </a:cubicBezTo>
                    <a:cubicBezTo>
                      <a:pt x="2588" y="17337"/>
                      <a:pt x="2506" y="17501"/>
                      <a:pt x="2424" y="17706"/>
                    </a:cubicBezTo>
                    <a:cubicBezTo>
                      <a:pt x="2301" y="17953"/>
                      <a:pt x="2177" y="18199"/>
                      <a:pt x="2054" y="18487"/>
                    </a:cubicBezTo>
                    <a:lnTo>
                      <a:pt x="2013" y="18610"/>
                    </a:lnTo>
                    <a:cubicBezTo>
                      <a:pt x="1931" y="18939"/>
                      <a:pt x="1890" y="19226"/>
                      <a:pt x="1808" y="19514"/>
                    </a:cubicBezTo>
                    <a:lnTo>
                      <a:pt x="1890" y="19432"/>
                    </a:lnTo>
                    <a:lnTo>
                      <a:pt x="1890" y="19432"/>
                    </a:lnTo>
                    <a:cubicBezTo>
                      <a:pt x="1767" y="19719"/>
                      <a:pt x="1643" y="20007"/>
                      <a:pt x="1520" y="20294"/>
                    </a:cubicBezTo>
                    <a:cubicBezTo>
                      <a:pt x="1397" y="20705"/>
                      <a:pt x="1274" y="21075"/>
                      <a:pt x="1150" y="21445"/>
                    </a:cubicBezTo>
                    <a:cubicBezTo>
                      <a:pt x="945" y="22184"/>
                      <a:pt x="740" y="22965"/>
                      <a:pt x="616" y="23745"/>
                    </a:cubicBezTo>
                    <a:cubicBezTo>
                      <a:pt x="329" y="25224"/>
                      <a:pt x="165" y="26703"/>
                      <a:pt x="82" y="28182"/>
                    </a:cubicBezTo>
                    <a:lnTo>
                      <a:pt x="82" y="28305"/>
                    </a:lnTo>
                    <a:cubicBezTo>
                      <a:pt x="41" y="29127"/>
                      <a:pt x="0" y="29907"/>
                      <a:pt x="0" y="30729"/>
                    </a:cubicBezTo>
                    <a:cubicBezTo>
                      <a:pt x="0" y="32249"/>
                      <a:pt x="41" y="33728"/>
                      <a:pt x="123" y="35247"/>
                    </a:cubicBezTo>
                    <a:lnTo>
                      <a:pt x="123" y="35289"/>
                    </a:lnTo>
                    <a:cubicBezTo>
                      <a:pt x="165" y="35782"/>
                      <a:pt x="206" y="36274"/>
                      <a:pt x="247" y="36767"/>
                    </a:cubicBezTo>
                    <a:cubicBezTo>
                      <a:pt x="329" y="37507"/>
                      <a:pt x="411" y="38205"/>
                      <a:pt x="575" y="38986"/>
                    </a:cubicBezTo>
                    <a:cubicBezTo>
                      <a:pt x="699" y="39725"/>
                      <a:pt x="863" y="40506"/>
                      <a:pt x="1068" y="41245"/>
                    </a:cubicBezTo>
                    <a:cubicBezTo>
                      <a:pt x="1438" y="42724"/>
                      <a:pt x="1931" y="44162"/>
                      <a:pt x="2506" y="45600"/>
                    </a:cubicBezTo>
                    <a:cubicBezTo>
                      <a:pt x="2670" y="45928"/>
                      <a:pt x="2835" y="46257"/>
                      <a:pt x="2999" y="46627"/>
                    </a:cubicBezTo>
                    <a:cubicBezTo>
                      <a:pt x="3122" y="46955"/>
                      <a:pt x="3328" y="47325"/>
                      <a:pt x="3492" y="47654"/>
                    </a:cubicBezTo>
                    <a:cubicBezTo>
                      <a:pt x="3903" y="48311"/>
                      <a:pt x="4355" y="48968"/>
                      <a:pt x="4807" y="49626"/>
                    </a:cubicBezTo>
                    <a:cubicBezTo>
                      <a:pt x="4889" y="49708"/>
                      <a:pt x="5012" y="49790"/>
                      <a:pt x="5176" y="49790"/>
                    </a:cubicBezTo>
                    <a:cubicBezTo>
                      <a:pt x="5341" y="49995"/>
                      <a:pt x="5546" y="50160"/>
                      <a:pt x="5751" y="50324"/>
                    </a:cubicBezTo>
                    <a:cubicBezTo>
                      <a:pt x="5957" y="50447"/>
                      <a:pt x="6203" y="50611"/>
                      <a:pt x="6450" y="50735"/>
                    </a:cubicBezTo>
                    <a:cubicBezTo>
                      <a:pt x="6696" y="50899"/>
                      <a:pt x="6984" y="51022"/>
                      <a:pt x="7230" y="51146"/>
                    </a:cubicBezTo>
                    <a:cubicBezTo>
                      <a:pt x="7600" y="51310"/>
                      <a:pt x="7970" y="51433"/>
                      <a:pt x="8381" y="51556"/>
                    </a:cubicBezTo>
                    <a:cubicBezTo>
                      <a:pt x="8750" y="51638"/>
                      <a:pt x="9161" y="51762"/>
                      <a:pt x="9531" y="51844"/>
                    </a:cubicBezTo>
                    <a:cubicBezTo>
                      <a:pt x="9942" y="51926"/>
                      <a:pt x="10311" y="52008"/>
                      <a:pt x="10722" y="52049"/>
                    </a:cubicBezTo>
                    <a:cubicBezTo>
                      <a:pt x="11133" y="52131"/>
                      <a:pt x="11585" y="52173"/>
                      <a:pt x="11996" y="52173"/>
                    </a:cubicBezTo>
                    <a:cubicBezTo>
                      <a:pt x="12406" y="52214"/>
                      <a:pt x="12817" y="52255"/>
                      <a:pt x="13228" y="52255"/>
                    </a:cubicBezTo>
                    <a:lnTo>
                      <a:pt x="13351" y="52296"/>
                    </a:lnTo>
                    <a:cubicBezTo>
                      <a:pt x="13680" y="52296"/>
                      <a:pt x="14008" y="52255"/>
                      <a:pt x="14337" y="52255"/>
                    </a:cubicBezTo>
                    <a:cubicBezTo>
                      <a:pt x="14748" y="52214"/>
                      <a:pt x="15159" y="52173"/>
                      <a:pt x="15570" y="52131"/>
                    </a:cubicBezTo>
                    <a:cubicBezTo>
                      <a:pt x="16021" y="52049"/>
                      <a:pt x="16432" y="52008"/>
                      <a:pt x="16843" y="51885"/>
                    </a:cubicBezTo>
                    <a:cubicBezTo>
                      <a:pt x="17665" y="51721"/>
                      <a:pt x="18445" y="51474"/>
                      <a:pt x="19226" y="51187"/>
                    </a:cubicBezTo>
                    <a:cubicBezTo>
                      <a:pt x="19636" y="51022"/>
                      <a:pt x="20088" y="50858"/>
                      <a:pt x="20417" y="50694"/>
                    </a:cubicBezTo>
                    <a:cubicBezTo>
                      <a:pt x="20746" y="50529"/>
                      <a:pt x="21074" y="50406"/>
                      <a:pt x="21444" y="50201"/>
                    </a:cubicBezTo>
                    <a:cubicBezTo>
                      <a:pt x="21855" y="49995"/>
                      <a:pt x="22183" y="49831"/>
                      <a:pt x="22594" y="49584"/>
                    </a:cubicBezTo>
                    <a:cubicBezTo>
                      <a:pt x="22964" y="49338"/>
                      <a:pt x="23375" y="49091"/>
                      <a:pt x="23744" y="48845"/>
                    </a:cubicBezTo>
                    <a:cubicBezTo>
                      <a:pt x="24402" y="48352"/>
                      <a:pt x="25059" y="47859"/>
                      <a:pt x="25675" y="47284"/>
                    </a:cubicBezTo>
                    <a:cubicBezTo>
                      <a:pt x="26127" y="46873"/>
                      <a:pt x="26579" y="46463"/>
                      <a:pt x="27030" y="46011"/>
                    </a:cubicBezTo>
                    <a:lnTo>
                      <a:pt x="27030" y="46011"/>
                    </a:lnTo>
                    <a:cubicBezTo>
                      <a:pt x="26948" y="46093"/>
                      <a:pt x="26866" y="46175"/>
                      <a:pt x="26784" y="46257"/>
                    </a:cubicBezTo>
                    <a:lnTo>
                      <a:pt x="28140" y="46298"/>
                    </a:lnTo>
                    <a:cubicBezTo>
                      <a:pt x="29085" y="46339"/>
                      <a:pt x="30030" y="46380"/>
                      <a:pt x="30975" y="46380"/>
                    </a:cubicBezTo>
                    <a:lnTo>
                      <a:pt x="33029" y="46380"/>
                    </a:lnTo>
                    <a:cubicBezTo>
                      <a:pt x="34466" y="46380"/>
                      <a:pt x="35658" y="46339"/>
                      <a:pt x="36808" y="46257"/>
                    </a:cubicBezTo>
                    <a:cubicBezTo>
                      <a:pt x="37835" y="46175"/>
                      <a:pt x="38821" y="46093"/>
                      <a:pt x="39642" y="46010"/>
                    </a:cubicBezTo>
                    <a:lnTo>
                      <a:pt x="42107" y="45805"/>
                    </a:lnTo>
                    <a:lnTo>
                      <a:pt x="42600" y="45764"/>
                    </a:lnTo>
                    <a:lnTo>
                      <a:pt x="42641" y="45764"/>
                    </a:lnTo>
                    <a:cubicBezTo>
                      <a:pt x="44038" y="45682"/>
                      <a:pt x="45394" y="45641"/>
                      <a:pt x="46667" y="45600"/>
                    </a:cubicBezTo>
                    <a:cubicBezTo>
                      <a:pt x="47448" y="45559"/>
                      <a:pt x="48351" y="45518"/>
                      <a:pt x="49502" y="45476"/>
                    </a:cubicBezTo>
                    <a:cubicBezTo>
                      <a:pt x="49912" y="45435"/>
                      <a:pt x="50447" y="45394"/>
                      <a:pt x="50857" y="45353"/>
                    </a:cubicBezTo>
                    <a:cubicBezTo>
                      <a:pt x="51309" y="45312"/>
                      <a:pt x="51761" y="45271"/>
                      <a:pt x="52254" y="45189"/>
                    </a:cubicBezTo>
                    <a:lnTo>
                      <a:pt x="52336" y="45189"/>
                    </a:lnTo>
                    <a:cubicBezTo>
                      <a:pt x="52829" y="45805"/>
                      <a:pt x="53363" y="46380"/>
                      <a:pt x="53938" y="46914"/>
                    </a:cubicBezTo>
                    <a:cubicBezTo>
                      <a:pt x="54513" y="47448"/>
                      <a:pt x="55130" y="47982"/>
                      <a:pt x="55787" y="48434"/>
                    </a:cubicBezTo>
                    <a:cubicBezTo>
                      <a:pt x="56403" y="48927"/>
                      <a:pt x="57101" y="49338"/>
                      <a:pt x="57800" y="49708"/>
                    </a:cubicBezTo>
                    <a:cubicBezTo>
                      <a:pt x="58457" y="50077"/>
                      <a:pt x="59197" y="50406"/>
                      <a:pt x="59936" y="50653"/>
                    </a:cubicBezTo>
                    <a:cubicBezTo>
                      <a:pt x="60306" y="50776"/>
                      <a:pt x="60717" y="50858"/>
                      <a:pt x="61086" y="50940"/>
                    </a:cubicBezTo>
                    <a:cubicBezTo>
                      <a:pt x="61497" y="50981"/>
                      <a:pt x="61908" y="51063"/>
                      <a:pt x="62278" y="51063"/>
                    </a:cubicBezTo>
                    <a:lnTo>
                      <a:pt x="62729" y="51063"/>
                    </a:lnTo>
                    <a:cubicBezTo>
                      <a:pt x="63387" y="51063"/>
                      <a:pt x="64044" y="50981"/>
                      <a:pt x="64660" y="50776"/>
                    </a:cubicBezTo>
                    <a:cubicBezTo>
                      <a:pt x="64825" y="50694"/>
                      <a:pt x="64989" y="50611"/>
                      <a:pt x="65153" y="50529"/>
                    </a:cubicBezTo>
                    <a:cubicBezTo>
                      <a:pt x="65359" y="50406"/>
                      <a:pt x="65523" y="50324"/>
                      <a:pt x="65687" y="50201"/>
                    </a:cubicBezTo>
                    <a:cubicBezTo>
                      <a:pt x="65852" y="50077"/>
                      <a:pt x="66016" y="49954"/>
                      <a:pt x="66139" y="49831"/>
                    </a:cubicBezTo>
                    <a:cubicBezTo>
                      <a:pt x="66262" y="49667"/>
                      <a:pt x="66427" y="49543"/>
                      <a:pt x="66550" y="49420"/>
                    </a:cubicBezTo>
                    <a:cubicBezTo>
                      <a:pt x="67659" y="48188"/>
                      <a:pt x="68522" y="46791"/>
                      <a:pt x="69056" y="45230"/>
                    </a:cubicBezTo>
                    <a:lnTo>
                      <a:pt x="69056" y="45312"/>
                    </a:lnTo>
                    <a:cubicBezTo>
                      <a:pt x="69097" y="45271"/>
                      <a:pt x="69097" y="45189"/>
                      <a:pt x="69097" y="45148"/>
                    </a:cubicBezTo>
                    <a:lnTo>
                      <a:pt x="69097" y="45230"/>
                    </a:lnTo>
                    <a:cubicBezTo>
                      <a:pt x="69302" y="44655"/>
                      <a:pt x="69467" y="44080"/>
                      <a:pt x="69590" y="43505"/>
                    </a:cubicBezTo>
                    <a:cubicBezTo>
                      <a:pt x="69754" y="42683"/>
                      <a:pt x="69877" y="41902"/>
                      <a:pt x="69918" y="41081"/>
                    </a:cubicBezTo>
                    <a:cubicBezTo>
                      <a:pt x="70001" y="40300"/>
                      <a:pt x="70001" y="39520"/>
                      <a:pt x="69918" y="38698"/>
                    </a:cubicBezTo>
                    <a:cubicBezTo>
                      <a:pt x="69877" y="37959"/>
                      <a:pt x="69795" y="37178"/>
                      <a:pt x="69672" y="36439"/>
                    </a:cubicBezTo>
                    <a:cubicBezTo>
                      <a:pt x="69549" y="35658"/>
                      <a:pt x="69384" y="34919"/>
                      <a:pt x="69220" y="34179"/>
                    </a:cubicBezTo>
                    <a:cubicBezTo>
                      <a:pt x="68891" y="32659"/>
                      <a:pt x="68522" y="31139"/>
                      <a:pt x="68152" y="29619"/>
                    </a:cubicBezTo>
                    <a:cubicBezTo>
                      <a:pt x="67741" y="28141"/>
                      <a:pt x="67289" y="26662"/>
                      <a:pt x="66755" y="25183"/>
                    </a:cubicBezTo>
                    <a:cubicBezTo>
                      <a:pt x="66755" y="25142"/>
                      <a:pt x="66714" y="25060"/>
                      <a:pt x="66714" y="25019"/>
                    </a:cubicBezTo>
                    <a:lnTo>
                      <a:pt x="66509" y="24484"/>
                    </a:lnTo>
                    <a:cubicBezTo>
                      <a:pt x="66468" y="24361"/>
                      <a:pt x="66427" y="24238"/>
                      <a:pt x="66386" y="24156"/>
                    </a:cubicBezTo>
                    <a:lnTo>
                      <a:pt x="66386" y="24197"/>
                    </a:lnTo>
                    <a:cubicBezTo>
                      <a:pt x="66016" y="23088"/>
                      <a:pt x="65646" y="21979"/>
                      <a:pt x="65276" y="20869"/>
                    </a:cubicBezTo>
                    <a:lnTo>
                      <a:pt x="65276" y="20952"/>
                    </a:lnTo>
                    <a:cubicBezTo>
                      <a:pt x="65112" y="20418"/>
                      <a:pt x="64907" y="19925"/>
                      <a:pt x="64701" y="19391"/>
                    </a:cubicBezTo>
                    <a:cubicBezTo>
                      <a:pt x="64496" y="18898"/>
                      <a:pt x="64290" y="18364"/>
                      <a:pt x="64044" y="17871"/>
                    </a:cubicBezTo>
                    <a:cubicBezTo>
                      <a:pt x="63756" y="17295"/>
                      <a:pt x="63428" y="16761"/>
                      <a:pt x="63058" y="16268"/>
                    </a:cubicBezTo>
                    <a:lnTo>
                      <a:pt x="62483" y="15241"/>
                    </a:lnTo>
                    <a:cubicBezTo>
                      <a:pt x="62154" y="14666"/>
                      <a:pt x="61826" y="14173"/>
                      <a:pt x="61497" y="13639"/>
                    </a:cubicBezTo>
                    <a:cubicBezTo>
                      <a:pt x="61004" y="12941"/>
                      <a:pt x="60593" y="12243"/>
                      <a:pt x="60059" y="11585"/>
                    </a:cubicBezTo>
                    <a:lnTo>
                      <a:pt x="59895" y="11339"/>
                    </a:lnTo>
                    <a:cubicBezTo>
                      <a:pt x="59566" y="10928"/>
                      <a:pt x="59238" y="10476"/>
                      <a:pt x="58868" y="10107"/>
                    </a:cubicBezTo>
                    <a:lnTo>
                      <a:pt x="58868" y="10107"/>
                    </a:lnTo>
                    <a:lnTo>
                      <a:pt x="58909" y="10147"/>
                    </a:lnTo>
                    <a:cubicBezTo>
                      <a:pt x="58663" y="9901"/>
                      <a:pt x="58416" y="9613"/>
                      <a:pt x="58211" y="9367"/>
                    </a:cubicBezTo>
                    <a:cubicBezTo>
                      <a:pt x="57964" y="9162"/>
                      <a:pt x="57800" y="8915"/>
                      <a:pt x="57636" y="8628"/>
                    </a:cubicBezTo>
                    <a:cubicBezTo>
                      <a:pt x="57636" y="8586"/>
                      <a:pt x="57594" y="8545"/>
                      <a:pt x="57594" y="8504"/>
                    </a:cubicBezTo>
                    <a:cubicBezTo>
                      <a:pt x="57060" y="8093"/>
                      <a:pt x="56526" y="7765"/>
                      <a:pt x="56074" y="7436"/>
                    </a:cubicBezTo>
                    <a:cubicBezTo>
                      <a:pt x="55705" y="7190"/>
                      <a:pt x="55376" y="6943"/>
                      <a:pt x="55006" y="6738"/>
                    </a:cubicBezTo>
                    <a:cubicBezTo>
                      <a:pt x="54226" y="6204"/>
                      <a:pt x="53445" y="5752"/>
                      <a:pt x="52665" y="5341"/>
                    </a:cubicBezTo>
                    <a:cubicBezTo>
                      <a:pt x="51843" y="4930"/>
                      <a:pt x="51063" y="4602"/>
                      <a:pt x="50241" y="4232"/>
                    </a:cubicBezTo>
                    <a:cubicBezTo>
                      <a:pt x="49214" y="3821"/>
                      <a:pt x="48434" y="3492"/>
                      <a:pt x="47571" y="3205"/>
                    </a:cubicBezTo>
                    <a:cubicBezTo>
                      <a:pt x="46749" y="2917"/>
                      <a:pt x="45846" y="2671"/>
                      <a:pt x="45024" y="2424"/>
                    </a:cubicBezTo>
                    <a:cubicBezTo>
                      <a:pt x="44161" y="2219"/>
                      <a:pt x="43340" y="2014"/>
                      <a:pt x="42395" y="1767"/>
                    </a:cubicBezTo>
                    <a:lnTo>
                      <a:pt x="41162" y="1480"/>
                    </a:lnTo>
                    <a:cubicBezTo>
                      <a:pt x="40998" y="1480"/>
                      <a:pt x="40834" y="1397"/>
                      <a:pt x="40669" y="1397"/>
                    </a:cubicBezTo>
                    <a:lnTo>
                      <a:pt x="40587" y="1397"/>
                    </a:lnTo>
                    <a:cubicBezTo>
                      <a:pt x="40505" y="1397"/>
                      <a:pt x="40464" y="1397"/>
                      <a:pt x="40382" y="1438"/>
                    </a:cubicBezTo>
                    <a:cubicBezTo>
                      <a:pt x="40300" y="1356"/>
                      <a:pt x="40176" y="1274"/>
                      <a:pt x="40053" y="1274"/>
                    </a:cubicBezTo>
                    <a:lnTo>
                      <a:pt x="40012" y="1274"/>
                    </a:lnTo>
                    <a:cubicBezTo>
                      <a:pt x="39766" y="1274"/>
                      <a:pt x="39560" y="1397"/>
                      <a:pt x="39478" y="1644"/>
                    </a:cubicBezTo>
                    <a:cubicBezTo>
                      <a:pt x="39437" y="1767"/>
                      <a:pt x="39437" y="1890"/>
                      <a:pt x="39396" y="2014"/>
                    </a:cubicBezTo>
                    <a:lnTo>
                      <a:pt x="39314" y="2301"/>
                    </a:lnTo>
                    <a:lnTo>
                      <a:pt x="39149" y="3041"/>
                    </a:lnTo>
                    <a:lnTo>
                      <a:pt x="39108" y="3205"/>
                    </a:lnTo>
                    <a:cubicBezTo>
                      <a:pt x="38944" y="3821"/>
                      <a:pt x="38780" y="4437"/>
                      <a:pt x="38574" y="5054"/>
                    </a:cubicBezTo>
                    <a:lnTo>
                      <a:pt x="38574" y="4971"/>
                    </a:lnTo>
                    <a:cubicBezTo>
                      <a:pt x="38451" y="5341"/>
                      <a:pt x="38369" y="5629"/>
                      <a:pt x="38246" y="5957"/>
                    </a:cubicBezTo>
                    <a:cubicBezTo>
                      <a:pt x="38122" y="6286"/>
                      <a:pt x="37958" y="6615"/>
                      <a:pt x="37794" y="6984"/>
                    </a:cubicBezTo>
                    <a:cubicBezTo>
                      <a:pt x="37630" y="7272"/>
                      <a:pt x="37424" y="7601"/>
                      <a:pt x="37260" y="7929"/>
                    </a:cubicBezTo>
                    <a:cubicBezTo>
                      <a:pt x="37095" y="8135"/>
                      <a:pt x="36931" y="8299"/>
                      <a:pt x="36808" y="8463"/>
                    </a:cubicBezTo>
                    <a:cubicBezTo>
                      <a:pt x="36685" y="8586"/>
                      <a:pt x="36561" y="8751"/>
                      <a:pt x="36438" y="8874"/>
                    </a:cubicBezTo>
                    <a:cubicBezTo>
                      <a:pt x="36274" y="8997"/>
                      <a:pt x="36110" y="9120"/>
                      <a:pt x="35945" y="9244"/>
                    </a:cubicBezTo>
                    <a:cubicBezTo>
                      <a:pt x="35904" y="9285"/>
                      <a:pt x="35863" y="9326"/>
                      <a:pt x="35781" y="9326"/>
                    </a:cubicBezTo>
                    <a:lnTo>
                      <a:pt x="35658" y="9408"/>
                    </a:lnTo>
                    <a:cubicBezTo>
                      <a:pt x="35617" y="9408"/>
                      <a:pt x="35576" y="9408"/>
                      <a:pt x="35493" y="9449"/>
                    </a:cubicBezTo>
                    <a:lnTo>
                      <a:pt x="35165" y="9449"/>
                    </a:lnTo>
                    <a:lnTo>
                      <a:pt x="35041" y="9408"/>
                    </a:lnTo>
                    <a:lnTo>
                      <a:pt x="34918" y="9367"/>
                    </a:lnTo>
                    <a:lnTo>
                      <a:pt x="34754" y="9244"/>
                    </a:lnTo>
                    <a:cubicBezTo>
                      <a:pt x="34672" y="9203"/>
                      <a:pt x="34631" y="9162"/>
                      <a:pt x="34466" y="9038"/>
                    </a:cubicBezTo>
                    <a:cubicBezTo>
                      <a:pt x="34302" y="8874"/>
                      <a:pt x="34179" y="8751"/>
                      <a:pt x="34014" y="8586"/>
                    </a:cubicBezTo>
                    <a:lnTo>
                      <a:pt x="33809" y="8422"/>
                    </a:lnTo>
                    <a:cubicBezTo>
                      <a:pt x="33604" y="8176"/>
                      <a:pt x="33357" y="7929"/>
                      <a:pt x="33111" y="7724"/>
                    </a:cubicBezTo>
                    <a:cubicBezTo>
                      <a:pt x="32618" y="7231"/>
                      <a:pt x="32207" y="6738"/>
                      <a:pt x="31755" y="6286"/>
                    </a:cubicBezTo>
                    <a:lnTo>
                      <a:pt x="31755" y="6245"/>
                    </a:lnTo>
                    <a:cubicBezTo>
                      <a:pt x="31180" y="5629"/>
                      <a:pt x="30646" y="4971"/>
                      <a:pt x="30112" y="4314"/>
                    </a:cubicBezTo>
                    <a:cubicBezTo>
                      <a:pt x="29948" y="4068"/>
                      <a:pt x="29783" y="3821"/>
                      <a:pt x="29619" y="3616"/>
                    </a:cubicBezTo>
                    <a:lnTo>
                      <a:pt x="29537" y="3451"/>
                    </a:lnTo>
                    <a:lnTo>
                      <a:pt x="29372" y="3246"/>
                    </a:lnTo>
                    <a:cubicBezTo>
                      <a:pt x="29208" y="3000"/>
                      <a:pt x="29003" y="2753"/>
                      <a:pt x="28838" y="2507"/>
                    </a:cubicBezTo>
                    <a:cubicBezTo>
                      <a:pt x="28510" y="2014"/>
                      <a:pt x="28222" y="1480"/>
                      <a:pt x="27935" y="946"/>
                    </a:cubicBezTo>
                    <a:cubicBezTo>
                      <a:pt x="27852" y="822"/>
                      <a:pt x="27811" y="699"/>
                      <a:pt x="27770" y="617"/>
                    </a:cubicBezTo>
                    <a:lnTo>
                      <a:pt x="27688" y="411"/>
                    </a:lnTo>
                    <a:lnTo>
                      <a:pt x="27688" y="370"/>
                    </a:lnTo>
                    <a:lnTo>
                      <a:pt x="27606" y="206"/>
                    </a:lnTo>
                    <a:cubicBezTo>
                      <a:pt x="27565" y="83"/>
                      <a:pt x="27442" y="42"/>
                      <a:pt x="27318" y="42"/>
                    </a:cubicBezTo>
                    <a:lnTo>
                      <a:pt x="27236" y="42"/>
                    </a:lnTo>
                    <a:cubicBezTo>
                      <a:pt x="27154" y="1"/>
                      <a:pt x="27072" y="1"/>
                      <a:pt x="270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1"/>
              <p:cNvSpPr/>
              <p:nvPr/>
            </p:nvSpPr>
            <p:spPr>
              <a:xfrm>
                <a:off x="5902691" y="1851688"/>
                <a:ext cx="305033" cy="366533"/>
              </a:xfrm>
              <a:custGeom>
                <a:rect b="b" l="l" r="r" t="t"/>
                <a:pathLst>
                  <a:path extrusionOk="0" h="18857" w="15693">
                    <a:moveTo>
                      <a:pt x="9818" y="1"/>
                    </a:moveTo>
                    <a:cubicBezTo>
                      <a:pt x="9695" y="42"/>
                      <a:pt x="9613" y="83"/>
                      <a:pt x="9531" y="165"/>
                    </a:cubicBezTo>
                    <a:cubicBezTo>
                      <a:pt x="9408" y="289"/>
                      <a:pt x="9284" y="412"/>
                      <a:pt x="9161" y="535"/>
                    </a:cubicBezTo>
                    <a:cubicBezTo>
                      <a:pt x="8750" y="987"/>
                      <a:pt x="8381" y="1439"/>
                      <a:pt x="7970" y="1973"/>
                    </a:cubicBezTo>
                    <a:cubicBezTo>
                      <a:pt x="7600" y="2466"/>
                      <a:pt x="7230" y="2959"/>
                      <a:pt x="6902" y="3493"/>
                    </a:cubicBezTo>
                    <a:cubicBezTo>
                      <a:pt x="6532" y="4068"/>
                      <a:pt x="6244" y="4602"/>
                      <a:pt x="5916" y="5177"/>
                    </a:cubicBezTo>
                    <a:lnTo>
                      <a:pt x="5505" y="5917"/>
                    </a:lnTo>
                    <a:lnTo>
                      <a:pt x="5505" y="5793"/>
                    </a:lnTo>
                    <a:cubicBezTo>
                      <a:pt x="5546" y="5424"/>
                      <a:pt x="5587" y="5095"/>
                      <a:pt x="5587" y="4766"/>
                    </a:cubicBezTo>
                    <a:cubicBezTo>
                      <a:pt x="5628" y="4232"/>
                      <a:pt x="5628" y="3657"/>
                      <a:pt x="5628" y="3123"/>
                    </a:cubicBezTo>
                    <a:cubicBezTo>
                      <a:pt x="5587" y="2959"/>
                      <a:pt x="5587" y="2794"/>
                      <a:pt x="5587" y="2671"/>
                    </a:cubicBezTo>
                    <a:cubicBezTo>
                      <a:pt x="5587" y="2548"/>
                      <a:pt x="5546" y="2425"/>
                      <a:pt x="5464" y="2301"/>
                    </a:cubicBezTo>
                    <a:cubicBezTo>
                      <a:pt x="5423" y="2219"/>
                      <a:pt x="5300" y="2178"/>
                      <a:pt x="5217" y="2178"/>
                    </a:cubicBezTo>
                    <a:cubicBezTo>
                      <a:pt x="5094" y="2178"/>
                      <a:pt x="5012" y="2219"/>
                      <a:pt x="4930" y="2301"/>
                    </a:cubicBezTo>
                    <a:cubicBezTo>
                      <a:pt x="4889" y="2425"/>
                      <a:pt x="4848" y="2507"/>
                      <a:pt x="4807" y="2630"/>
                    </a:cubicBezTo>
                    <a:cubicBezTo>
                      <a:pt x="4601" y="3164"/>
                      <a:pt x="4396" y="3739"/>
                      <a:pt x="4149" y="4314"/>
                    </a:cubicBezTo>
                    <a:cubicBezTo>
                      <a:pt x="3903" y="4972"/>
                      <a:pt x="3615" y="5588"/>
                      <a:pt x="3328" y="6204"/>
                    </a:cubicBezTo>
                    <a:cubicBezTo>
                      <a:pt x="3040" y="6861"/>
                      <a:pt x="2753" y="7478"/>
                      <a:pt x="2465" y="8094"/>
                    </a:cubicBezTo>
                    <a:cubicBezTo>
                      <a:pt x="2184" y="8615"/>
                      <a:pt x="1903" y="9098"/>
                      <a:pt x="1584" y="9579"/>
                    </a:cubicBezTo>
                    <a:lnTo>
                      <a:pt x="1584" y="9579"/>
                    </a:lnTo>
                    <a:cubicBezTo>
                      <a:pt x="1579" y="9575"/>
                      <a:pt x="1571" y="9573"/>
                      <a:pt x="1561" y="9573"/>
                    </a:cubicBezTo>
                    <a:cubicBezTo>
                      <a:pt x="1397" y="9819"/>
                      <a:pt x="1192" y="10107"/>
                      <a:pt x="986" y="10312"/>
                    </a:cubicBezTo>
                    <a:cubicBezTo>
                      <a:pt x="945" y="10353"/>
                      <a:pt x="904" y="10394"/>
                      <a:pt x="863" y="10435"/>
                    </a:cubicBezTo>
                    <a:cubicBezTo>
                      <a:pt x="699" y="10600"/>
                      <a:pt x="534" y="10805"/>
                      <a:pt x="370" y="10969"/>
                    </a:cubicBezTo>
                    <a:lnTo>
                      <a:pt x="288" y="11052"/>
                    </a:lnTo>
                    <a:cubicBezTo>
                      <a:pt x="165" y="11052"/>
                      <a:pt x="82" y="11093"/>
                      <a:pt x="41" y="11175"/>
                    </a:cubicBezTo>
                    <a:cubicBezTo>
                      <a:pt x="0" y="11257"/>
                      <a:pt x="0" y="11339"/>
                      <a:pt x="0" y="11421"/>
                    </a:cubicBezTo>
                    <a:cubicBezTo>
                      <a:pt x="41" y="11503"/>
                      <a:pt x="82" y="11586"/>
                      <a:pt x="123" y="11709"/>
                    </a:cubicBezTo>
                    <a:cubicBezTo>
                      <a:pt x="165" y="11873"/>
                      <a:pt x="247" y="12037"/>
                      <a:pt x="370" y="12202"/>
                    </a:cubicBezTo>
                    <a:cubicBezTo>
                      <a:pt x="657" y="12818"/>
                      <a:pt x="986" y="13393"/>
                      <a:pt x="1315" y="13968"/>
                    </a:cubicBezTo>
                    <a:cubicBezTo>
                      <a:pt x="1684" y="14502"/>
                      <a:pt x="2136" y="15036"/>
                      <a:pt x="2588" y="15529"/>
                    </a:cubicBezTo>
                    <a:cubicBezTo>
                      <a:pt x="2629" y="15570"/>
                      <a:pt x="2670" y="15611"/>
                      <a:pt x="2753" y="15611"/>
                    </a:cubicBezTo>
                    <a:cubicBezTo>
                      <a:pt x="2794" y="15694"/>
                      <a:pt x="2835" y="15817"/>
                      <a:pt x="2876" y="15899"/>
                    </a:cubicBezTo>
                    <a:cubicBezTo>
                      <a:pt x="3032" y="16251"/>
                      <a:pt x="3263" y="16529"/>
                      <a:pt x="3498" y="16803"/>
                    </a:cubicBezTo>
                    <a:lnTo>
                      <a:pt x="3498" y="16803"/>
                    </a:lnTo>
                    <a:cubicBezTo>
                      <a:pt x="3496" y="16803"/>
                      <a:pt x="3494" y="16803"/>
                      <a:pt x="3492" y="16803"/>
                    </a:cubicBezTo>
                    <a:cubicBezTo>
                      <a:pt x="3738" y="17090"/>
                      <a:pt x="3985" y="17337"/>
                      <a:pt x="4231" y="17583"/>
                    </a:cubicBezTo>
                    <a:cubicBezTo>
                      <a:pt x="4437" y="17789"/>
                      <a:pt x="4683" y="17953"/>
                      <a:pt x="4930" y="18076"/>
                    </a:cubicBezTo>
                    <a:cubicBezTo>
                      <a:pt x="5012" y="18241"/>
                      <a:pt x="5135" y="18323"/>
                      <a:pt x="5300" y="18446"/>
                    </a:cubicBezTo>
                    <a:cubicBezTo>
                      <a:pt x="5505" y="18569"/>
                      <a:pt x="5710" y="18692"/>
                      <a:pt x="5957" y="18775"/>
                    </a:cubicBezTo>
                    <a:lnTo>
                      <a:pt x="6203" y="18775"/>
                    </a:lnTo>
                    <a:cubicBezTo>
                      <a:pt x="6285" y="18816"/>
                      <a:pt x="6368" y="18857"/>
                      <a:pt x="6450" y="18857"/>
                    </a:cubicBezTo>
                    <a:cubicBezTo>
                      <a:pt x="6573" y="18857"/>
                      <a:pt x="6696" y="18816"/>
                      <a:pt x="6778" y="18734"/>
                    </a:cubicBezTo>
                    <a:cubicBezTo>
                      <a:pt x="6902" y="18528"/>
                      <a:pt x="7025" y="18364"/>
                      <a:pt x="7189" y="18200"/>
                    </a:cubicBezTo>
                    <a:lnTo>
                      <a:pt x="7477" y="17830"/>
                    </a:lnTo>
                    <a:cubicBezTo>
                      <a:pt x="7723" y="17542"/>
                      <a:pt x="7970" y="17255"/>
                      <a:pt x="8175" y="16967"/>
                    </a:cubicBezTo>
                    <a:cubicBezTo>
                      <a:pt x="8586" y="16433"/>
                      <a:pt x="8997" y="15858"/>
                      <a:pt x="9366" y="15283"/>
                    </a:cubicBezTo>
                    <a:cubicBezTo>
                      <a:pt x="9736" y="14708"/>
                      <a:pt x="10106" y="14133"/>
                      <a:pt x="10435" y="13557"/>
                    </a:cubicBezTo>
                    <a:cubicBezTo>
                      <a:pt x="10763" y="12982"/>
                      <a:pt x="11051" y="12366"/>
                      <a:pt x="11338" y="11750"/>
                    </a:cubicBezTo>
                    <a:cubicBezTo>
                      <a:pt x="11667" y="11134"/>
                      <a:pt x="11954" y="10518"/>
                      <a:pt x="12242" y="9942"/>
                    </a:cubicBezTo>
                    <a:lnTo>
                      <a:pt x="13228" y="8094"/>
                    </a:lnTo>
                    <a:cubicBezTo>
                      <a:pt x="13516" y="7478"/>
                      <a:pt x="13844" y="6820"/>
                      <a:pt x="14132" y="6163"/>
                    </a:cubicBezTo>
                    <a:cubicBezTo>
                      <a:pt x="14132" y="6163"/>
                      <a:pt x="14132" y="6204"/>
                      <a:pt x="14132" y="6204"/>
                    </a:cubicBezTo>
                    <a:lnTo>
                      <a:pt x="14830" y="4848"/>
                    </a:lnTo>
                    <a:cubicBezTo>
                      <a:pt x="14830" y="4848"/>
                      <a:pt x="14830" y="4807"/>
                      <a:pt x="14871" y="4807"/>
                    </a:cubicBezTo>
                    <a:cubicBezTo>
                      <a:pt x="14953" y="4643"/>
                      <a:pt x="14994" y="4479"/>
                      <a:pt x="15077" y="4355"/>
                    </a:cubicBezTo>
                    <a:cubicBezTo>
                      <a:pt x="15241" y="4068"/>
                      <a:pt x="15364" y="3780"/>
                      <a:pt x="15487" y="3452"/>
                    </a:cubicBezTo>
                    <a:cubicBezTo>
                      <a:pt x="15570" y="3328"/>
                      <a:pt x="15611" y="3164"/>
                      <a:pt x="15652" y="3000"/>
                    </a:cubicBezTo>
                    <a:cubicBezTo>
                      <a:pt x="15652" y="2918"/>
                      <a:pt x="15693" y="2836"/>
                      <a:pt x="15693" y="2753"/>
                    </a:cubicBezTo>
                    <a:cubicBezTo>
                      <a:pt x="15693" y="2564"/>
                      <a:pt x="15533" y="2446"/>
                      <a:pt x="15364" y="2446"/>
                    </a:cubicBezTo>
                    <a:cubicBezTo>
                      <a:pt x="15277" y="2446"/>
                      <a:pt x="15188" y="2478"/>
                      <a:pt x="15118" y="2548"/>
                    </a:cubicBezTo>
                    <a:lnTo>
                      <a:pt x="14953" y="2712"/>
                    </a:lnTo>
                    <a:lnTo>
                      <a:pt x="14625" y="3041"/>
                    </a:lnTo>
                    <a:cubicBezTo>
                      <a:pt x="14378" y="3246"/>
                      <a:pt x="14173" y="3493"/>
                      <a:pt x="13926" y="3698"/>
                    </a:cubicBezTo>
                    <a:cubicBezTo>
                      <a:pt x="13474" y="4232"/>
                      <a:pt x="13064" y="4725"/>
                      <a:pt x="12612" y="5259"/>
                    </a:cubicBezTo>
                    <a:cubicBezTo>
                      <a:pt x="12571" y="5300"/>
                      <a:pt x="12530" y="5341"/>
                      <a:pt x="12489" y="5382"/>
                    </a:cubicBezTo>
                    <a:cubicBezTo>
                      <a:pt x="12776" y="4807"/>
                      <a:pt x="13023" y="4191"/>
                      <a:pt x="13269" y="3616"/>
                    </a:cubicBezTo>
                    <a:lnTo>
                      <a:pt x="13680" y="2630"/>
                    </a:lnTo>
                    <a:cubicBezTo>
                      <a:pt x="13844" y="2301"/>
                      <a:pt x="13967" y="2014"/>
                      <a:pt x="14091" y="1644"/>
                    </a:cubicBezTo>
                    <a:cubicBezTo>
                      <a:pt x="14173" y="1480"/>
                      <a:pt x="14214" y="1316"/>
                      <a:pt x="14255" y="1110"/>
                    </a:cubicBezTo>
                    <a:cubicBezTo>
                      <a:pt x="14291" y="861"/>
                      <a:pt x="14079" y="642"/>
                      <a:pt x="13835" y="642"/>
                    </a:cubicBezTo>
                    <a:cubicBezTo>
                      <a:pt x="13797" y="642"/>
                      <a:pt x="13759" y="647"/>
                      <a:pt x="13721" y="658"/>
                    </a:cubicBezTo>
                    <a:cubicBezTo>
                      <a:pt x="13557" y="740"/>
                      <a:pt x="13392" y="864"/>
                      <a:pt x="13269" y="1028"/>
                    </a:cubicBezTo>
                    <a:lnTo>
                      <a:pt x="12981" y="1357"/>
                    </a:lnTo>
                    <a:cubicBezTo>
                      <a:pt x="12694" y="1685"/>
                      <a:pt x="12406" y="2055"/>
                      <a:pt x="12119" y="2384"/>
                    </a:cubicBezTo>
                    <a:cubicBezTo>
                      <a:pt x="11913" y="2671"/>
                      <a:pt x="11708" y="2918"/>
                      <a:pt x="11503" y="3205"/>
                    </a:cubicBezTo>
                    <a:cubicBezTo>
                      <a:pt x="11297" y="3493"/>
                      <a:pt x="11133" y="3739"/>
                      <a:pt x="10927" y="4027"/>
                    </a:cubicBezTo>
                    <a:lnTo>
                      <a:pt x="11133" y="3534"/>
                    </a:lnTo>
                    <a:cubicBezTo>
                      <a:pt x="11420" y="2877"/>
                      <a:pt x="11667" y="2219"/>
                      <a:pt x="11913" y="1562"/>
                    </a:cubicBezTo>
                    <a:cubicBezTo>
                      <a:pt x="11996" y="1439"/>
                      <a:pt x="12078" y="1233"/>
                      <a:pt x="12119" y="1069"/>
                    </a:cubicBezTo>
                    <a:cubicBezTo>
                      <a:pt x="12201" y="864"/>
                      <a:pt x="12201" y="617"/>
                      <a:pt x="12160" y="412"/>
                    </a:cubicBezTo>
                    <a:cubicBezTo>
                      <a:pt x="12119" y="289"/>
                      <a:pt x="11996" y="206"/>
                      <a:pt x="11872" y="124"/>
                    </a:cubicBezTo>
                    <a:cubicBezTo>
                      <a:pt x="11749" y="124"/>
                      <a:pt x="11626" y="165"/>
                      <a:pt x="11503" y="247"/>
                    </a:cubicBezTo>
                    <a:cubicBezTo>
                      <a:pt x="11379" y="330"/>
                      <a:pt x="11297" y="412"/>
                      <a:pt x="11174" y="535"/>
                    </a:cubicBezTo>
                    <a:cubicBezTo>
                      <a:pt x="10722" y="987"/>
                      <a:pt x="10311" y="1480"/>
                      <a:pt x="9900" y="1973"/>
                    </a:cubicBezTo>
                    <a:cubicBezTo>
                      <a:pt x="9777" y="2137"/>
                      <a:pt x="9654" y="2301"/>
                      <a:pt x="9490" y="2507"/>
                    </a:cubicBezTo>
                    <a:cubicBezTo>
                      <a:pt x="9695" y="2096"/>
                      <a:pt x="9859" y="1685"/>
                      <a:pt x="10024" y="1274"/>
                    </a:cubicBezTo>
                    <a:cubicBezTo>
                      <a:pt x="10065" y="1110"/>
                      <a:pt x="10147" y="946"/>
                      <a:pt x="10188" y="782"/>
                    </a:cubicBezTo>
                    <a:cubicBezTo>
                      <a:pt x="10270" y="576"/>
                      <a:pt x="10270" y="330"/>
                      <a:pt x="10147" y="165"/>
                    </a:cubicBezTo>
                    <a:cubicBezTo>
                      <a:pt x="10065" y="42"/>
                      <a:pt x="9942" y="1"/>
                      <a:pt x="98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1"/>
              <p:cNvSpPr/>
              <p:nvPr/>
            </p:nvSpPr>
            <p:spPr>
              <a:xfrm>
                <a:off x="6244441" y="1893867"/>
                <a:ext cx="319416" cy="327561"/>
              </a:xfrm>
              <a:custGeom>
                <a:rect b="b" l="l" r="r" t="t"/>
                <a:pathLst>
                  <a:path extrusionOk="0" h="16852" w="16433">
                    <a:moveTo>
                      <a:pt x="4603" y="0"/>
                    </a:moveTo>
                    <a:cubicBezTo>
                      <a:pt x="4426" y="0"/>
                      <a:pt x="4262" y="112"/>
                      <a:pt x="4191" y="255"/>
                    </a:cubicBezTo>
                    <a:cubicBezTo>
                      <a:pt x="4150" y="419"/>
                      <a:pt x="4108" y="542"/>
                      <a:pt x="4150" y="707"/>
                    </a:cubicBezTo>
                    <a:cubicBezTo>
                      <a:pt x="4150" y="953"/>
                      <a:pt x="4191" y="1200"/>
                      <a:pt x="4232" y="1446"/>
                    </a:cubicBezTo>
                    <a:cubicBezTo>
                      <a:pt x="4273" y="1693"/>
                      <a:pt x="4355" y="1898"/>
                      <a:pt x="4396" y="2144"/>
                    </a:cubicBezTo>
                    <a:cubicBezTo>
                      <a:pt x="4642" y="2802"/>
                      <a:pt x="4889" y="3459"/>
                      <a:pt x="5218" y="4116"/>
                    </a:cubicBezTo>
                    <a:cubicBezTo>
                      <a:pt x="5382" y="4445"/>
                      <a:pt x="5505" y="4732"/>
                      <a:pt x="5669" y="5061"/>
                    </a:cubicBezTo>
                    <a:cubicBezTo>
                      <a:pt x="5546" y="4938"/>
                      <a:pt x="5464" y="4815"/>
                      <a:pt x="5341" y="4650"/>
                    </a:cubicBezTo>
                    <a:cubicBezTo>
                      <a:pt x="5012" y="4322"/>
                      <a:pt x="4725" y="3952"/>
                      <a:pt x="4437" y="3582"/>
                    </a:cubicBezTo>
                    <a:cubicBezTo>
                      <a:pt x="4150" y="3212"/>
                      <a:pt x="3903" y="2843"/>
                      <a:pt x="3657" y="2432"/>
                    </a:cubicBezTo>
                    <a:cubicBezTo>
                      <a:pt x="3492" y="2227"/>
                      <a:pt x="3328" y="2021"/>
                      <a:pt x="3205" y="1775"/>
                    </a:cubicBezTo>
                    <a:cubicBezTo>
                      <a:pt x="3055" y="1550"/>
                      <a:pt x="2905" y="1189"/>
                      <a:pt x="2600" y="1189"/>
                    </a:cubicBezTo>
                    <a:cubicBezTo>
                      <a:pt x="2570" y="1189"/>
                      <a:pt x="2539" y="1192"/>
                      <a:pt x="2506" y="1200"/>
                    </a:cubicBezTo>
                    <a:cubicBezTo>
                      <a:pt x="2301" y="1241"/>
                      <a:pt x="2219" y="1487"/>
                      <a:pt x="2219" y="1693"/>
                    </a:cubicBezTo>
                    <a:cubicBezTo>
                      <a:pt x="2260" y="1816"/>
                      <a:pt x="2260" y="1980"/>
                      <a:pt x="2301" y="2103"/>
                    </a:cubicBezTo>
                    <a:cubicBezTo>
                      <a:pt x="2342" y="2391"/>
                      <a:pt x="2424" y="2637"/>
                      <a:pt x="2506" y="2884"/>
                    </a:cubicBezTo>
                    <a:cubicBezTo>
                      <a:pt x="2753" y="3664"/>
                      <a:pt x="3081" y="4404"/>
                      <a:pt x="3451" y="5143"/>
                    </a:cubicBezTo>
                    <a:cubicBezTo>
                      <a:pt x="3615" y="5472"/>
                      <a:pt x="3821" y="5801"/>
                      <a:pt x="4026" y="6129"/>
                    </a:cubicBezTo>
                    <a:lnTo>
                      <a:pt x="4150" y="6335"/>
                    </a:lnTo>
                    <a:cubicBezTo>
                      <a:pt x="3944" y="6170"/>
                      <a:pt x="3739" y="5965"/>
                      <a:pt x="3574" y="5718"/>
                    </a:cubicBezTo>
                    <a:cubicBezTo>
                      <a:pt x="3205" y="5308"/>
                      <a:pt x="2835" y="4856"/>
                      <a:pt x="2547" y="4363"/>
                    </a:cubicBezTo>
                    <a:cubicBezTo>
                      <a:pt x="2301" y="3993"/>
                      <a:pt x="2054" y="3664"/>
                      <a:pt x="1808" y="3295"/>
                    </a:cubicBezTo>
                    <a:cubicBezTo>
                      <a:pt x="1685" y="3130"/>
                      <a:pt x="1603" y="2925"/>
                      <a:pt x="1479" y="2761"/>
                    </a:cubicBezTo>
                    <a:cubicBezTo>
                      <a:pt x="1397" y="2678"/>
                      <a:pt x="1315" y="2555"/>
                      <a:pt x="1233" y="2514"/>
                    </a:cubicBezTo>
                    <a:cubicBezTo>
                      <a:pt x="1171" y="2453"/>
                      <a:pt x="1099" y="2422"/>
                      <a:pt x="1027" y="2422"/>
                    </a:cubicBezTo>
                    <a:cubicBezTo>
                      <a:pt x="956" y="2422"/>
                      <a:pt x="884" y="2453"/>
                      <a:pt x="822" y="2514"/>
                    </a:cubicBezTo>
                    <a:cubicBezTo>
                      <a:pt x="658" y="2678"/>
                      <a:pt x="576" y="2925"/>
                      <a:pt x="699" y="3171"/>
                    </a:cubicBezTo>
                    <a:cubicBezTo>
                      <a:pt x="740" y="3336"/>
                      <a:pt x="781" y="3541"/>
                      <a:pt x="822" y="3705"/>
                    </a:cubicBezTo>
                    <a:cubicBezTo>
                      <a:pt x="945" y="4075"/>
                      <a:pt x="1069" y="4404"/>
                      <a:pt x="1192" y="4732"/>
                    </a:cubicBezTo>
                    <a:cubicBezTo>
                      <a:pt x="1274" y="4897"/>
                      <a:pt x="1356" y="5061"/>
                      <a:pt x="1438" y="5225"/>
                    </a:cubicBezTo>
                    <a:cubicBezTo>
                      <a:pt x="1315" y="5061"/>
                      <a:pt x="1192" y="4897"/>
                      <a:pt x="1110" y="4774"/>
                    </a:cubicBezTo>
                    <a:cubicBezTo>
                      <a:pt x="1027" y="4650"/>
                      <a:pt x="945" y="4527"/>
                      <a:pt x="822" y="4404"/>
                    </a:cubicBezTo>
                    <a:cubicBezTo>
                      <a:pt x="781" y="4281"/>
                      <a:pt x="658" y="4198"/>
                      <a:pt x="576" y="4116"/>
                    </a:cubicBezTo>
                    <a:cubicBezTo>
                      <a:pt x="534" y="4106"/>
                      <a:pt x="493" y="4101"/>
                      <a:pt x="454" y="4101"/>
                    </a:cubicBezTo>
                    <a:cubicBezTo>
                      <a:pt x="334" y="4101"/>
                      <a:pt x="226" y="4147"/>
                      <a:pt x="165" y="4239"/>
                    </a:cubicBezTo>
                    <a:cubicBezTo>
                      <a:pt x="0" y="4404"/>
                      <a:pt x="83" y="4732"/>
                      <a:pt x="165" y="4938"/>
                    </a:cubicBezTo>
                    <a:cubicBezTo>
                      <a:pt x="288" y="5308"/>
                      <a:pt x="452" y="5595"/>
                      <a:pt x="617" y="5965"/>
                    </a:cubicBezTo>
                    <a:cubicBezTo>
                      <a:pt x="781" y="6293"/>
                      <a:pt x="904" y="6663"/>
                      <a:pt x="1069" y="6992"/>
                    </a:cubicBezTo>
                    <a:lnTo>
                      <a:pt x="1110" y="7033"/>
                    </a:lnTo>
                    <a:cubicBezTo>
                      <a:pt x="1356" y="7567"/>
                      <a:pt x="1685" y="8060"/>
                      <a:pt x="1972" y="8553"/>
                    </a:cubicBezTo>
                    <a:cubicBezTo>
                      <a:pt x="2260" y="9046"/>
                      <a:pt x="2547" y="9539"/>
                      <a:pt x="2876" y="9991"/>
                    </a:cubicBezTo>
                    <a:cubicBezTo>
                      <a:pt x="3081" y="10319"/>
                      <a:pt x="3328" y="10607"/>
                      <a:pt x="3574" y="10894"/>
                    </a:cubicBezTo>
                    <a:cubicBezTo>
                      <a:pt x="3780" y="11182"/>
                      <a:pt x="4067" y="11470"/>
                      <a:pt x="4314" y="11757"/>
                    </a:cubicBezTo>
                    <a:cubicBezTo>
                      <a:pt x="4807" y="12250"/>
                      <a:pt x="5300" y="12743"/>
                      <a:pt x="5834" y="13154"/>
                    </a:cubicBezTo>
                    <a:cubicBezTo>
                      <a:pt x="6409" y="13606"/>
                      <a:pt x="7025" y="13975"/>
                      <a:pt x="7600" y="14345"/>
                    </a:cubicBezTo>
                    <a:cubicBezTo>
                      <a:pt x="7847" y="14510"/>
                      <a:pt x="8093" y="14633"/>
                      <a:pt x="8299" y="14756"/>
                    </a:cubicBezTo>
                    <a:lnTo>
                      <a:pt x="8299" y="14797"/>
                    </a:lnTo>
                    <a:lnTo>
                      <a:pt x="9079" y="15537"/>
                    </a:lnTo>
                    <a:lnTo>
                      <a:pt x="9736" y="16194"/>
                    </a:lnTo>
                    <a:lnTo>
                      <a:pt x="10024" y="16481"/>
                    </a:lnTo>
                    <a:cubicBezTo>
                      <a:pt x="10106" y="16564"/>
                      <a:pt x="10188" y="16646"/>
                      <a:pt x="10270" y="16728"/>
                    </a:cubicBezTo>
                    <a:cubicBezTo>
                      <a:pt x="10353" y="16810"/>
                      <a:pt x="10517" y="16851"/>
                      <a:pt x="10640" y="16851"/>
                    </a:cubicBezTo>
                    <a:cubicBezTo>
                      <a:pt x="10763" y="16851"/>
                      <a:pt x="10887" y="16810"/>
                      <a:pt x="11010" y="16728"/>
                    </a:cubicBezTo>
                    <a:lnTo>
                      <a:pt x="11051" y="16605"/>
                    </a:lnTo>
                    <a:cubicBezTo>
                      <a:pt x="11133" y="16605"/>
                      <a:pt x="11174" y="16605"/>
                      <a:pt x="11256" y="16564"/>
                    </a:cubicBezTo>
                    <a:cubicBezTo>
                      <a:pt x="11462" y="16522"/>
                      <a:pt x="11708" y="16399"/>
                      <a:pt x="11914" y="16276"/>
                    </a:cubicBezTo>
                    <a:cubicBezTo>
                      <a:pt x="12448" y="15947"/>
                      <a:pt x="12982" y="15537"/>
                      <a:pt x="13434" y="15085"/>
                    </a:cubicBezTo>
                    <a:cubicBezTo>
                      <a:pt x="13680" y="14838"/>
                      <a:pt x="13927" y="14592"/>
                      <a:pt x="14132" y="14386"/>
                    </a:cubicBezTo>
                    <a:cubicBezTo>
                      <a:pt x="14337" y="14140"/>
                      <a:pt x="14502" y="13893"/>
                      <a:pt x="14707" y="13688"/>
                    </a:cubicBezTo>
                    <a:cubicBezTo>
                      <a:pt x="14871" y="13483"/>
                      <a:pt x="15036" y="13236"/>
                      <a:pt x="15200" y="12948"/>
                    </a:cubicBezTo>
                    <a:cubicBezTo>
                      <a:pt x="15364" y="12702"/>
                      <a:pt x="15529" y="12414"/>
                      <a:pt x="15652" y="12168"/>
                    </a:cubicBezTo>
                    <a:cubicBezTo>
                      <a:pt x="15775" y="11921"/>
                      <a:pt x="15898" y="11675"/>
                      <a:pt x="15981" y="11429"/>
                    </a:cubicBezTo>
                    <a:cubicBezTo>
                      <a:pt x="16063" y="11264"/>
                      <a:pt x="16104" y="11100"/>
                      <a:pt x="16145" y="10977"/>
                    </a:cubicBezTo>
                    <a:cubicBezTo>
                      <a:pt x="16186" y="10853"/>
                      <a:pt x="16227" y="10730"/>
                      <a:pt x="16268" y="10607"/>
                    </a:cubicBezTo>
                    <a:cubicBezTo>
                      <a:pt x="16391" y="10484"/>
                      <a:pt x="16432" y="10237"/>
                      <a:pt x="16309" y="10073"/>
                    </a:cubicBezTo>
                    <a:cubicBezTo>
                      <a:pt x="16227" y="9991"/>
                      <a:pt x="16186" y="9909"/>
                      <a:pt x="16104" y="9826"/>
                    </a:cubicBezTo>
                    <a:lnTo>
                      <a:pt x="15898" y="9580"/>
                    </a:lnTo>
                    <a:cubicBezTo>
                      <a:pt x="15652" y="9292"/>
                      <a:pt x="15405" y="9005"/>
                      <a:pt x="15159" y="8717"/>
                    </a:cubicBezTo>
                    <a:lnTo>
                      <a:pt x="14789" y="8306"/>
                    </a:lnTo>
                    <a:lnTo>
                      <a:pt x="14296" y="7731"/>
                    </a:lnTo>
                    <a:cubicBezTo>
                      <a:pt x="14296" y="7731"/>
                      <a:pt x="14255" y="7690"/>
                      <a:pt x="14255" y="7690"/>
                    </a:cubicBezTo>
                    <a:cubicBezTo>
                      <a:pt x="13886" y="7238"/>
                      <a:pt x="13516" y="6828"/>
                      <a:pt x="13146" y="6376"/>
                    </a:cubicBezTo>
                    <a:lnTo>
                      <a:pt x="12735" y="5801"/>
                    </a:lnTo>
                    <a:lnTo>
                      <a:pt x="12530" y="5513"/>
                    </a:lnTo>
                    <a:cubicBezTo>
                      <a:pt x="12242" y="4979"/>
                      <a:pt x="11914" y="4445"/>
                      <a:pt x="11585" y="3952"/>
                    </a:cubicBezTo>
                    <a:cubicBezTo>
                      <a:pt x="11585" y="3911"/>
                      <a:pt x="11585" y="3911"/>
                      <a:pt x="11585" y="3870"/>
                    </a:cubicBezTo>
                    <a:cubicBezTo>
                      <a:pt x="11462" y="3747"/>
                      <a:pt x="11380" y="3582"/>
                      <a:pt x="11297" y="3459"/>
                    </a:cubicBezTo>
                    <a:lnTo>
                      <a:pt x="11256" y="3377"/>
                    </a:lnTo>
                    <a:cubicBezTo>
                      <a:pt x="10969" y="3089"/>
                      <a:pt x="10681" y="2761"/>
                      <a:pt x="10435" y="2555"/>
                    </a:cubicBezTo>
                    <a:cubicBezTo>
                      <a:pt x="10229" y="2350"/>
                      <a:pt x="10024" y="2144"/>
                      <a:pt x="9778" y="1939"/>
                    </a:cubicBezTo>
                    <a:cubicBezTo>
                      <a:pt x="9695" y="1816"/>
                      <a:pt x="9613" y="1734"/>
                      <a:pt x="9490" y="1610"/>
                    </a:cubicBezTo>
                    <a:cubicBezTo>
                      <a:pt x="9408" y="1487"/>
                      <a:pt x="9285" y="1405"/>
                      <a:pt x="9161" y="1364"/>
                    </a:cubicBezTo>
                    <a:cubicBezTo>
                      <a:pt x="9113" y="1354"/>
                      <a:pt x="9067" y="1349"/>
                      <a:pt x="9023" y="1349"/>
                    </a:cubicBezTo>
                    <a:cubicBezTo>
                      <a:pt x="8881" y="1349"/>
                      <a:pt x="8762" y="1403"/>
                      <a:pt x="8668" y="1528"/>
                    </a:cubicBezTo>
                    <a:cubicBezTo>
                      <a:pt x="8627" y="1693"/>
                      <a:pt x="8586" y="1816"/>
                      <a:pt x="8586" y="1980"/>
                    </a:cubicBezTo>
                    <a:cubicBezTo>
                      <a:pt x="8586" y="2044"/>
                      <a:pt x="8586" y="2132"/>
                      <a:pt x="8586" y="2227"/>
                    </a:cubicBezTo>
                    <a:cubicBezTo>
                      <a:pt x="8627" y="2720"/>
                      <a:pt x="8709" y="3171"/>
                      <a:pt x="8915" y="3623"/>
                    </a:cubicBezTo>
                    <a:cubicBezTo>
                      <a:pt x="8956" y="3788"/>
                      <a:pt x="9079" y="4034"/>
                      <a:pt x="9120" y="4198"/>
                    </a:cubicBezTo>
                    <a:cubicBezTo>
                      <a:pt x="9202" y="4322"/>
                      <a:pt x="9243" y="4445"/>
                      <a:pt x="9326" y="4568"/>
                    </a:cubicBezTo>
                    <a:cubicBezTo>
                      <a:pt x="9202" y="4486"/>
                      <a:pt x="9038" y="4445"/>
                      <a:pt x="8915" y="4363"/>
                    </a:cubicBezTo>
                    <a:cubicBezTo>
                      <a:pt x="8627" y="4157"/>
                      <a:pt x="8381" y="3952"/>
                      <a:pt x="8134" y="3705"/>
                    </a:cubicBezTo>
                    <a:cubicBezTo>
                      <a:pt x="7847" y="3500"/>
                      <a:pt x="7600" y="3254"/>
                      <a:pt x="7313" y="2966"/>
                    </a:cubicBezTo>
                    <a:cubicBezTo>
                      <a:pt x="7025" y="2720"/>
                      <a:pt x="6779" y="2432"/>
                      <a:pt x="6532" y="2144"/>
                    </a:cubicBezTo>
                    <a:cubicBezTo>
                      <a:pt x="6080" y="1651"/>
                      <a:pt x="5669" y="1158"/>
                      <a:pt x="5300" y="624"/>
                    </a:cubicBezTo>
                    <a:cubicBezTo>
                      <a:pt x="5177" y="378"/>
                      <a:pt x="4971" y="90"/>
                      <a:pt x="4684" y="8"/>
                    </a:cubicBezTo>
                    <a:cubicBezTo>
                      <a:pt x="4657" y="3"/>
                      <a:pt x="4630" y="0"/>
                      <a:pt x="46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1"/>
              <p:cNvSpPr/>
              <p:nvPr/>
            </p:nvSpPr>
            <p:spPr>
              <a:xfrm>
                <a:off x="6060796" y="1896413"/>
                <a:ext cx="27154" cy="66301"/>
              </a:xfrm>
              <a:custGeom>
                <a:rect b="b" l="l" r="r" t="t"/>
                <a:pathLst>
                  <a:path extrusionOk="0" h="3411" w="1397">
                    <a:moveTo>
                      <a:pt x="1274" y="0"/>
                    </a:moveTo>
                    <a:cubicBezTo>
                      <a:pt x="1232" y="0"/>
                      <a:pt x="1191" y="0"/>
                      <a:pt x="1150" y="42"/>
                    </a:cubicBezTo>
                    <a:lnTo>
                      <a:pt x="1150" y="83"/>
                    </a:lnTo>
                    <a:cubicBezTo>
                      <a:pt x="1109" y="165"/>
                      <a:pt x="1068" y="247"/>
                      <a:pt x="1027" y="329"/>
                    </a:cubicBezTo>
                    <a:cubicBezTo>
                      <a:pt x="781" y="781"/>
                      <a:pt x="616" y="1233"/>
                      <a:pt x="452" y="1685"/>
                    </a:cubicBezTo>
                    <a:cubicBezTo>
                      <a:pt x="288" y="2219"/>
                      <a:pt x="164" y="2712"/>
                      <a:pt x="41" y="3246"/>
                    </a:cubicBezTo>
                    <a:cubicBezTo>
                      <a:pt x="0" y="3328"/>
                      <a:pt x="41" y="3369"/>
                      <a:pt x="123" y="3410"/>
                    </a:cubicBezTo>
                    <a:lnTo>
                      <a:pt x="164" y="3410"/>
                    </a:lnTo>
                    <a:cubicBezTo>
                      <a:pt x="205" y="3410"/>
                      <a:pt x="247" y="3369"/>
                      <a:pt x="288" y="3287"/>
                    </a:cubicBezTo>
                    <a:cubicBezTo>
                      <a:pt x="370" y="2958"/>
                      <a:pt x="452" y="2589"/>
                      <a:pt x="575" y="2219"/>
                    </a:cubicBezTo>
                    <a:cubicBezTo>
                      <a:pt x="616" y="2013"/>
                      <a:pt x="698" y="1767"/>
                      <a:pt x="781" y="1520"/>
                    </a:cubicBezTo>
                    <a:cubicBezTo>
                      <a:pt x="863" y="1315"/>
                      <a:pt x="945" y="1069"/>
                      <a:pt x="1068" y="863"/>
                    </a:cubicBezTo>
                    <a:cubicBezTo>
                      <a:pt x="1109" y="740"/>
                      <a:pt x="1191" y="535"/>
                      <a:pt x="1232" y="452"/>
                    </a:cubicBezTo>
                    <a:cubicBezTo>
                      <a:pt x="1274" y="370"/>
                      <a:pt x="1315" y="329"/>
                      <a:pt x="1356" y="247"/>
                    </a:cubicBezTo>
                    <a:cubicBezTo>
                      <a:pt x="1356" y="206"/>
                      <a:pt x="1356" y="165"/>
                      <a:pt x="1356" y="165"/>
                    </a:cubicBezTo>
                    <a:lnTo>
                      <a:pt x="1356" y="124"/>
                    </a:lnTo>
                    <a:cubicBezTo>
                      <a:pt x="1397" y="124"/>
                      <a:pt x="1397" y="83"/>
                      <a:pt x="1356" y="83"/>
                    </a:cubicBezTo>
                    <a:cubicBezTo>
                      <a:pt x="1356" y="42"/>
                      <a:pt x="1315" y="0"/>
                      <a:pt x="1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1"/>
              <p:cNvSpPr/>
              <p:nvPr/>
            </p:nvSpPr>
            <p:spPr>
              <a:xfrm>
                <a:off x="6094326" y="1931595"/>
                <a:ext cx="17824" cy="45484"/>
              </a:xfrm>
              <a:custGeom>
                <a:rect b="b" l="l" r="r" t="t"/>
                <a:pathLst>
                  <a:path extrusionOk="0" h="2340" w="917">
                    <a:moveTo>
                      <a:pt x="770" y="1"/>
                    </a:moveTo>
                    <a:cubicBezTo>
                      <a:pt x="729" y="1"/>
                      <a:pt x="686" y="23"/>
                      <a:pt x="658" y="80"/>
                    </a:cubicBezTo>
                    <a:cubicBezTo>
                      <a:pt x="617" y="121"/>
                      <a:pt x="617" y="121"/>
                      <a:pt x="576" y="203"/>
                    </a:cubicBezTo>
                    <a:cubicBezTo>
                      <a:pt x="534" y="327"/>
                      <a:pt x="493" y="409"/>
                      <a:pt x="493" y="491"/>
                    </a:cubicBezTo>
                    <a:cubicBezTo>
                      <a:pt x="411" y="655"/>
                      <a:pt x="370" y="861"/>
                      <a:pt x="329" y="1025"/>
                    </a:cubicBezTo>
                    <a:cubicBezTo>
                      <a:pt x="206" y="1395"/>
                      <a:pt x="124" y="1764"/>
                      <a:pt x="0" y="2134"/>
                    </a:cubicBezTo>
                    <a:cubicBezTo>
                      <a:pt x="0" y="2216"/>
                      <a:pt x="41" y="2298"/>
                      <a:pt x="124" y="2298"/>
                    </a:cubicBezTo>
                    <a:lnTo>
                      <a:pt x="124" y="2340"/>
                    </a:lnTo>
                    <a:cubicBezTo>
                      <a:pt x="206" y="2340"/>
                      <a:pt x="247" y="2298"/>
                      <a:pt x="247" y="2257"/>
                    </a:cubicBezTo>
                    <a:cubicBezTo>
                      <a:pt x="329" y="1970"/>
                      <a:pt x="411" y="1723"/>
                      <a:pt x="452" y="1477"/>
                    </a:cubicBezTo>
                    <a:cubicBezTo>
                      <a:pt x="534" y="1230"/>
                      <a:pt x="617" y="943"/>
                      <a:pt x="699" y="696"/>
                    </a:cubicBezTo>
                    <a:lnTo>
                      <a:pt x="740" y="614"/>
                    </a:lnTo>
                    <a:cubicBezTo>
                      <a:pt x="740" y="450"/>
                      <a:pt x="822" y="327"/>
                      <a:pt x="863" y="162"/>
                    </a:cubicBezTo>
                    <a:cubicBezTo>
                      <a:pt x="917" y="82"/>
                      <a:pt x="847" y="1"/>
                      <a:pt x="7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1"/>
              <p:cNvSpPr/>
              <p:nvPr/>
            </p:nvSpPr>
            <p:spPr>
              <a:xfrm>
                <a:off x="6132656" y="1957097"/>
                <a:ext cx="10399" cy="24783"/>
              </a:xfrm>
              <a:custGeom>
                <a:rect b="b" l="l" r="r" t="t"/>
                <a:pathLst>
                  <a:path extrusionOk="0" h="1275" w="535">
                    <a:moveTo>
                      <a:pt x="411" y="1"/>
                    </a:moveTo>
                    <a:cubicBezTo>
                      <a:pt x="370" y="1"/>
                      <a:pt x="329" y="42"/>
                      <a:pt x="288" y="83"/>
                    </a:cubicBezTo>
                    <a:cubicBezTo>
                      <a:pt x="247" y="247"/>
                      <a:pt x="206" y="329"/>
                      <a:pt x="165" y="535"/>
                    </a:cubicBezTo>
                    <a:cubicBezTo>
                      <a:pt x="123" y="699"/>
                      <a:pt x="41" y="904"/>
                      <a:pt x="0" y="1069"/>
                    </a:cubicBezTo>
                    <a:cubicBezTo>
                      <a:pt x="0" y="1151"/>
                      <a:pt x="41" y="1233"/>
                      <a:pt x="123" y="1274"/>
                    </a:cubicBezTo>
                    <a:lnTo>
                      <a:pt x="165" y="1274"/>
                    </a:lnTo>
                    <a:cubicBezTo>
                      <a:pt x="206" y="1274"/>
                      <a:pt x="288" y="1192"/>
                      <a:pt x="288" y="1151"/>
                    </a:cubicBezTo>
                    <a:cubicBezTo>
                      <a:pt x="370" y="822"/>
                      <a:pt x="452" y="494"/>
                      <a:pt x="534" y="165"/>
                    </a:cubicBezTo>
                    <a:cubicBezTo>
                      <a:pt x="534" y="83"/>
                      <a:pt x="493" y="1"/>
                      <a:pt x="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1"/>
              <p:cNvSpPr/>
              <p:nvPr/>
            </p:nvSpPr>
            <p:spPr>
              <a:xfrm>
                <a:off x="6270799" y="1999082"/>
                <a:ext cx="35143" cy="37087"/>
              </a:xfrm>
              <a:custGeom>
                <a:rect b="b" l="l" r="r" t="t"/>
                <a:pathLst>
                  <a:path extrusionOk="0" h="1908" w="1808">
                    <a:moveTo>
                      <a:pt x="87" y="1"/>
                    </a:moveTo>
                    <a:cubicBezTo>
                      <a:pt x="58" y="1"/>
                      <a:pt x="29" y="30"/>
                      <a:pt x="0" y="59"/>
                    </a:cubicBezTo>
                    <a:cubicBezTo>
                      <a:pt x="0" y="141"/>
                      <a:pt x="41" y="223"/>
                      <a:pt x="82" y="264"/>
                    </a:cubicBezTo>
                    <a:cubicBezTo>
                      <a:pt x="123" y="346"/>
                      <a:pt x="164" y="429"/>
                      <a:pt x="205" y="511"/>
                    </a:cubicBezTo>
                    <a:cubicBezTo>
                      <a:pt x="329" y="675"/>
                      <a:pt x="493" y="839"/>
                      <a:pt x="616" y="1004"/>
                    </a:cubicBezTo>
                    <a:cubicBezTo>
                      <a:pt x="781" y="1127"/>
                      <a:pt x="945" y="1291"/>
                      <a:pt x="1109" y="1415"/>
                    </a:cubicBezTo>
                    <a:lnTo>
                      <a:pt x="1561" y="1866"/>
                    </a:lnTo>
                    <a:cubicBezTo>
                      <a:pt x="1602" y="1908"/>
                      <a:pt x="1602" y="1908"/>
                      <a:pt x="1643" y="1908"/>
                    </a:cubicBezTo>
                    <a:cubicBezTo>
                      <a:pt x="1684" y="1908"/>
                      <a:pt x="1725" y="1908"/>
                      <a:pt x="1767" y="1866"/>
                    </a:cubicBezTo>
                    <a:cubicBezTo>
                      <a:pt x="1808" y="1825"/>
                      <a:pt x="1808" y="1743"/>
                      <a:pt x="1767" y="1661"/>
                    </a:cubicBezTo>
                    <a:lnTo>
                      <a:pt x="1150" y="1127"/>
                    </a:lnTo>
                    <a:cubicBezTo>
                      <a:pt x="986" y="963"/>
                      <a:pt x="822" y="798"/>
                      <a:pt x="616" y="634"/>
                    </a:cubicBezTo>
                    <a:cubicBezTo>
                      <a:pt x="534" y="511"/>
                      <a:pt x="452" y="429"/>
                      <a:pt x="411" y="346"/>
                    </a:cubicBezTo>
                    <a:cubicBezTo>
                      <a:pt x="329" y="264"/>
                      <a:pt x="288" y="182"/>
                      <a:pt x="247" y="100"/>
                    </a:cubicBezTo>
                    <a:cubicBezTo>
                      <a:pt x="205" y="18"/>
                      <a:pt x="164" y="18"/>
                      <a:pt x="123" y="18"/>
                    </a:cubicBezTo>
                    <a:cubicBezTo>
                      <a:pt x="111" y="6"/>
                      <a:pt x="99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31"/>
              <p:cNvSpPr/>
              <p:nvPr/>
            </p:nvSpPr>
            <p:spPr>
              <a:xfrm>
                <a:off x="6323494" y="2015079"/>
                <a:ext cx="17591" cy="17105"/>
              </a:xfrm>
              <a:custGeom>
                <a:rect b="b" l="l" r="r" t="t"/>
                <a:pathLst>
                  <a:path extrusionOk="0" h="880" w="905">
                    <a:moveTo>
                      <a:pt x="107" y="0"/>
                    </a:moveTo>
                    <a:cubicBezTo>
                      <a:pt x="61" y="0"/>
                      <a:pt x="30" y="38"/>
                      <a:pt x="0" y="99"/>
                    </a:cubicBezTo>
                    <a:cubicBezTo>
                      <a:pt x="0" y="181"/>
                      <a:pt x="41" y="263"/>
                      <a:pt x="83" y="304"/>
                    </a:cubicBezTo>
                    <a:cubicBezTo>
                      <a:pt x="165" y="386"/>
                      <a:pt x="124" y="386"/>
                      <a:pt x="288" y="509"/>
                    </a:cubicBezTo>
                    <a:cubicBezTo>
                      <a:pt x="411" y="633"/>
                      <a:pt x="534" y="715"/>
                      <a:pt x="658" y="838"/>
                    </a:cubicBezTo>
                    <a:cubicBezTo>
                      <a:pt x="699" y="879"/>
                      <a:pt x="740" y="879"/>
                      <a:pt x="740" y="879"/>
                    </a:cubicBezTo>
                    <a:cubicBezTo>
                      <a:pt x="822" y="879"/>
                      <a:pt x="863" y="838"/>
                      <a:pt x="863" y="838"/>
                    </a:cubicBezTo>
                    <a:cubicBezTo>
                      <a:pt x="904" y="756"/>
                      <a:pt x="904" y="674"/>
                      <a:pt x="822" y="633"/>
                    </a:cubicBezTo>
                    <a:lnTo>
                      <a:pt x="575" y="427"/>
                    </a:lnTo>
                    <a:cubicBezTo>
                      <a:pt x="493" y="345"/>
                      <a:pt x="411" y="263"/>
                      <a:pt x="288" y="181"/>
                    </a:cubicBezTo>
                    <a:lnTo>
                      <a:pt x="247" y="99"/>
                    </a:lnTo>
                    <a:cubicBezTo>
                      <a:pt x="247" y="57"/>
                      <a:pt x="206" y="16"/>
                      <a:pt x="165" y="16"/>
                    </a:cubicBezTo>
                    <a:cubicBezTo>
                      <a:pt x="143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31"/>
              <p:cNvSpPr/>
              <p:nvPr/>
            </p:nvSpPr>
            <p:spPr>
              <a:xfrm>
                <a:off x="6354633" y="1989033"/>
                <a:ext cx="14384" cy="13606"/>
              </a:xfrm>
              <a:custGeom>
                <a:rect b="b" l="l" r="r" t="t"/>
                <a:pathLst>
                  <a:path extrusionOk="0" h="700" w="740">
                    <a:moveTo>
                      <a:pt x="124" y="1"/>
                    </a:moveTo>
                    <a:cubicBezTo>
                      <a:pt x="83" y="1"/>
                      <a:pt x="42" y="42"/>
                      <a:pt x="42" y="83"/>
                    </a:cubicBezTo>
                    <a:cubicBezTo>
                      <a:pt x="0" y="124"/>
                      <a:pt x="0" y="165"/>
                      <a:pt x="42" y="206"/>
                    </a:cubicBezTo>
                    <a:cubicBezTo>
                      <a:pt x="83" y="247"/>
                      <a:pt x="83" y="288"/>
                      <a:pt x="124" y="329"/>
                    </a:cubicBezTo>
                    <a:cubicBezTo>
                      <a:pt x="247" y="453"/>
                      <a:pt x="329" y="535"/>
                      <a:pt x="452" y="658"/>
                    </a:cubicBezTo>
                    <a:cubicBezTo>
                      <a:pt x="493" y="699"/>
                      <a:pt x="535" y="699"/>
                      <a:pt x="576" y="699"/>
                    </a:cubicBezTo>
                    <a:cubicBezTo>
                      <a:pt x="617" y="699"/>
                      <a:pt x="658" y="658"/>
                      <a:pt x="699" y="617"/>
                    </a:cubicBezTo>
                    <a:cubicBezTo>
                      <a:pt x="740" y="576"/>
                      <a:pt x="699" y="494"/>
                      <a:pt x="658" y="453"/>
                    </a:cubicBezTo>
                    <a:lnTo>
                      <a:pt x="452" y="288"/>
                    </a:lnTo>
                    <a:lnTo>
                      <a:pt x="288" y="165"/>
                    </a:lnTo>
                    <a:cubicBezTo>
                      <a:pt x="288" y="124"/>
                      <a:pt x="247" y="83"/>
                      <a:pt x="247" y="83"/>
                    </a:cubicBezTo>
                    <a:lnTo>
                      <a:pt x="206" y="42"/>
                    </a:lnTo>
                    <a:cubicBezTo>
                      <a:pt x="165" y="1"/>
                      <a:pt x="165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31"/>
              <p:cNvSpPr/>
              <p:nvPr/>
            </p:nvSpPr>
            <p:spPr>
              <a:xfrm>
                <a:off x="5982541" y="1414713"/>
                <a:ext cx="250744" cy="191071"/>
              </a:xfrm>
              <a:custGeom>
                <a:rect b="b" l="l" r="r" t="t"/>
                <a:pathLst>
                  <a:path extrusionOk="0" h="9830" w="12900">
                    <a:moveTo>
                      <a:pt x="223" y="0"/>
                    </a:moveTo>
                    <a:cubicBezTo>
                      <a:pt x="125" y="0"/>
                      <a:pt x="41" y="74"/>
                      <a:pt x="41" y="175"/>
                    </a:cubicBezTo>
                    <a:cubicBezTo>
                      <a:pt x="0" y="258"/>
                      <a:pt x="0" y="340"/>
                      <a:pt x="41" y="422"/>
                    </a:cubicBezTo>
                    <a:cubicBezTo>
                      <a:pt x="82" y="586"/>
                      <a:pt x="123" y="709"/>
                      <a:pt x="206" y="874"/>
                    </a:cubicBezTo>
                    <a:cubicBezTo>
                      <a:pt x="329" y="1161"/>
                      <a:pt x="493" y="1449"/>
                      <a:pt x="657" y="1736"/>
                    </a:cubicBezTo>
                    <a:cubicBezTo>
                      <a:pt x="781" y="1983"/>
                      <a:pt x="945" y="2229"/>
                      <a:pt x="1109" y="2476"/>
                    </a:cubicBezTo>
                    <a:cubicBezTo>
                      <a:pt x="1274" y="2722"/>
                      <a:pt x="1397" y="3010"/>
                      <a:pt x="1561" y="3256"/>
                    </a:cubicBezTo>
                    <a:lnTo>
                      <a:pt x="1602" y="3298"/>
                    </a:lnTo>
                    <a:lnTo>
                      <a:pt x="1890" y="3832"/>
                    </a:lnTo>
                    <a:cubicBezTo>
                      <a:pt x="2177" y="4366"/>
                      <a:pt x="2506" y="4859"/>
                      <a:pt x="2876" y="5352"/>
                    </a:cubicBezTo>
                    <a:cubicBezTo>
                      <a:pt x="3246" y="5886"/>
                      <a:pt x="3574" y="6379"/>
                      <a:pt x="3985" y="6872"/>
                    </a:cubicBezTo>
                    <a:cubicBezTo>
                      <a:pt x="4355" y="7323"/>
                      <a:pt x="4765" y="7734"/>
                      <a:pt x="5217" y="8145"/>
                    </a:cubicBezTo>
                    <a:cubicBezTo>
                      <a:pt x="5423" y="8350"/>
                      <a:pt x="5628" y="8556"/>
                      <a:pt x="5875" y="8761"/>
                    </a:cubicBezTo>
                    <a:cubicBezTo>
                      <a:pt x="6080" y="8926"/>
                      <a:pt x="6327" y="9131"/>
                      <a:pt x="6614" y="9295"/>
                    </a:cubicBezTo>
                    <a:cubicBezTo>
                      <a:pt x="6861" y="9460"/>
                      <a:pt x="7107" y="9583"/>
                      <a:pt x="7395" y="9706"/>
                    </a:cubicBezTo>
                    <a:cubicBezTo>
                      <a:pt x="7559" y="9747"/>
                      <a:pt x="7682" y="9829"/>
                      <a:pt x="7888" y="9829"/>
                    </a:cubicBezTo>
                    <a:lnTo>
                      <a:pt x="8257" y="9829"/>
                    </a:lnTo>
                    <a:cubicBezTo>
                      <a:pt x="8422" y="9829"/>
                      <a:pt x="8586" y="9788"/>
                      <a:pt x="8750" y="9747"/>
                    </a:cubicBezTo>
                    <a:cubicBezTo>
                      <a:pt x="9161" y="9583"/>
                      <a:pt x="9572" y="9336"/>
                      <a:pt x="9900" y="9049"/>
                    </a:cubicBezTo>
                    <a:cubicBezTo>
                      <a:pt x="10147" y="8843"/>
                      <a:pt x="10393" y="8597"/>
                      <a:pt x="10558" y="8309"/>
                    </a:cubicBezTo>
                    <a:cubicBezTo>
                      <a:pt x="10722" y="8063"/>
                      <a:pt x="10886" y="7816"/>
                      <a:pt x="11051" y="7570"/>
                    </a:cubicBezTo>
                    <a:cubicBezTo>
                      <a:pt x="11297" y="7036"/>
                      <a:pt x="11544" y="6502"/>
                      <a:pt x="11667" y="5927"/>
                    </a:cubicBezTo>
                    <a:lnTo>
                      <a:pt x="11667" y="5968"/>
                    </a:lnTo>
                    <a:cubicBezTo>
                      <a:pt x="11831" y="5475"/>
                      <a:pt x="11954" y="4982"/>
                      <a:pt x="12078" y="4530"/>
                    </a:cubicBezTo>
                    <a:cubicBezTo>
                      <a:pt x="12160" y="4078"/>
                      <a:pt x="12242" y="3626"/>
                      <a:pt x="12406" y="3174"/>
                    </a:cubicBezTo>
                    <a:lnTo>
                      <a:pt x="12406" y="3215"/>
                    </a:lnTo>
                    <a:cubicBezTo>
                      <a:pt x="12447" y="2969"/>
                      <a:pt x="12530" y="2722"/>
                      <a:pt x="12612" y="2517"/>
                    </a:cubicBezTo>
                    <a:lnTo>
                      <a:pt x="12735" y="2147"/>
                    </a:lnTo>
                    <a:cubicBezTo>
                      <a:pt x="12776" y="2024"/>
                      <a:pt x="12817" y="1901"/>
                      <a:pt x="12858" y="1819"/>
                    </a:cubicBezTo>
                    <a:cubicBezTo>
                      <a:pt x="12899" y="1654"/>
                      <a:pt x="12776" y="1490"/>
                      <a:pt x="12612" y="1408"/>
                    </a:cubicBezTo>
                    <a:cubicBezTo>
                      <a:pt x="12573" y="1398"/>
                      <a:pt x="12534" y="1393"/>
                      <a:pt x="12496" y="1393"/>
                    </a:cubicBezTo>
                    <a:cubicBezTo>
                      <a:pt x="12374" y="1393"/>
                      <a:pt x="12264" y="1447"/>
                      <a:pt x="12201" y="1572"/>
                    </a:cubicBezTo>
                    <a:cubicBezTo>
                      <a:pt x="12119" y="1695"/>
                      <a:pt x="12078" y="1819"/>
                      <a:pt x="12037" y="1983"/>
                    </a:cubicBezTo>
                    <a:cubicBezTo>
                      <a:pt x="11954" y="2106"/>
                      <a:pt x="11913" y="2271"/>
                      <a:pt x="11831" y="2435"/>
                    </a:cubicBezTo>
                    <a:cubicBezTo>
                      <a:pt x="11667" y="2928"/>
                      <a:pt x="11544" y="3462"/>
                      <a:pt x="11420" y="3955"/>
                    </a:cubicBezTo>
                    <a:cubicBezTo>
                      <a:pt x="11297" y="4530"/>
                      <a:pt x="11174" y="5023"/>
                      <a:pt x="11010" y="5557"/>
                    </a:cubicBezTo>
                    <a:lnTo>
                      <a:pt x="10969" y="5639"/>
                    </a:lnTo>
                    <a:lnTo>
                      <a:pt x="10969" y="5598"/>
                    </a:lnTo>
                    <a:cubicBezTo>
                      <a:pt x="10927" y="5803"/>
                      <a:pt x="10845" y="6050"/>
                      <a:pt x="10763" y="6255"/>
                    </a:cubicBezTo>
                    <a:cubicBezTo>
                      <a:pt x="10722" y="6461"/>
                      <a:pt x="10640" y="6666"/>
                      <a:pt x="10558" y="6830"/>
                    </a:cubicBezTo>
                    <a:cubicBezTo>
                      <a:pt x="10435" y="7077"/>
                      <a:pt x="10311" y="7323"/>
                      <a:pt x="10188" y="7570"/>
                    </a:cubicBezTo>
                    <a:cubicBezTo>
                      <a:pt x="10188" y="7529"/>
                      <a:pt x="10188" y="7529"/>
                      <a:pt x="10188" y="7529"/>
                    </a:cubicBezTo>
                    <a:cubicBezTo>
                      <a:pt x="10065" y="7693"/>
                      <a:pt x="9942" y="7899"/>
                      <a:pt x="9818" y="8063"/>
                    </a:cubicBezTo>
                    <a:cubicBezTo>
                      <a:pt x="9695" y="8227"/>
                      <a:pt x="9572" y="8350"/>
                      <a:pt x="9449" y="8433"/>
                    </a:cubicBezTo>
                    <a:cubicBezTo>
                      <a:pt x="9366" y="8556"/>
                      <a:pt x="9284" y="8597"/>
                      <a:pt x="9161" y="8679"/>
                    </a:cubicBezTo>
                    <a:lnTo>
                      <a:pt x="8873" y="8884"/>
                    </a:lnTo>
                    <a:cubicBezTo>
                      <a:pt x="8750" y="8967"/>
                      <a:pt x="8668" y="9008"/>
                      <a:pt x="8545" y="9049"/>
                    </a:cubicBezTo>
                    <a:cubicBezTo>
                      <a:pt x="8463" y="9090"/>
                      <a:pt x="8381" y="9090"/>
                      <a:pt x="8298" y="9131"/>
                    </a:cubicBezTo>
                    <a:lnTo>
                      <a:pt x="7764" y="9131"/>
                    </a:lnTo>
                    <a:cubicBezTo>
                      <a:pt x="7682" y="9090"/>
                      <a:pt x="7559" y="9049"/>
                      <a:pt x="7477" y="9008"/>
                    </a:cubicBezTo>
                    <a:lnTo>
                      <a:pt x="7518" y="9008"/>
                    </a:lnTo>
                    <a:lnTo>
                      <a:pt x="7436" y="8967"/>
                    </a:lnTo>
                    <a:lnTo>
                      <a:pt x="7477" y="8967"/>
                    </a:lnTo>
                    <a:cubicBezTo>
                      <a:pt x="7312" y="8926"/>
                      <a:pt x="7148" y="8843"/>
                      <a:pt x="7025" y="8720"/>
                    </a:cubicBezTo>
                    <a:cubicBezTo>
                      <a:pt x="6778" y="8597"/>
                      <a:pt x="6532" y="8391"/>
                      <a:pt x="6285" y="8227"/>
                    </a:cubicBezTo>
                    <a:cubicBezTo>
                      <a:pt x="5998" y="8022"/>
                      <a:pt x="5751" y="7734"/>
                      <a:pt x="5505" y="7529"/>
                    </a:cubicBezTo>
                    <a:cubicBezTo>
                      <a:pt x="5258" y="7282"/>
                      <a:pt x="5012" y="7036"/>
                      <a:pt x="4765" y="6789"/>
                    </a:cubicBezTo>
                    <a:cubicBezTo>
                      <a:pt x="4478" y="6502"/>
                      <a:pt x="4231" y="6173"/>
                      <a:pt x="3985" y="5845"/>
                    </a:cubicBezTo>
                    <a:cubicBezTo>
                      <a:pt x="3738" y="5516"/>
                      <a:pt x="3492" y="5146"/>
                      <a:pt x="3246" y="4818"/>
                    </a:cubicBezTo>
                    <a:cubicBezTo>
                      <a:pt x="2999" y="4448"/>
                      <a:pt x="2753" y="4078"/>
                      <a:pt x="2506" y="3708"/>
                    </a:cubicBezTo>
                    <a:cubicBezTo>
                      <a:pt x="2219" y="3215"/>
                      <a:pt x="1931" y="2681"/>
                      <a:pt x="1602" y="2188"/>
                    </a:cubicBezTo>
                    <a:cubicBezTo>
                      <a:pt x="1315" y="1695"/>
                      <a:pt x="986" y="1202"/>
                      <a:pt x="699" y="668"/>
                    </a:cubicBezTo>
                    <a:cubicBezTo>
                      <a:pt x="616" y="545"/>
                      <a:pt x="534" y="422"/>
                      <a:pt x="452" y="258"/>
                    </a:cubicBezTo>
                    <a:lnTo>
                      <a:pt x="452" y="175"/>
                    </a:lnTo>
                    <a:cubicBezTo>
                      <a:pt x="411" y="93"/>
                      <a:pt x="370" y="11"/>
                      <a:pt x="288" y="11"/>
                    </a:cubicBezTo>
                    <a:cubicBezTo>
                      <a:pt x="266" y="4"/>
                      <a:pt x="244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31"/>
              <p:cNvSpPr/>
              <p:nvPr/>
            </p:nvSpPr>
            <p:spPr>
              <a:xfrm>
                <a:off x="5955386" y="1426298"/>
                <a:ext cx="300251" cy="210625"/>
              </a:xfrm>
              <a:custGeom>
                <a:rect b="b" l="l" r="r" t="t"/>
                <a:pathLst>
                  <a:path extrusionOk="0" h="10836" w="15447">
                    <a:moveTo>
                      <a:pt x="206" y="1"/>
                    </a:moveTo>
                    <a:cubicBezTo>
                      <a:pt x="165" y="1"/>
                      <a:pt x="124" y="11"/>
                      <a:pt x="83" y="31"/>
                    </a:cubicBezTo>
                    <a:cubicBezTo>
                      <a:pt x="42" y="72"/>
                      <a:pt x="0" y="155"/>
                      <a:pt x="42" y="237"/>
                    </a:cubicBezTo>
                    <a:cubicBezTo>
                      <a:pt x="42" y="278"/>
                      <a:pt x="83" y="319"/>
                      <a:pt x="83" y="360"/>
                    </a:cubicBezTo>
                    <a:lnTo>
                      <a:pt x="206" y="483"/>
                    </a:lnTo>
                    <a:cubicBezTo>
                      <a:pt x="247" y="565"/>
                      <a:pt x="288" y="606"/>
                      <a:pt x="329" y="689"/>
                    </a:cubicBezTo>
                    <a:cubicBezTo>
                      <a:pt x="617" y="1099"/>
                      <a:pt x="904" y="1510"/>
                      <a:pt x="1151" y="1962"/>
                    </a:cubicBezTo>
                    <a:cubicBezTo>
                      <a:pt x="1438" y="2414"/>
                      <a:pt x="1685" y="2825"/>
                      <a:pt x="1972" y="3277"/>
                    </a:cubicBezTo>
                    <a:cubicBezTo>
                      <a:pt x="2260" y="3729"/>
                      <a:pt x="2547" y="4180"/>
                      <a:pt x="2835" y="4632"/>
                    </a:cubicBezTo>
                    <a:cubicBezTo>
                      <a:pt x="3081" y="5084"/>
                      <a:pt x="3369" y="5536"/>
                      <a:pt x="3657" y="5947"/>
                    </a:cubicBezTo>
                    <a:cubicBezTo>
                      <a:pt x="3944" y="6399"/>
                      <a:pt x="4273" y="6810"/>
                      <a:pt x="4601" y="7220"/>
                    </a:cubicBezTo>
                    <a:cubicBezTo>
                      <a:pt x="4889" y="7631"/>
                      <a:pt x="5218" y="8042"/>
                      <a:pt x="5546" y="8412"/>
                    </a:cubicBezTo>
                    <a:cubicBezTo>
                      <a:pt x="5711" y="8576"/>
                      <a:pt x="5916" y="8781"/>
                      <a:pt x="6080" y="8987"/>
                    </a:cubicBezTo>
                    <a:cubicBezTo>
                      <a:pt x="6286" y="9151"/>
                      <a:pt x="6491" y="9315"/>
                      <a:pt x="6655" y="9480"/>
                    </a:cubicBezTo>
                    <a:cubicBezTo>
                      <a:pt x="7066" y="9808"/>
                      <a:pt x="7477" y="10137"/>
                      <a:pt x="7929" y="10384"/>
                    </a:cubicBezTo>
                    <a:cubicBezTo>
                      <a:pt x="8134" y="10507"/>
                      <a:pt x="8381" y="10630"/>
                      <a:pt x="8627" y="10712"/>
                    </a:cubicBezTo>
                    <a:cubicBezTo>
                      <a:pt x="8751" y="10753"/>
                      <a:pt x="8915" y="10794"/>
                      <a:pt x="9038" y="10794"/>
                    </a:cubicBezTo>
                    <a:cubicBezTo>
                      <a:pt x="9202" y="10835"/>
                      <a:pt x="9326" y="10835"/>
                      <a:pt x="9449" y="10835"/>
                    </a:cubicBezTo>
                    <a:lnTo>
                      <a:pt x="9490" y="10794"/>
                    </a:lnTo>
                    <a:cubicBezTo>
                      <a:pt x="9613" y="10794"/>
                      <a:pt x="9736" y="10794"/>
                      <a:pt x="9860" y="10753"/>
                    </a:cubicBezTo>
                    <a:cubicBezTo>
                      <a:pt x="9983" y="10753"/>
                      <a:pt x="10106" y="10712"/>
                      <a:pt x="10270" y="10671"/>
                    </a:cubicBezTo>
                    <a:cubicBezTo>
                      <a:pt x="10394" y="10671"/>
                      <a:pt x="10517" y="10630"/>
                      <a:pt x="10640" y="10589"/>
                    </a:cubicBezTo>
                    <a:cubicBezTo>
                      <a:pt x="10763" y="10548"/>
                      <a:pt x="10887" y="10466"/>
                      <a:pt x="11010" y="10425"/>
                    </a:cubicBezTo>
                    <a:cubicBezTo>
                      <a:pt x="11215" y="10301"/>
                      <a:pt x="11462" y="10137"/>
                      <a:pt x="11667" y="9973"/>
                    </a:cubicBezTo>
                    <a:cubicBezTo>
                      <a:pt x="11873" y="9808"/>
                      <a:pt x="12078" y="9603"/>
                      <a:pt x="12242" y="9398"/>
                    </a:cubicBezTo>
                    <a:cubicBezTo>
                      <a:pt x="12448" y="9233"/>
                      <a:pt x="12612" y="9028"/>
                      <a:pt x="12776" y="8822"/>
                    </a:cubicBezTo>
                    <a:cubicBezTo>
                      <a:pt x="12941" y="8617"/>
                      <a:pt x="13105" y="8412"/>
                      <a:pt x="13269" y="8206"/>
                    </a:cubicBezTo>
                    <a:cubicBezTo>
                      <a:pt x="13516" y="7754"/>
                      <a:pt x="13803" y="7344"/>
                      <a:pt x="14009" y="6892"/>
                    </a:cubicBezTo>
                    <a:cubicBezTo>
                      <a:pt x="14132" y="6645"/>
                      <a:pt x="14255" y="6358"/>
                      <a:pt x="14337" y="6152"/>
                    </a:cubicBezTo>
                    <a:cubicBezTo>
                      <a:pt x="14461" y="5947"/>
                      <a:pt x="14543" y="5659"/>
                      <a:pt x="14625" y="5413"/>
                    </a:cubicBezTo>
                    <a:cubicBezTo>
                      <a:pt x="14789" y="4920"/>
                      <a:pt x="14913" y="4386"/>
                      <a:pt x="15077" y="3893"/>
                    </a:cubicBezTo>
                    <a:cubicBezTo>
                      <a:pt x="15118" y="3646"/>
                      <a:pt x="15200" y="3400"/>
                      <a:pt x="15241" y="3153"/>
                    </a:cubicBezTo>
                    <a:cubicBezTo>
                      <a:pt x="15282" y="2948"/>
                      <a:pt x="15364" y="2702"/>
                      <a:pt x="15405" y="2455"/>
                    </a:cubicBezTo>
                    <a:cubicBezTo>
                      <a:pt x="15447" y="2291"/>
                      <a:pt x="15323" y="2126"/>
                      <a:pt x="15200" y="2085"/>
                    </a:cubicBezTo>
                    <a:cubicBezTo>
                      <a:pt x="15172" y="2078"/>
                      <a:pt x="15144" y="2075"/>
                      <a:pt x="15116" y="2075"/>
                    </a:cubicBezTo>
                    <a:cubicBezTo>
                      <a:pt x="14983" y="2075"/>
                      <a:pt x="14864" y="2155"/>
                      <a:pt x="14830" y="2291"/>
                    </a:cubicBezTo>
                    <a:cubicBezTo>
                      <a:pt x="14789" y="2496"/>
                      <a:pt x="14748" y="2702"/>
                      <a:pt x="14707" y="2907"/>
                    </a:cubicBezTo>
                    <a:cubicBezTo>
                      <a:pt x="14666" y="3071"/>
                      <a:pt x="14625" y="3277"/>
                      <a:pt x="14584" y="3482"/>
                    </a:cubicBezTo>
                    <a:cubicBezTo>
                      <a:pt x="14502" y="3852"/>
                      <a:pt x="14378" y="4263"/>
                      <a:pt x="14296" y="4632"/>
                    </a:cubicBezTo>
                    <a:lnTo>
                      <a:pt x="14296" y="4591"/>
                    </a:lnTo>
                    <a:cubicBezTo>
                      <a:pt x="14132" y="5166"/>
                      <a:pt x="13968" y="5741"/>
                      <a:pt x="13721" y="6276"/>
                    </a:cubicBezTo>
                    <a:cubicBezTo>
                      <a:pt x="13639" y="6481"/>
                      <a:pt x="13557" y="6645"/>
                      <a:pt x="13434" y="6851"/>
                    </a:cubicBezTo>
                    <a:cubicBezTo>
                      <a:pt x="13351" y="7056"/>
                      <a:pt x="13228" y="7261"/>
                      <a:pt x="13105" y="7426"/>
                    </a:cubicBezTo>
                    <a:cubicBezTo>
                      <a:pt x="13105" y="7426"/>
                      <a:pt x="13105" y="7426"/>
                      <a:pt x="13105" y="7385"/>
                    </a:cubicBezTo>
                    <a:cubicBezTo>
                      <a:pt x="12941" y="7713"/>
                      <a:pt x="12694" y="8042"/>
                      <a:pt x="12448" y="8330"/>
                    </a:cubicBezTo>
                    <a:cubicBezTo>
                      <a:pt x="12201" y="8658"/>
                      <a:pt x="11873" y="9028"/>
                      <a:pt x="11585" y="9357"/>
                    </a:cubicBezTo>
                    <a:lnTo>
                      <a:pt x="11339" y="9521"/>
                    </a:lnTo>
                    <a:cubicBezTo>
                      <a:pt x="11256" y="9603"/>
                      <a:pt x="11174" y="9685"/>
                      <a:pt x="11092" y="9726"/>
                    </a:cubicBezTo>
                    <a:cubicBezTo>
                      <a:pt x="11010" y="9767"/>
                      <a:pt x="10928" y="9849"/>
                      <a:pt x="10846" y="9891"/>
                    </a:cubicBezTo>
                    <a:lnTo>
                      <a:pt x="10640" y="10014"/>
                    </a:lnTo>
                    <a:cubicBezTo>
                      <a:pt x="10476" y="10055"/>
                      <a:pt x="10270" y="10137"/>
                      <a:pt x="10106" y="10178"/>
                    </a:cubicBezTo>
                    <a:cubicBezTo>
                      <a:pt x="9983" y="10219"/>
                      <a:pt x="9860" y="10219"/>
                      <a:pt x="9695" y="10260"/>
                    </a:cubicBezTo>
                    <a:lnTo>
                      <a:pt x="9079" y="10260"/>
                    </a:lnTo>
                    <a:lnTo>
                      <a:pt x="8874" y="10219"/>
                    </a:lnTo>
                    <a:cubicBezTo>
                      <a:pt x="8751" y="10178"/>
                      <a:pt x="8586" y="10096"/>
                      <a:pt x="8463" y="10055"/>
                    </a:cubicBezTo>
                    <a:cubicBezTo>
                      <a:pt x="8299" y="9973"/>
                      <a:pt x="8134" y="9891"/>
                      <a:pt x="8011" y="9808"/>
                    </a:cubicBezTo>
                    <a:cubicBezTo>
                      <a:pt x="7724" y="9644"/>
                      <a:pt x="7477" y="9480"/>
                      <a:pt x="7231" y="9274"/>
                    </a:cubicBezTo>
                    <a:cubicBezTo>
                      <a:pt x="6779" y="8946"/>
                      <a:pt x="6368" y="8535"/>
                      <a:pt x="5998" y="8124"/>
                    </a:cubicBezTo>
                    <a:cubicBezTo>
                      <a:pt x="5834" y="7960"/>
                      <a:pt x="5670" y="7795"/>
                      <a:pt x="5505" y="7631"/>
                    </a:cubicBezTo>
                    <a:cubicBezTo>
                      <a:pt x="5382" y="7426"/>
                      <a:pt x="5218" y="7261"/>
                      <a:pt x="5094" y="7056"/>
                    </a:cubicBezTo>
                    <a:cubicBezTo>
                      <a:pt x="4807" y="6686"/>
                      <a:pt x="4478" y="6317"/>
                      <a:pt x="4232" y="5947"/>
                    </a:cubicBezTo>
                    <a:cubicBezTo>
                      <a:pt x="4067" y="5700"/>
                      <a:pt x="3862" y="5454"/>
                      <a:pt x="3698" y="5166"/>
                    </a:cubicBezTo>
                    <a:cubicBezTo>
                      <a:pt x="3410" y="4756"/>
                      <a:pt x="3164" y="4263"/>
                      <a:pt x="2876" y="3852"/>
                    </a:cubicBezTo>
                    <a:lnTo>
                      <a:pt x="2054" y="2496"/>
                    </a:lnTo>
                    <a:cubicBezTo>
                      <a:pt x="1767" y="2085"/>
                      <a:pt x="1479" y="1633"/>
                      <a:pt x="1192" y="1182"/>
                    </a:cubicBezTo>
                    <a:cubicBezTo>
                      <a:pt x="1069" y="976"/>
                      <a:pt x="904" y="771"/>
                      <a:pt x="781" y="565"/>
                    </a:cubicBezTo>
                    <a:cubicBezTo>
                      <a:pt x="699" y="442"/>
                      <a:pt x="617" y="319"/>
                      <a:pt x="535" y="237"/>
                    </a:cubicBezTo>
                    <a:cubicBezTo>
                      <a:pt x="452" y="155"/>
                      <a:pt x="411" y="72"/>
                      <a:pt x="329" y="31"/>
                    </a:cubicBezTo>
                    <a:cubicBezTo>
                      <a:pt x="288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5890698" y="2052127"/>
                <a:ext cx="156530" cy="181274"/>
              </a:xfrm>
              <a:custGeom>
                <a:rect b="b" l="l" r="r" t="t"/>
                <a:pathLst>
                  <a:path extrusionOk="0" h="9326" w="8053">
                    <a:moveTo>
                      <a:pt x="247" y="0"/>
                    </a:moveTo>
                    <a:cubicBezTo>
                      <a:pt x="165" y="0"/>
                      <a:pt x="124" y="0"/>
                      <a:pt x="83" y="82"/>
                    </a:cubicBezTo>
                    <a:cubicBezTo>
                      <a:pt x="1" y="206"/>
                      <a:pt x="1" y="370"/>
                      <a:pt x="83" y="493"/>
                    </a:cubicBezTo>
                    <a:cubicBezTo>
                      <a:pt x="124" y="657"/>
                      <a:pt x="165" y="822"/>
                      <a:pt x="206" y="986"/>
                    </a:cubicBezTo>
                    <a:cubicBezTo>
                      <a:pt x="289" y="1274"/>
                      <a:pt x="412" y="1561"/>
                      <a:pt x="535" y="1849"/>
                    </a:cubicBezTo>
                    <a:cubicBezTo>
                      <a:pt x="658" y="2177"/>
                      <a:pt x="782" y="2506"/>
                      <a:pt x="946" y="2835"/>
                    </a:cubicBezTo>
                    <a:cubicBezTo>
                      <a:pt x="1192" y="3410"/>
                      <a:pt x="1521" y="3985"/>
                      <a:pt x="1891" y="4519"/>
                    </a:cubicBezTo>
                    <a:cubicBezTo>
                      <a:pt x="2260" y="5053"/>
                      <a:pt x="2630" y="5546"/>
                      <a:pt x="3000" y="6080"/>
                    </a:cubicBezTo>
                    <a:cubicBezTo>
                      <a:pt x="3411" y="6573"/>
                      <a:pt x="3863" y="7025"/>
                      <a:pt x="4314" y="7477"/>
                    </a:cubicBezTo>
                    <a:cubicBezTo>
                      <a:pt x="4807" y="7929"/>
                      <a:pt x="5382" y="8298"/>
                      <a:pt x="5958" y="8627"/>
                    </a:cubicBezTo>
                    <a:cubicBezTo>
                      <a:pt x="6204" y="8750"/>
                      <a:pt x="6492" y="8873"/>
                      <a:pt x="6779" y="8997"/>
                    </a:cubicBezTo>
                    <a:cubicBezTo>
                      <a:pt x="6985" y="9120"/>
                      <a:pt x="7231" y="9202"/>
                      <a:pt x="7519" y="9284"/>
                    </a:cubicBezTo>
                    <a:lnTo>
                      <a:pt x="7601" y="9325"/>
                    </a:lnTo>
                    <a:cubicBezTo>
                      <a:pt x="7806" y="9325"/>
                      <a:pt x="7971" y="9161"/>
                      <a:pt x="8012" y="8997"/>
                    </a:cubicBezTo>
                    <a:cubicBezTo>
                      <a:pt x="8053" y="8750"/>
                      <a:pt x="7929" y="8545"/>
                      <a:pt x="7724" y="8463"/>
                    </a:cubicBezTo>
                    <a:lnTo>
                      <a:pt x="7395" y="8339"/>
                    </a:lnTo>
                    <a:lnTo>
                      <a:pt x="6985" y="8175"/>
                    </a:lnTo>
                    <a:lnTo>
                      <a:pt x="7026" y="8175"/>
                    </a:lnTo>
                    <a:cubicBezTo>
                      <a:pt x="6656" y="8011"/>
                      <a:pt x="6286" y="7805"/>
                      <a:pt x="5917" y="7600"/>
                    </a:cubicBezTo>
                    <a:cubicBezTo>
                      <a:pt x="5629" y="7436"/>
                      <a:pt x="5382" y="7271"/>
                      <a:pt x="5136" y="7066"/>
                    </a:cubicBezTo>
                    <a:cubicBezTo>
                      <a:pt x="4766" y="6778"/>
                      <a:pt x="4438" y="6450"/>
                      <a:pt x="4109" y="6121"/>
                    </a:cubicBezTo>
                    <a:cubicBezTo>
                      <a:pt x="3945" y="5916"/>
                      <a:pt x="3739" y="5710"/>
                      <a:pt x="3575" y="5546"/>
                    </a:cubicBezTo>
                    <a:cubicBezTo>
                      <a:pt x="3452" y="5341"/>
                      <a:pt x="3287" y="5135"/>
                      <a:pt x="3123" y="4930"/>
                    </a:cubicBezTo>
                    <a:lnTo>
                      <a:pt x="2425" y="3944"/>
                    </a:lnTo>
                    <a:cubicBezTo>
                      <a:pt x="2178" y="3615"/>
                      <a:pt x="1932" y="3287"/>
                      <a:pt x="1726" y="2917"/>
                    </a:cubicBezTo>
                    <a:lnTo>
                      <a:pt x="1726" y="2876"/>
                    </a:lnTo>
                    <a:cubicBezTo>
                      <a:pt x="1480" y="2465"/>
                      <a:pt x="1274" y="1931"/>
                      <a:pt x="1028" y="1520"/>
                    </a:cubicBezTo>
                    <a:cubicBezTo>
                      <a:pt x="823" y="1109"/>
                      <a:pt x="658" y="657"/>
                      <a:pt x="453" y="206"/>
                    </a:cubicBezTo>
                    <a:cubicBezTo>
                      <a:pt x="453" y="123"/>
                      <a:pt x="412" y="41"/>
                      <a:pt x="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6427290" y="2081828"/>
                <a:ext cx="146151" cy="149980"/>
              </a:xfrm>
              <a:custGeom>
                <a:rect b="b" l="l" r="r" t="t"/>
                <a:pathLst>
                  <a:path extrusionOk="0" h="7716" w="7519">
                    <a:moveTo>
                      <a:pt x="7134" y="1"/>
                    </a:moveTo>
                    <a:cubicBezTo>
                      <a:pt x="7006" y="1"/>
                      <a:pt x="6880" y="77"/>
                      <a:pt x="6820" y="197"/>
                    </a:cubicBezTo>
                    <a:cubicBezTo>
                      <a:pt x="6738" y="403"/>
                      <a:pt x="6656" y="608"/>
                      <a:pt x="6574" y="814"/>
                    </a:cubicBezTo>
                    <a:lnTo>
                      <a:pt x="6574" y="855"/>
                    </a:lnTo>
                    <a:cubicBezTo>
                      <a:pt x="6409" y="1224"/>
                      <a:pt x="6204" y="1594"/>
                      <a:pt x="5957" y="1964"/>
                    </a:cubicBezTo>
                    <a:cubicBezTo>
                      <a:pt x="5752" y="2293"/>
                      <a:pt x="5547" y="2662"/>
                      <a:pt x="5300" y="2991"/>
                    </a:cubicBezTo>
                    <a:cubicBezTo>
                      <a:pt x="5013" y="3361"/>
                      <a:pt x="4766" y="3689"/>
                      <a:pt x="4520" y="4018"/>
                    </a:cubicBezTo>
                    <a:lnTo>
                      <a:pt x="4437" y="4100"/>
                    </a:lnTo>
                    <a:lnTo>
                      <a:pt x="4437" y="4100"/>
                    </a:lnTo>
                    <a:cubicBezTo>
                      <a:pt x="4109" y="4552"/>
                      <a:pt x="3780" y="4922"/>
                      <a:pt x="3410" y="5332"/>
                    </a:cubicBezTo>
                    <a:cubicBezTo>
                      <a:pt x="3123" y="5579"/>
                      <a:pt x="2876" y="5784"/>
                      <a:pt x="2630" y="5990"/>
                    </a:cubicBezTo>
                    <a:cubicBezTo>
                      <a:pt x="2301" y="6236"/>
                      <a:pt x="1973" y="6442"/>
                      <a:pt x="1644" y="6647"/>
                    </a:cubicBezTo>
                    <a:cubicBezTo>
                      <a:pt x="1356" y="6770"/>
                      <a:pt x="1069" y="6935"/>
                      <a:pt x="740" y="7058"/>
                    </a:cubicBezTo>
                    <a:lnTo>
                      <a:pt x="329" y="7222"/>
                    </a:lnTo>
                    <a:cubicBezTo>
                      <a:pt x="206" y="7263"/>
                      <a:pt x="42" y="7345"/>
                      <a:pt x="1" y="7469"/>
                    </a:cubicBezTo>
                    <a:cubicBezTo>
                      <a:pt x="1" y="7551"/>
                      <a:pt x="42" y="7674"/>
                      <a:pt x="124" y="7715"/>
                    </a:cubicBezTo>
                    <a:lnTo>
                      <a:pt x="288" y="7715"/>
                    </a:lnTo>
                    <a:cubicBezTo>
                      <a:pt x="412" y="7715"/>
                      <a:pt x="535" y="7715"/>
                      <a:pt x="617" y="7674"/>
                    </a:cubicBezTo>
                    <a:cubicBezTo>
                      <a:pt x="1192" y="7551"/>
                      <a:pt x="1767" y="7345"/>
                      <a:pt x="2260" y="7058"/>
                    </a:cubicBezTo>
                    <a:cubicBezTo>
                      <a:pt x="2753" y="6770"/>
                      <a:pt x="3205" y="6401"/>
                      <a:pt x="3657" y="6031"/>
                    </a:cubicBezTo>
                    <a:cubicBezTo>
                      <a:pt x="4068" y="5620"/>
                      <a:pt x="4479" y="5209"/>
                      <a:pt x="4848" y="4757"/>
                    </a:cubicBezTo>
                    <a:cubicBezTo>
                      <a:pt x="5218" y="4305"/>
                      <a:pt x="5588" y="3854"/>
                      <a:pt x="5916" y="3402"/>
                    </a:cubicBezTo>
                    <a:cubicBezTo>
                      <a:pt x="6245" y="2909"/>
                      <a:pt x="6533" y="2457"/>
                      <a:pt x="6820" y="1964"/>
                    </a:cubicBezTo>
                    <a:cubicBezTo>
                      <a:pt x="6943" y="1759"/>
                      <a:pt x="7067" y="1471"/>
                      <a:pt x="7190" y="1224"/>
                    </a:cubicBezTo>
                    <a:cubicBezTo>
                      <a:pt x="7313" y="978"/>
                      <a:pt x="7395" y="732"/>
                      <a:pt x="7477" y="485"/>
                    </a:cubicBezTo>
                    <a:cubicBezTo>
                      <a:pt x="7518" y="403"/>
                      <a:pt x="7518" y="280"/>
                      <a:pt x="7477" y="197"/>
                    </a:cubicBezTo>
                    <a:cubicBezTo>
                      <a:pt x="7436" y="115"/>
                      <a:pt x="7354" y="33"/>
                      <a:pt x="7272" y="33"/>
                    </a:cubicBezTo>
                    <a:cubicBezTo>
                      <a:pt x="7228" y="11"/>
                      <a:pt x="7181" y="1"/>
                      <a:pt x="7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31"/>
              <p:cNvSpPr/>
              <p:nvPr/>
            </p:nvSpPr>
            <p:spPr>
              <a:xfrm>
                <a:off x="5659139" y="2058308"/>
                <a:ext cx="233192" cy="95244"/>
              </a:xfrm>
              <a:custGeom>
                <a:rect b="b" l="l" r="r" t="t"/>
                <a:pathLst>
                  <a:path extrusionOk="0" h="4900" w="11997">
                    <a:moveTo>
                      <a:pt x="11647" y="0"/>
                    </a:moveTo>
                    <a:cubicBezTo>
                      <a:pt x="11565" y="0"/>
                      <a:pt x="11483" y="31"/>
                      <a:pt x="11421" y="93"/>
                    </a:cubicBezTo>
                    <a:lnTo>
                      <a:pt x="11216" y="298"/>
                    </a:lnTo>
                    <a:cubicBezTo>
                      <a:pt x="11010" y="504"/>
                      <a:pt x="10805" y="668"/>
                      <a:pt x="10558" y="832"/>
                    </a:cubicBezTo>
                    <a:cubicBezTo>
                      <a:pt x="10230" y="1079"/>
                      <a:pt x="9901" y="1325"/>
                      <a:pt x="9531" y="1531"/>
                    </a:cubicBezTo>
                    <a:lnTo>
                      <a:pt x="9572" y="1531"/>
                    </a:lnTo>
                    <a:cubicBezTo>
                      <a:pt x="9121" y="1777"/>
                      <a:pt x="8586" y="2024"/>
                      <a:pt x="8135" y="2229"/>
                    </a:cubicBezTo>
                    <a:cubicBezTo>
                      <a:pt x="7642" y="2434"/>
                      <a:pt x="7190" y="2640"/>
                      <a:pt x="6697" y="2845"/>
                    </a:cubicBezTo>
                    <a:cubicBezTo>
                      <a:pt x="6204" y="3051"/>
                      <a:pt x="5752" y="3215"/>
                      <a:pt x="5259" y="3379"/>
                    </a:cubicBezTo>
                    <a:cubicBezTo>
                      <a:pt x="4766" y="3585"/>
                      <a:pt x="4273" y="3708"/>
                      <a:pt x="3780" y="3872"/>
                    </a:cubicBezTo>
                    <a:cubicBezTo>
                      <a:pt x="2753" y="4119"/>
                      <a:pt x="1726" y="4324"/>
                      <a:pt x="699" y="4488"/>
                    </a:cubicBezTo>
                    <a:cubicBezTo>
                      <a:pt x="535" y="4488"/>
                      <a:pt x="412" y="4530"/>
                      <a:pt x="247" y="4530"/>
                    </a:cubicBezTo>
                    <a:cubicBezTo>
                      <a:pt x="1" y="4530"/>
                      <a:pt x="1" y="4817"/>
                      <a:pt x="206" y="4899"/>
                    </a:cubicBezTo>
                    <a:lnTo>
                      <a:pt x="453" y="4858"/>
                    </a:lnTo>
                    <a:cubicBezTo>
                      <a:pt x="514" y="4879"/>
                      <a:pt x="576" y="4889"/>
                      <a:pt x="638" y="4889"/>
                    </a:cubicBezTo>
                    <a:cubicBezTo>
                      <a:pt x="699" y="4889"/>
                      <a:pt x="761" y="4879"/>
                      <a:pt x="822" y="4858"/>
                    </a:cubicBezTo>
                    <a:cubicBezTo>
                      <a:pt x="1069" y="4858"/>
                      <a:pt x="1315" y="4817"/>
                      <a:pt x="1562" y="4776"/>
                    </a:cubicBezTo>
                    <a:cubicBezTo>
                      <a:pt x="2055" y="4735"/>
                      <a:pt x="2466" y="4653"/>
                      <a:pt x="3041" y="4530"/>
                    </a:cubicBezTo>
                    <a:cubicBezTo>
                      <a:pt x="3575" y="4406"/>
                      <a:pt x="4150" y="4283"/>
                      <a:pt x="4725" y="4160"/>
                    </a:cubicBezTo>
                    <a:cubicBezTo>
                      <a:pt x="5259" y="3996"/>
                      <a:pt x="5793" y="3790"/>
                      <a:pt x="6327" y="3626"/>
                    </a:cubicBezTo>
                    <a:cubicBezTo>
                      <a:pt x="7354" y="3256"/>
                      <a:pt x="8381" y="2845"/>
                      <a:pt x="9408" y="2393"/>
                    </a:cubicBezTo>
                    <a:cubicBezTo>
                      <a:pt x="9860" y="2147"/>
                      <a:pt x="10312" y="1900"/>
                      <a:pt x="10723" y="1572"/>
                    </a:cubicBezTo>
                    <a:cubicBezTo>
                      <a:pt x="11133" y="1284"/>
                      <a:pt x="11544" y="956"/>
                      <a:pt x="11873" y="545"/>
                    </a:cubicBezTo>
                    <a:cubicBezTo>
                      <a:pt x="11996" y="422"/>
                      <a:pt x="11996" y="216"/>
                      <a:pt x="11873" y="93"/>
                    </a:cubicBezTo>
                    <a:cubicBezTo>
                      <a:pt x="11811" y="31"/>
                      <a:pt x="11729" y="0"/>
                      <a:pt x="116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31"/>
              <p:cNvSpPr/>
              <p:nvPr/>
            </p:nvSpPr>
            <p:spPr>
              <a:xfrm>
                <a:off x="5702271" y="2066744"/>
                <a:ext cx="131009" cy="41285"/>
              </a:xfrm>
              <a:custGeom>
                <a:rect b="b" l="l" r="r" t="t"/>
                <a:pathLst>
                  <a:path extrusionOk="0" h="2124" w="6740">
                    <a:moveTo>
                      <a:pt x="6382" y="1"/>
                    </a:moveTo>
                    <a:cubicBezTo>
                      <a:pt x="6352" y="1"/>
                      <a:pt x="6319" y="9"/>
                      <a:pt x="6285" y="29"/>
                    </a:cubicBezTo>
                    <a:cubicBezTo>
                      <a:pt x="5792" y="193"/>
                      <a:pt x="5340" y="439"/>
                      <a:pt x="4806" y="645"/>
                    </a:cubicBezTo>
                    <a:cubicBezTo>
                      <a:pt x="4519" y="768"/>
                      <a:pt x="4190" y="891"/>
                      <a:pt x="3862" y="1015"/>
                    </a:cubicBezTo>
                    <a:cubicBezTo>
                      <a:pt x="3533" y="1097"/>
                      <a:pt x="3204" y="1220"/>
                      <a:pt x="2876" y="1302"/>
                    </a:cubicBezTo>
                    <a:lnTo>
                      <a:pt x="2670" y="1343"/>
                    </a:lnTo>
                    <a:cubicBezTo>
                      <a:pt x="1972" y="1508"/>
                      <a:pt x="1274" y="1631"/>
                      <a:pt x="534" y="1713"/>
                    </a:cubicBezTo>
                    <a:lnTo>
                      <a:pt x="247" y="1713"/>
                    </a:lnTo>
                    <a:cubicBezTo>
                      <a:pt x="0" y="1713"/>
                      <a:pt x="0" y="2083"/>
                      <a:pt x="247" y="2083"/>
                    </a:cubicBezTo>
                    <a:lnTo>
                      <a:pt x="329" y="2083"/>
                    </a:lnTo>
                    <a:lnTo>
                      <a:pt x="370" y="2124"/>
                    </a:lnTo>
                    <a:cubicBezTo>
                      <a:pt x="616" y="2083"/>
                      <a:pt x="863" y="2083"/>
                      <a:pt x="1109" y="2042"/>
                    </a:cubicBezTo>
                    <a:cubicBezTo>
                      <a:pt x="1397" y="2000"/>
                      <a:pt x="1643" y="2000"/>
                      <a:pt x="1931" y="1959"/>
                    </a:cubicBezTo>
                    <a:cubicBezTo>
                      <a:pt x="2218" y="1877"/>
                      <a:pt x="2465" y="1836"/>
                      <a:pt x="2711" y="1795"/>
                    </a:cubicBezTo>
                    <a:cubicBezTo>
                      <a:pt x="2999" y="1713"/>
                      <a:pt x="3245" y="1672"/>
                      <a:pt x="3492" y="1590"/>
                    </a:cubicBezTo>
                    <a:cubicBezTo>
                      <a:pt x="4519" y="1302"/>
                      <a:pt x="5505" y="891"/>
                      <a:pt x="6450" y="522"/>
                    </a:cubicBezTo>
                    <a:cubicBezTo>
                      <a:pt x="6740" y="485"/>
                      <a:pt x="6614" y="1"/>
                      <a:pt x="6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1"/>
              <p:cNvSpPr/>
              <p:nvPr/>
            </p:nvSpPr>
            <p:spPr>
              <a:xfrm>
                <a:off x="5997702" y="2223002"/>
                <a:ext cx="43948" cy="74271"/>
              </a:xfrm>
              <a:custGeom>
                <a:rect b="b" l="l" r="r" t="t"/>
                <a:pathLst>
                  <a:path extrusionOk="0" h="3821" w="2261">
                    <a:moveTo>
                      <a:pt x="2055" y="0"/>
                    </a:moveTo>
                    <a:cubicBezTo>
                      <a:pt x="1931" y="0"/>
                      <a:pt x="1849" y="124"/>
                      <a:pt x="1808" y="247"/>
                    </a:cubicBezTo>
                    <a:cubicBezTo>
                      <a:pt x="1726" y="370"/>
                      <a:pt x="1685" y="493"/>
                      <a:pt x="1603" y="616"/>
                    </a:cubicBezTo>
                    <a:cubicBezTo>
                      <a:pt x="1397" y="1068"/>
                      <a:pt x="1110" y="1520"/>
                      <a:pt x="863" y="1972"/>
                    </a:cubicBezTo>
                    <a:lnTo>
                      <a:pt x="83" y="3369"/>
                    </a:lnTo>
                    <a:cubicBezTo>
                      <a:pt x="1" y="3533"/>
                      <a:pt x="83" y="3697"/>
                      <a:pt x="206" y="3780"/>
                    </a:cubicBezTo>
                    <a:cubicBezTo>
                      <a:pt x="247" y="3821"/>
                      <a:pt x="329" y="3821"/>
                      <a:pt x="370" y="3821"/>
                    </a:cubicBezTo>
                    <a:cubicBezTo>
                      <a:pt x="494" y="3821"/>
                      <a:pt x="576" y="3780"/>
                      <a:pt x="658" y="3656"/>
                    </a:cubicBezTo>
                    <a:cubicBezTo>
                      <a:pt x="781" y="3410"/>
                      <a:pt x="904" y="3163"/>
                      <a:pt x="1028" y="2917"/>
                    </a:cubicBezTo>
                    <a:cubicBezTo>
                      <a:pt x="1274" y="2465"/>
                      <a:pt x="1480" y="1972"/>
                      <a:pt x="1726" y="1520"/>
                    </a:cubicBezTo>
                    <a:cubicBezTo>
                      <a:pt x="1849" y="1274"/>
                      <a:pt x="1931" y="1027"/>
                      <a:pt x="2055" y="781"/>
                    </a:cubicBezTo>
                    <a:lnTo>
                      <a:pt x="2178" y="452"/>
                    </a:lnTo>
                    <a:cubicBezTo>
                      <a:pt x="2178" y="411"/>
                      <a:pt x="2219" y="329"/>
                      <a:pt x="2219" y="288"/>
                    </a:cubicBezTo>
                    <a:cubicBezTo>
                      <a:pt x="2260" y="247"/>
                      <a:pt x="2260" y="206"/>
                      <a:pt x="2219" y="124"/>
                    </a:cubicBezTo>
                    <a:cubicBezTo>
                      <a:pt x="2219" y="41"/>
                      <a:pt x="2137" y="0"/>
                      <a:pt x="20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1"/>
              <p:cNvSpPr/>
              <p:nvPr/>
            </p:nvSpPr>
            <p:spPr>
              <a:xfrm>
                <a:off x="5814056" y="1920963"/>
                <a:ext cx="131767" cy="112018"/>
              </a:xfrm>
              <a:custGeom>
                <a:rect b="b" l="l" r="r" t="t"/>
                <a:pathLst>
                  <a:path extrusionOk="0" h="5763" w="6779">
                    <a:moveTo>
                      <a:pt x="185" y="1"/>
                    </a:moveTo>
                    <a:cubicBezTo>
                      <a:pt x="124" y="1"/>
                      <a:pt x="62" y="31"/>
                      <a:pt x="41" y="93"/>
                    </a:cubicBezTo>
                    <a:cubicBezTo>
                      <a:pt x="0" y="175"/>
                      <a:pt x="0" y="216"/>
                      <a:pt x="41" y="257"/>
                    </a:cubicBezTo>
                    <a:cubicBezTo>
                      <a:pt x="41" y="340"/>
                      <a:pt x="82" y="422"/>
                      <a:pt x="124" y="504"/>
                    </a:cubicBezTo>
                    <a:cubicBezTo>
                      <a:pt x="165" y="668"/>
                      <a:pt x="247" y="874"/>
                      <a:pt x="329" y="1038"/>
                    </a:cubicBezTo>
                    <a:cubicBezTo>
                      <a:pt x="452" y="1408"/>
                      <a:pt x="616" y="1736"/>
                      <a:pt x="781" y="2065"/>
                    </a:cubicBezTo>
                    <a:cubicBezTo>
                      <a:pt x="1027" y="2517"/>
                      <a:pt x="1315" y="2969"/>
                      <a:pt x="1685" y="3380"/>
                    </a:cubicBezTo>
                    <a:cubicBezTo>
                      <a:pt x="2013" y="3790"/>
                      <a:pt x="2424" y="4201"/>
                      <a:pt x="2835" y="4530"/>
                    </a:cubicBezTo>
                    <a:cubicBezTo>
                      <a:pt x="3040" y="4694"/>
                      <a:pt x="3287" y="4858"/>
                      <a:pt x="3533" y="4982"/>
                    </a:cubicBezTo>
                    <a:cubicBezTo>
                      <a:pt x="3780" y="5105"/>
                      <a:pt x="3985" y="5228"/>
                      <a:pt x="4232" y="5310"/>
                    </a:cubicBezTo>
                    <a:cubicBezTo>
                      <a:pt x="4683" y="5475"/>
                      <a:pt x="5176" y="5598"/>
                      <a:pt x="5628" y="5680"/>
                    </a:cubicBezTo>
                    <a:cubicBezTo>
                      <a:pt x="5752" y="5680"/>
                      <a:pt x="5875" y="5721"/>
                      <a:pt x="5998" y="5721"/>
                    </a:cubicBezTo>
                    <a:cubicBezTo>
                      <a:pt x="6080" y="5721"/>
                      <a:pt x="6203" y="5762"/>
                      <a:pt x="6327" y="5762"/>
                    </a:cubicBezTo>
                    <a:lnTo>
                      <a:pt x="6327" y="5721"/>
                    </a:lnTo>
                    <a:cubicBezTo>
                      <a:pt x="6779" y="5721"/>
                      <a:pt x="6779" y="5023"/>
                      <a:pt x="6327" y="5023"/>
                    </a:cubicBezTo>
                    <a:lnTo>
                      <a:pt x="6039" y="5023"/>
                    </a:lnTo>
                    <a:lnTo>
                      <a:pt x="5793" y="4982"/>
                    </a:lnTo>
                    <a:cubicBezTo>
                      <a:pt x="5464" y="4941"/>
                      <a:pt x="5135" y="4858"/>
                      <a:pt x="4807" y="4776"/>
                    </a:cubicBezTo>
                    <a:lnTo>
                      <a:pt x="4848" y="4776"/>
                    </a:lnTo>
                    <a:cubicBezTo>
                      <a:pt x="4560" y="4694"/>
                      <a:pt x="4273" y="4571"/>
                      <a:pt x="3985" y="4448"/>
                    </a:cubicBezTo>
                    <a:cubicBezTo>
                      <a:pt x="3780" y="4365"/>
                      <a:pt x="3533" y="4201"/>
                      <a:pt x="3369" y="4119"/>
                    </a:cubicBezTo>
                    <a:cubicBezTo>
                      <a:pt x="3246" y="4037"/>
                      <a:pt x="3122" y="3955"/>
                      <a:pt x="2999" y="3831"/>
                    </a:cubicBezTo>
                    <a:cubicBezTo>
                      <a:pt x="2753" y="3626"/>
                      <a:pt x="2506" y="3380"/>
                      <a:pt x="2260" y="3133"/>
                    </a:cubicBezTo>
                    <a:cubicBezTo>
                      <a:pt x="2054" y="2928"/>
                      <a:pt x="1808" y="2681"/>
                      <a:pt x="1643" y="2435"/>
                    </a:cubicBezTo>
                    <a:cubicBezTo>
                      <a:pt x="1520" y="2270"/>
                      <a:pt x="1438" y="2147"/>
                      <a:pt x="1315" y="1983"/>
                    </a:cubicBezTo>
                    <a:cubicBezTo>
                      <a:pt x="1233" y="1818"/>
                      <a:pt x="1151" y="1695"/>
                      <a:pt x="1068" y="1531"/>
                    </a:cubicBezTo>
                    <a:cubicBezTo>
                      <a:pt x="945" y="1284"/>
                      <a:pt x="781" y="1038"/>
                      <a:pt x="658" y="791"/>
                    </a:cubicBezTo>
                    <a:cubicBezTo>
                      <a:pt x="616" y="627"/>
                      <a:pt x="534" y="463"/>
                      <a:pt x="493" y="381"/>
                    </a:cubicBezTo>
                    <a:cubicBezTo>
                      <a:pt x="452" y="299"/>
                      <a:pt x="370" y="216"/>
                      <a:pt x="329" y="134"/>
                    </a:cubicBezTo>
                    <a:lnTo>
                      <a:pt x="329" y="93"/>
                    </a:lnTo>
                    <a:cubicBezTo>
                      <a:pt x="308" y="31"/>
                      <a:pt x="247" y="1"/>
                      <a:pt x="1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1"/>
              <p:cNvSpPr/>
              <p:nvPr/>
            </p:nvSpPr>
            <p:spPr>
              <a:xfrm>
                <a:off x="6140645" y="2011192"/>
                <a:ext cx="39128" cy="27368"/>
              </a:xfrm>
              <a:custGeom>
                <a:rect b="b" l="l" r="r" t="t"/>
                <a:pathLst>
                  <a:path extrusionOk="0" h="1408" w="2013">
                    <a:moveTo>
                      <a:pt x="1746" y="1"/>
                    </a:moveTo>
                    <a:cubicBezTo>
                      <a:pt x="1684" y="1"/>
                      <a:pt x="1623" y="32"/>
                      <a:pt x="1561" y="93"/>
                    </a:cubicBezTo>
                    <a:lnTo>
                      <a:pt x="1438" y="216"/>
                    </a:lnTo>
                    <a:cubicBezTo>
                      <a:pt x="1315" y="340"/>
                      <a:pt x="1150" y="463"/>
                      <a:pt x="1027" y="586"/>
                    </a:cubicBezTo>
                    <a:cubicBezTo>
                      <a:pt x="904" y="668"/>
                      <a:pt x="781" y="750"/>
                      <a:pt x="657" y="833"/>
                    </a:cubicBezTo>
                    <a:lnTo>
                      <a:pt x="616" y="833"/>
                    </a:lnTo>
                    <a:cubicBezTo>
                      <a:pt x="493" y="874"/>
                      <a:pt x="329" y="956"/>
                      <a:pt x="205" y="997"/>
                    </a:cubicBezTo>
                    <a:lnTo>
                      <a:pt x="164" y="1038"/>
                    </a:lnTo>
                    <a:cubicBezTo>
                      <a:pt x="123" y="1038"/>
                      <a:pt x="82" y="1038"/>
                      <a:pt x="82" y="1079"/>
                    </a:cubicBezTo>
                    <a:lnTo>
                      <a:pt x="41" y="1079"/>
                    </a:lnTo>
                    <a:cubicBezTo>
                      <a:pt x="0" y="1120"/>
                      <a:pt x="0" y="1243"/>
                      <a:pt x="41" y="1326"/>
                    </a:cubicBezTo>
                    <a:cubicBezTo>
                      <a:pt x="82" y="1367"/>
                      <a:pt x="164" y="1408"/>
                      <a:pt x="247" y="1408"/>
                    </a:cubicBezTo>
                    <a:cubicBezTo>
                      <a:pt x="288" y="1408"/>
                      <a:pt x="370" y="1408"/>
                      <a:pt x="452" y="1367"/>
                    </a:cubicBezTo>
                    <a:cubicBezTo>
                      <a:pt x="657" y="1326"/>
                      <a:pt x="822" y="1243"/>
                      <a:pt x="1027" y="1161"/>
                    </a:cubicBezTo>
                    <a:cubicBezTo>
                      <a:pt x="1356" y="956"/>
                      <a:pt x="1643" y="709"/>
                      <a:pt x="1931" y="422"/>
                    </a:cubicBezTo>
                    <a:cubicBezTo>
                      <a:pt x="2013" y="340"/>
                      <a:pt x="2013" y="175"/>
                      <a:pt x="1931" y="93"/>
                    </a:cubicBezTo>
                    <a:cubicBezTo>
                      <a:pt x="1869" y="32"/>
                      <a:pt x="180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1"/>
              <p:cNvSpPr/>
              <p:nvPr/>
            </p:nvSpPr>
            <p:spPr>
              <a:xfrm>
                <a:off x="6216490" y="2013194"/>
                <a:ext cx="51918" cy="34152"/>
              </a:xfrm>
              <a:custGeom>
                <a:rect b="b" l="l" r="r" t="t"/>
                <a:pathLst>
                  <a:path extrusionOk="0" h="1757" w="2671">
                    <a:moveTo>
                      <a:pt x="165" y="0"/>
                    </a:moveTo>
                    <a:cubicBezTo>
                      <a:pt x="134" y="0"/>
                      <a:pt x="103" y="11"/>
                      <a:pt x="83" y="31"/>
                    </a:cubicBezTo>
                    <a:cubicBezTo>
                      <a:pt x="1" y="113"/>
                      <a:pt x="42" y="237"/>
                      <a:pt x="83" y="360"/>
                    </a:cubicBezTo>
                    <a:cubicBezTo>
                      <a:pt x="165" y="442"/>
                      <a:pt x="247" y="565"/>
                      <a:pt x="329" y="647"/>
                    </a:cubicBezTo>
                    <a:cubicBezTo>
                      <a:pt x="494" y="812"/>
                      <a:pt x="699" y="976"/>
                      <a:pt x="945" y="1140"/>
                    </a:cubicBezTo>
                    <a:cubicBezTo>
                      <a:pt x="1110" y="1264"/>
                      <a:pt x="1315" y="1346"/>
                      <a:pt x="1521" y="1428"/>
                    </a:cubicBezTo>
                    <a:cubicBezTo>
                      <a:pt x="1726" y="1551"/>
                      <a:pt x="1972" y="1633"/>
                      <a:pt x="2219" y="1716"/>
                    </a:cubicBezTo>
                    <a:lnTo>
                      <a:pt x="2301" y="1757"/>
                    </a:lnTo>
                    <a:cubicBezTo>
                      <a:pt x="2589" y="1757"/>
                      <a:pt x="2671" y="1305"/>
                      <a:pt x="2383" y="1182"/>
                    </a:cubicBezTo>
                    <a:lnTo>
                      <a:pt x="1931" y="1058"/>
                    </a:lnTo>
                    <a:lnTo>
                      <a:pt x="1562" y="894"/>
                    </a:lnTo>
                    <a:cubicBezTo>
                      <a:pt x="1356" y="812"/>
                      <a:pt x="1110" y="689"/>
                      <a:pt x="904" y="565"/>
                    </a:cubicBezTo>
                    <a:lnTo>
                      <a:pt x="863" y="524"/>
                    </a:lnTo>
                    <a:lnTo>
                      <a:pt x="904" y="524"/>
                    </a:lnTo>
                    <a:cubicBezTo>
                      <a:pt x="781" y="483"/>
                      <a:pt x="699" y="401"/>
                      <a:pt x="576" y="319"/>
                    </a:cubicBezTo>
                    <a:lnTo>
                      <a:pt x="411" y="154"/>
                    </a:lnTo>
                    <a:cubicBezTo>
                      <a:pt x="370" y="72"/>
                      <a:pt x="329" y="31"/>
                      <a:pt x="247" y="31"/>
                    </a:cubicBezTo>
                    <a:cubicBezTo>
                      <a:pt x="227" y="11"/>
                      <a:pt x="196" y="0"/>
                      <a:pt x="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1"/>
              <p:cNvSpPr/>
              <p:nvPr/>
            </p:nvSpPr>
            <p:spPr>
              <a:xfrm>
                <a:off x="6485583" y="1905666"/>
                <a:ext cx="47991" cy="89782"/>
              </a:xfrm>
              <a:custGeom>
                <a:rect b="b" l="l" r="r" t="t"/>
                <a:pathLst>
                  <a:path extrusionOk="0" h="4619" w="2469">
                    <a:moveTo>
                      <a:pt x="2112" y="0"/>
                    </a:moveTo>
                    <a:cubicBezTo>
                      <a:pt x="1959" y="0"/>
                      <a:pt x="1808" y="95"/>
                      <a:pt x="1808" y="305"/>
                    </a:cubicBezTo>
                    <a:lnTo>
                      <a:pt x="1767" y="634"/>
                    </a:lnTo>
                    <a:lnTo>
                      <a:pt x="1767" y="675"/>
                    </a:lnTo>
                    <a:lnTo>
                      <a:pt x="1767" y="716"/>
                    </a:lnTo>
                    <a:cubicBezTo>
                      <a:pt x="1726" y="1086"/>
                      <a:pt x="1644" y="1414"/>
                      <a:pt x="1562" y="1743"/>
                    </a:cubicBezTo>
                    <a:cubicBezTo>
                      <a:pt x="1480" y="1989"/>
                      <a:pt x="1397" y="2236"/>
                      <a:pt x="1315" y="2441"/>
                    </a:cubicBezTo>
                    <a:lnTo>
                      <a:pt x="1274" y="2523"/>
                    </a:lnTo>
                    <a:cubicBezTo>
                      <a:pt x="1151" y="2770"/>
                      <a:pt x="1028" y="2975"/>
                      <a:pt x="904" y="3222"/>
                    </a:cubicBezTo>
                    <a:cubicBezTo>
                      <a:pt x="781" y="3386"/>
                      <a:pt x="699" y="3509"/>
                      <a:pt x="576" y="3674"/>
                    </a:cubicBezTo>
                    <a:lnTo>
                      <a:pt x="247" y="4043"/>
                    </a:lnTo>
                    <a:cubicBezTo>
                      <a:pt x="206" y="4125"/>
                      <a:pt x="124" y="4167"/>
                      <a:pt x="83" y="4249"/>
                    </a:cubicBezTo>
                    <a:cubicBezTo>
                      <a:pt x="1" y="4331"/>
                      <a:pt x="1" y="4413"/>
                      <a:pt x="42" y="4536"/>
                    </a:cubicBezTo>
                    <a:cubicBezTo>
                      <a:pt x="42" y="4577"/>
                      <a:pt x="124" y="4618"/>
                      <a:pt x="206" y="4618"/>
                    </a:cubicBezTo>
                    <a:cubicBezTo>
                      <a:pt x="288" y="4577"/>
                      <a:pt x="329" y="4577"/>
                      <a:pt x="411" y="4495"/>
                    </a:cubicBezTo>
                    <a:lnTo>
                      <a:pt x="576" y="4372"/>
                    </a:lnTo>
                    <a:cubicBezTo>
                      <a:pt x="699" y="4249"/>
                      <a:pt x="781" y="4167"/>
                      <a:pt x="904" y="4043"/>
                    </a:cubicBezTo>
                    <a:cubicBezTo>
                      <a:pt x="1110" y="3838"/>
                      <a:pt x="1315" y="3550"/>
                      <a:pt x="1480" y="3304"/>
                    </a:cubicBezTo>
                    <a:cubicBezTo>
                      <a:pt x="1767" y="2852"/>
                      <a:pt x="1972" y="2359"/>
                      <a:pt x="2096" y="1866"/>
                    </a:cubicBezTo>
                    <a:cubicBezTo>
                      <a:pt x="2260" y="1373"/>
                      <a:pt x="2342" y="880"/>
                      <a:pt x="2424" y="346"/>
                    </a:cubicBezTo>
                    <a:cubicBezTo>
                      <a:pt x="2468" y="126"/>
                      <a:pt x="2289" y="0"/>
                      <a:pt x="2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31"/>
              <p:cNvSpPr/>
              <p:nvPr/>
            </p:nvSpPr>
            <p:spPr>
              <a:xfrm>
                <a:off x="6566229" y="2081672"/>
                <a:ext cx="156530" cy="115789"/>
              </a:xfrm>
              <a:custGeom>
                <a:rect b="b" l="l" r="r" t="t"/>
                <a:pathLst>
                  <a:path extrusionOk="0" h="5957" w="8053">
                    <a:moveTo>
                      <a:pt x="206" y="0"/>
                    </a:moveTo>
                    <a:cubicBezTo>
                      <a:pt x="83" y="0"/>
                      <a:pt x="1" y="123"/>
                      <a:pt x="42" y="247"/>
                    </a:cubicBezTo>
                    <a:cubicBezTo>
                      <a:pt x="42" y="370"/>
                      <a:pt x="206" y="452"/>
                      <a:pt x="288" y="534"/>
                    </a:cubicBezTo>
                    <a:cubicBezTo>
                      <a:pt x="494" y="698"/>
                      <a:pt x="699" y="781"/>
                      <a:pt x="904" y="904"/>
                    </a:cubicBezTo>
                    <a:cubicBezTo>
                      <a:pt x="1356" y="1191"/>
                      <a:pt x="1808" y="1438"/>
                      <a:pt x="2219" y="1725"/>
                    </a:cubicBezTo>
                    <a:lnTo>
                      <a:pt x="2219" y="1684"/>
                    </a:lnTo>
                    <a:cubicBezTo>
                      <a:pt x="2917" y="2136"/>
                      <a:pt x="3616" y="2629"/>
                      <a:pt x="4273" y="3163"/>
                    </a:cubicBezTo>
                    <a:cubicBezTo>
                      <a:pt x="4684" y="3492"/>
                      <a:pt x="5054" y="3862"/>
                      <a:pt x="5423" y="4190"/>
                    </a:cubicBezTo>
                    <a:cubicBezTo>
                      <a:pt x="5793" y="4519"/>
                      <a:pt x="6163" y="4806"/>
                      <a:pt x="6574" y="5135"/>
                    </a:cubicBezTo>
                    <a:lnTo>
                      <a:pt x="7518" y="5875"/>
                    </a:lnTo>
                    <a:cubicBezTo>
                      <a:pt x="7559" y="5957"/>
                      <a:pt x="7642" y="5957"/>
                      <a:pt x="7724" y="5957"/>
                    </a:cubicBezTo>
                    <a:cubicBezTo>
                      <a:pt x="7806" y="5957"/>
                      <a:pt x="7888" y="5916"/>
                      <a:pt x="7929" y="5833"/>
                    </a:cubicBezTo>
                    <a:cubicBezTo>
                      <a:pt x="8052" y="5710"/>
                      <a:pt x="8052" y="5546"/>
                      <a:pt x="7929" y="5423"/>
                    </a:cubicBezTo>
                    <a:cubicBezTo>
                      <a:pt x="7436" y="4930"/>
                      <a:pt x="6861" y="4437"/>
                      <a:pt x="6409" y="4026"/>
                    </a:cubicBezTo>
                    <a:cubicBezTo>
                      <a:pt x="5998" y="3615"/>
                      <a:pt x="5588" y="3204"/>
                      <a:pt x="5136" y="2835"/>
                    </a:cubicBezTo>
                    <a:cubicBezTo>
                      <a:pt x="4643" y="2424"/>
                      <a:pt x="4109" y="2095"/>
                      <a:pt x="3575" y="1767"/>
                    </a:cubicBezTo>
                    <a:lnTo>
                      <a:pt x="3493" y="1684"/>
                    </a:lnTo>
                    <a:lnTo>
                      <a:pt x="3451" y="1684"/>
                    </a:lnTo>
                    <a:cubicBezTo>
                      <a:pt x="2958" y="1397"/>
                      <a:pt x="2424" y="1109"/>
                      <a:pt x="1931" y="863"/>
                    </a:cubicBezTo>
                    <a:lnTo>
                      <a:pt x="1110" y="452"/>
                    </a:lnTo>
                    <a:cubicBezTo>
                      <a:pt x="863" y="329"/>
                      <a:pt x="617" y="247"/>
                      <a:pt x="412" y="82"/>
                    </a:cubicBezTo>
                    <a:lnTo>
                      <a:pt x="370" y="82"/>
                    </a:lnTo>
                    <a:cubicBezTo>
                      <a:pt x="329" y="0"/>
                      <a:pt x="24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1"/>
              <p:cNvSpPr/>
              <p:nvPr/>
            </p:nvSpPr>
            <p:spPr>
              <a:xfrm>
                <a:off x="6663125" y="2103792"/>
                <a:ext cx="54036" cy="50557"/>
              </a:xfrm>
              <a:custGeom>
                <a:rect b="b" l="l" r="r" t="t"/>
                <a:pathLst>
                  <a:path extrusionOk="0" h="2601" w="2780">
                    <a:moveTo>
                      <a:pt x="299" y="0"/>
                    </a:moveTo>
                    <a:cubicBezTo>
                      <a:pt x="135" y="0"/>
                      <a:pt x="1" y="202"/>
                      <a:pt x="151" y="382"/>
                    </a:cubicBezTo>
                    <a:cubicBezTo>
                      <a:pt x="274" y="546"/>
                      <a:pt x="479" y="752"/>
                      <a:pt x="644" y="916"/>
                    </a:cubicBezTo>
                    <a:lnTo>
                      <a:pt x="1178" y="1450"/>
                    </a:lnTo>
                    <a:lnTo>
                      <a:pt x="1671" y="1943"/>
                    </a:lnTo>
                    <a:lnTo>
                      <a:pt x="2246" y="2518"/>
                    </a:lnTo>
                    <a:cubicBezTo>
                      <a:pt x="2287" y="2559"/>
                      <a:pt x="2369" y="2600"/>
                      <a:pt x="2451" y="2600"/>
                    </a:cubicBezTo>
                    <a:cubicBezTo>
                      <a:pt x="2533" y="2600"/>
                      <a:pt x="2616" y="2559"/>
                      <a:pt x="2657" y="2477"/>
                    </a:cubicBezTo>
                    <a:cubicBezTo>
                      <a:pt x="2780" y="2395"/>
                      <a:pt x="2780" y="2231"/>
                      <a:pt x="2657" y="2107"/>
                    </a:cubicBezTo>
                    <a:cubicBezTo>
                      <a:pt x="2492" y="1902"/>
                      <a:pt x="2287" y="1697"/>
                      <a:pt x="2081" y="1532"/>
                    </a:cubicBezTo>
                    <a:cubicBezTo>
                      <a:pt x="1917" y="1368"/>
                      <a:pt x="1753" y="1204"/>
                      <a:pt x="1547" y="1039"/>
                    </a:cubicBezTo>
                    <a:cubicBezTo>
                      <a:pt x="1219" y="752"/>
                      <a:pt x="849" y="464"/>
                      <a:pt x="520" y="136"/>
                    </a:cubicBezTo>
                    <a:lnTo>
                      <a:pt x="479" y="94"/>
                    </a:lnTo>
                    <a:cubicBezTo>
                      <a:pt x="424" y="28"/>
                      <a:pt x="359" y="0"/>
                      <a:pt x="2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1"/>
              <p:cNvSpPr/>
              <p:nvPr/>
            </p:nvSpPr>
            <p:spPr>
              <a:xfrm>
                <a:off x="6425696" y="2232585"/>
                <a:ext cx="49527" cy="60703"/>
              </a:xfrm>
              <a:custGeom>
                <a:rect b="b" l="l" r="r" t="t"/>
                <a:pathLst>
                  <a:path extrusionOk="0" h="3123" w="2548">
                    <a:moveTo>
                      <a:pt x="165" y="0"/>
                    </a:moveTo>
                    <a:cubicBezTo>
                      <a:pt x="42" y="41"/>
                      <a:pt x="1" y="123"/>
                      <a:pt x="1" y="206"/>
                    </a:cubicBezTo>
                    <a:cubicBezTo>
                      <a:pt x="1" y="247"/>
                      <a:pt x="1" y="329"/>
                      <a:pt x="42" y="370"/>
                    </a:cubicBezTo>
                    <a:cubicBezTo>
                      <a:pt x="83" y="493"/>
                      <a:pt x="124" y="616"/>
                      <a:pt x="206" y="699"/>
                    </a:cubicBezTo>
                    <a:cubicBezTo>
                      <a:pt x="288" y="822"/>
                      <a:pt x="329" y="945"/>
                      <a:pt x="411" y="1027"/>
                    </a:cubicBezTo>
                    <a:cubicBezTo>
                      <a:pt x="576" y="1274"/>
                      <a:pt x="740" y="1479"/>
                      <a:pt x="904" y="1685"/>
                    </a:cubicBezTo>
                    <a:cubicBezTo>
                      <a:pt x="1233" y="2136"/>
                      <a:pt x="1562" y="2547"/>
                      <a:pt x="1972" y="2958"/>
                    </a:cubicBezTo>
                    <a:cubicBezTo>
                      <a:pt x="2014" y="3040"/>
                      <a:pt x="2096" y="3122"/>
                      <a:pt x="2178" y="3122"/>
                    </a:cubicBezTo>
                    <a:cubicBezTo>
                      <a:pt x="2424" y="3122"/>
                      <a:pt x="2548" y="2835"/>
                      <a:pt x="2383" y="2670"/>
                    </a:cubicBezTo>
                    <a:cubicBezTo>
                      <a:pt x="2096" y="2342"/>
                      <a:pt x="1767" y="2013"/>
                      <a:pt x="1480" y="1643"/>
                    </a:cubicBezTo>
                    <a:cubicBezTo>
                      <a:pt x="1192" y="1315"/>
                      <a:pt x="904" y="986"/>
                      <a:pt x="658" y="658"/>
                    </a:cubicBezTo>
                    <a:cubicBezTo>
                      <a:pt x="576" y="575"/>
                      <a:pt x="494" y="452"/>
                      <a:pt x="453" y="329"/>
                    </a:cubicBezTo>
                    <a:cubicBezTo>
                      <a:pt x="411" y="288"/>
                      <a:pt x="370" y="247"/>
                      <a:pt x="370" y="165"/>
                    </a:cubicBezTo>
                    <a:lnTo>
                      <a:pt x="370" y="123"/>
                    </a:lnTo>
                    <a:cubicBezTo>
                      <a:pt x="329" y="41"/>
                      <a:pt x="247" y="0"/>
                      <a:pt x="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6" name="Google Shape;496;p31"/>
            <p:cNvSpPr/>
            <p:nvPr/>
          </p:nvSpPr>
          <p:spPr>
            <a:xfrm>
              <a:off x="7673150" y="617225"/>
              <a:ext cx="505625" cy="498000"/>
            </a:xfrm>
            <a:custGeom>
              <a:rect b="b" l="l" r="r" t="t"/>
              <a:pathLst>
                <a:path extrusionOk="0" h="19920" w="20225">
                  <a:moveTo>
                    <a:pt x="10130" y="1"/>
                  </a:moveTo>
                  <a:cubicBezTo>
                    <a:pt x="10030" y="1"/>
                    <a:pt x="9930" y="2"/>
                    <a:pt x="9829" y="5"/>
                  </a:cubicBezTo>
                  <a:cubicBezTo>
                    <a:pt x="4323" y="156"/>
                    <a:pt x="1" y="4743"/>
                    <a:pt x="152" y="10250"/>
                  </a:cubicBezTo>
                  <a:cubicBezTo>
                    <a:pt x="313" y="15643"/>
                    <a:pt x="4736" y="19919"/>
                    <a:pt x="10095" y="19919"/>
                  </a:cubicBezTo>
                  <a:cubicBezTo>
                    <a:pt x="10195" y="19919"/>
                    <a:pt x="10296" y="19918"/>
                    <a:pt x="10396" y="19915"/>
                  </a:cubicBezTo>
                  <a:cubicBezTo>
                    <a:pt x="15903" y="19763"/>
                    <a:pt x="20225" y="15177"/>
                    <a:pt x="20074" y="9670"/>
                  </a:cubicBezTo>
                  <a:cubicBezTo>
                    <a:pt x="19913" y="4277"/>
                    <a:pt x="15490" y="1"/>
                    <a:pt x="10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African American mothers are three times more likely to die from childbirth-related complications than white mothers, in part due to systemic issues dating back to slavery.&#10;&#10;ABC News Live Prime, Weekdays at 7EST &amp; 9EST &#10;WATCH the ABC News Live Stream Here: https://www.youtube.com/watch?v=w_Ma8oQLmSM &#10;&#10;SUBSCRIBE to ABC NEWS: https://bit.ly/2vZb6yP&#10;Watch More on http://abcnews.go.com/ &#10;LIKE ABC News on FACEBOOK https://www.facebook.com/abcnews &#10;FOLLOW ABC News on TWITTER: https://twitter.com/abc" id="497" name="Google Shape;497;p31" title="Black maternal mortality in US and its slave origi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800" y="1300543"/>
            <a:ext cx="4397700" cy="2158407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8" name="Google Shape;49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466525" y="2018851"/>
            <a:ext cx="115725" cy="1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2"/>
          <p:cNvSpPr txBox="1"/>
          <p:nvPr/>
        </p:nvSpPr>
        <p:spPr>
          <a:xfrm>
            <a:off x="1028226" y="1205050"/>
            <a:ext cx="481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ssistant"/>
                <a:ea typeface="Assistant"/>
                <a:cs typeface="Assistant"/>
                <a:sym typeface="Assistant"/>
              </a:rPr>
              <a:t>Ratios and Proportional Relationship   </a:t>
            </a:r>
            <a:r>
              <a:rPr b="1" lang="en" sz="1700">
                <a:latin typeface="Assistant"/>
                <a:ea typeface="Assistant"/>
                <a:cs typeface="Assistant"/>
                <a:sym typeface="Assistant"/>
              </a:rPr>
              <a:t>7.RP.A.3</a:t>
            </a:r>
            <a:endParaRPr b="1" sz="17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4" name="Google Shape;504;p32"/>
          <p:cNvSpPr txBox="1"/>
          <p:nvPr/>
        </p:nvSpPr>
        <p:spPr>
          <a:xfrm>
            <a:off x="908925" y="1651450"/>
            <a:ext cx="74859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SemiBold"/>
                <a:ea typeface="Assistant SemiBold"/>
                <a:cs typeface="Assistant SemiBold"/>
                <a:sym typeface="Assistant SemiBold"/>
              </a:rPr>
              <a:t>Analyze proportional relationships and use them to solve real-world and mathematical problems.</a:t>
            </a:r>
            <a:endParaRPr sz="1600"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Medium"/>
                <a:ea typeface="Assistant Medium"/>
                <a:cs typeface="Assistant Medium"/>
                <a:sym typeface="Assistant Medium"/>
              </a:rPr>
              <a:t>3. Use proportional relationships to solve multistep ratio and percent problems. Examples: simple interest, tax, markups and markdowns, gratuities and commissions, fees, percent increase and decrease, percent error.</a:t>
            </a:r>
            <a:endParaRPr sz="1500"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505" name="Google Shape;505;p32"/>
          <p:cNvSpPr txBox="1"/>
          <p:nvPr/>
        </p:nvSpPr>
        <p:spPr>
          <a:xfrm>
            <a:off x="3072000" y="4822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MATH STANDARDS </a:t>
            </a:r>
            <a:endParaRPr b="1"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6" name="Google Shape;506;p32"/>
          <p:cNvSpPr/>
          <p:nvPr/>
        </p:nvSpPr>
        <p:spPr>
          <a:xfrm>
            <a:off x="5027079" y="3579519"/>
            <a:ext cx="837525" cy="834971"/>
          </a:xfrm>
          <a:custGeom>
            <a:rect b="b" l="l" r="r" t="t"/>
            <a:pathLst>
              <a:path extrusionOk="0" h="5797" w="5829">
                <a:moveTo>
                  <a:pt x="2930" y="1670"/>
                </a:moveTo>
                <a:cubicBezTo>
                  <a:pt x="3119" y="1670"/>
                  <a:pt x="3308" y="1859"/>
                  <a:pt x="3308" y="2048"/>
                </a:cubicBezTo>
                <a:lnTo>
                  <a:pt x="3308" y="2489"/>
                </a:lnTo>
                <a:lnTo>
                  <a:pt x="3749" y="2489"/>
                </a:lnTo>
                <a:cubicBezTo>
                  <a:pt x="4001" y="2489"/>
                  <a:pt x="4159" y="2678"/>
                  <a:pt x="4159" y="2930"/>
                </a:cubicBezTo>
                <a:cubicBezTo>
                  <a:pt x="4159" y="3151"/>
                  <a:pt x="3938" y="3340"/>
                  <a:pt x="3749" y="3340"/>
                </a:cubicBezTo>
                <a:lnTo>
                  <a:pt x="3308" y="3340"/>
                </a:lnTo>
                <a:lnTo>
                  <a:pt x="3308" y="3781"/>
                </a:lnTo>
                <a:cubicBezTo>
                  <a:pt x="3308" y="4001"/>
                  <a:pt x="3119" y="4159"/>
                  <a:pt x="2930" y="4159"/>
                </a:cubicBezTo>
                <a:cubicBezTo>
                  <a:pt x="2710" y="4159"/>
                  <a:pt x="2520" y="3970"/>
                  <a:pt x="2520" y="3781"/>
                </a:cubicBezTo>
                <a:lnTo>
                  <a:pt x="2520" y="3340"/>
                </a:lnTo>
                <a:lnTo>
                  <a:pt x="2079" y="3340"/>
                </a:lnTo>
                <a:cubicBezTo>
                  <a:pt x="1859" y="3340"/>
                  <a:pt x="1701" y="3151"/>
                  <a:pt x="1701" y="2930"/>
                </a:cubicBezTo>
                <a:cubicBezTo>
                  <a:pt x="1701" y="2678"/>
                  <a:pt x="1859" y="2489"/>
                  <a:pt x="2079" y="2489"/>
                </a:cubicBezTo>
                <a:lnTo>
                  <a:pt x="2520" y="2489"/>
                </a:lnTo>
                <a:lnTo>
                  <a:pt x="2520" y="2048"/>
                </a:lnTo>
                <a:cubicBezTo>
                  <a:pt x="2520" y="1827"/>
                  <a:pt x="2710" y="1670"/>
                  <a:pt x="2930" y="1670"/>
                </a:cubicBezTo>
                <a:close/>
                <a:moveTo>
                  <a:pt x="441" y="0"/>
                </a:moveTo>
                <a:cubicBezTo>
                  <a:pt x="189" y="0"/>
                  <a:pt x="0" y="189"/>
                  <a:pt x="0" y="441"/>
                </a:cubicBezTo>
                <a:lnTo>
                  <a:pt x="0" y="5387"/>
                </a:lnTo>
                <a:cubicBezTo>
                  <a:pt x="32" y="5639"/>
                  <a:pt x="221" y="5797"/>
                  <a:pt x="441" y="5797"/>
                </a:cubicBezTo>
                <a:lnTo>
                  <a:pt x="5387" y="5797"/>
                </a:lnTo>
                <a:cubicBezTo>
                  <a:pt x="5639" y="5797"/>
                  <a:pt x="5829" y="5608"/>
                  <a:pt x="5829" y="5387"/>
                </a:cubicBezTo>
                <a:lnTo>
                  <a:pt x="5829" y="441"/>
                </a:lnTo>
                <a:cubicBezTo>
                  <a:pt x="5829" y="189"/>
                  <a:pt x="5639" y="0"/>
                  <a:pt x="5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2"/>
          <p:cNvSpPr/>
          <p:nvPr/>
        </p:nvSpPr>
        <p:spPr>
          <a:xfrm>
            <a:off x="6772451" y="3581759"/>
            <a:ext cx="842123" cy="830506"/>
          </a:xfrm>
          <a:custGeom>
            <a:rect b="b" l="l" r="r" t="t"/>
            <a:pathLst>
              <a:path extrusionOk="0" h="5766" w="5861">
                <a:moveTo>
                  <a:pt x="3450" y="1859"/>
                </a:moveTo>
                <a:cubicBezTo>
                  <a:pt x="3561" y="1859"/>
                  <a:pt x="3671" y="1890"/>
                  <a:pt x="3750" y="1953"/>
                </a:cubicBezTo>
                <a:cubicBezTo>
                  <a:pt x="3907" y="2111"/>
                  <a:pt x="3907" y="2395"/>
                  <a:pt x="3750" y="2552"/>
                </a:cubicBezTo>
                <a:lnTo>
                  <a:pt x="3466" y="2836"/>
                </a:lnTo>
                <a:lnTo>
                  <a:pt x="3750" y="3119"/>
                </a:lnTo>
                <a:cubicBezTo>
                  <a:pt x="3907" y="3277"/>
                  <a:pt x="3907" y="3529"/>
                  <a:pt x="3750" y="3686"/>
                </a:cubicBezTo>
                <a:cubicBezTo>
                  <a:pt x="3671" y="3765"/>
                  <a:pt x="3561" y="3804"/>
                  <a:pt x="3450" y="3804"/>
                </a:cubicBezTo>
                <a:cubicBezTo>
                  <a:pt x="3340" y="3804"/>
                  <a:pt x="3230" y="3765"/>
                  <a:pt x="3151" y="3686"/>
                </a:cubicBezTo>
                <a:lnTo>
                  <a:pt x="2899" y="3434"/>
                </a:lnTo>
                <a:lnTo>
                  <a:pt x="2616" y="3686"/>
                </a:lnTo>
                <a:cubicBezTo>
                  <a:pt x="2537" y="3765"/>
                  <a:pt x="2426" y="3804"/>
                  <a:pt x="2316" y="3804"/>
                </a:cubicBezTo>
                <a:cubicBezTo>
                  <a:pt x="2206" y="3804"/>
                  <a:pt x="2096" y="3765"/>
                  <a:pt x="2017" y="3686"/>
                </a:cubicBezTo>
                <a:cubicBezTo>
                  <a:pt x="1859" y="3529"/>
                  <a:pt x="1859" y="3277"/>
                  <a:pt x="2017" y="3119"/>
                </a:cubicBezTo>
                <a:lnTo>
                  <a:pt x="2300" y="2836"/>
                </a:lnTo>
                <a:lnTo>
                  <a:pt x="2017" y="2552"/>
                </a:lnTo>
                <a:cubicBezTo>
                  <a:pt x="1859" y="2395"/>
                  <a:pt x="1859" y="2111"/>
                  <a:pt x="2017" y="1953"/>
                </a:cubicBezTo>
                <a:cubicBezTo>
                  <a:pt x="2096" y="1890"/>
                  <a:pt x="2206" y="1859"/>
                  <a:pt x="2316" y="1859"/>
                </a:cubicBezTo>
                <a:cubicBezTo>
                  <a:pt x="2426" y="1859"/>
                  <a:pt x="2537" y="1890"/>
                  <a:pt x="2616" y="1953"/>
                </a:cubicBezTo>
                <a:lnTo>
                  <a:pt x="2899" y="2237"/>
                </a:lnTo>
                <a:lnTo>
                  <a:pt x="3151" y="1953"/>
                </a:lnTo>
                <a:cubicBezTo>
                  <a:pt x="3230" y="1890"/>
                  <a:pt x="3340" y="1859"/>
                  <a:pt x="3450" y="1859"/>
                </a:cubicBezTo>
                <a:close/>
                <a:moveTo>
                  <a:pt x="442" y="0"/>
                </a:moveTo>
                <a:cubicBezTo>
                  <a:pt x="221" y="0"/>
                  <a:pt x="1" y="189"/>
                  <a:pt x="1" y="378"/>
                </a:cubicBezTo>
                <a:lnTo>
                  <a:pt x="1" y="5356"/>
                </a:lnTo>
                <a:cubicBezTo>
                  <a:pt x="1" y="5608"/>
                  <a:pt x="221" y="5766"/>
                  <a:pt x="442" y="5766"/>
                </a:cubicBezTo>
                <a:lnTo>
                  <a:pt x="5419" y="5766"/>
                </a:lnTo>
                <a:cubicBezTo>
                  <a:pt x="5640" y="5766"/>
                  <a:pt x="5861" y="5545"/>
                  <a:pt x="5861" y="5356"/>
                </a:cubicBezTo>
                <a:lnTo>
                  <a:pt x="5861" y="378"/>
                </a:lnTo>
                <a:cubicBezTo>
                  <a:pt x="5861" y="158"/>
                  <a:pt x="5640" y="0"/>
                  <a:pt x="5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2"/>
          <p:cNvSpPr/>
          <p:nvPr/>
        </p:nvSpPr>
        <p:spPr>
          <a:xfrm>
            <a:off x="3281694" y="3579519"/>
            <a:ext cx="837525" cy="834971"/>
          </a:xfrm>
          <a:custGeom>
            <a:rect b="b" l="l" r="r" t="t"/>
            <a:pathLst>
              <a:path extrusionOk="0" h="5797" w="5829">
                <a:moveTo>
                  <a:pt x="3750" y="2457"/>
                </a:moveTo>
                <a:cubicBezTo>
                  <a:pt x="3970" y="2457"/>
                  <a:pt x="4128" y="2646"/>
                  <a:pt x="4128" y="2867"/>
                </a:cubicBezTo>
                <a:cubicBezTo>
                  <a:pt x="4159" y="3151"/>
                  <a:pt x="3970" y="3308"/>
                  <a:pt x="3750" y="3308"/>
                </a:cubicBezTo>
                <a:lnTo>
                  <a:pt x="2080" y="3308"/>
                </a:lnTo>
                <a:cubicBezTo>
                  <a:pt x="1859" y="3308"/>
                  <a:pt x="1702" y="3119"/>
                  <a:pt x="1702" y="2867"/>
                </a:cubicBezTo>
                <a:cubicBezTo>
                  <a:pt x="1702" y="2646"/>
                  <a:pt x="1891" y="2457"/>
                  <a:pt x="2080" y="2457"/>
                </a:cubicBez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5387"/>
                </a:lnTo>
                <a:cubicBezTo>
                  <a:pt x="1" y="5639"/>
                  <a:pt x="190" y="5797"/>
                  <a:pt x="442" y="5797"/>
                </a:cubicBezTo>
                <a:lnTo>
                  <a:pt x="5388" y="5797"/>
                </a:lnTo>
                <a:cubicBezTo>
                  <a:pt x="5640" y="5797"/>
                  <a:pt x="5829" y="5608"/>
                  <a:pt x="5829" y="5387"/>
                </a:cubicBezTo>
                <a:lnTo>
                  <a:pt x="5829" y="441"/>
                </a:lnTo>
                <a:cubicBezTo>
                  <a:pt x="5829" y="189"/>
                  <a:pt x="5640" y="0"/>
                  <a:pt x="53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2"/>
          <p:cNvSpPr/>
          <p:nvPr/>
        </p:nvSpPr>
        <p:spPr>
          <a:xfrm>
            <a:off x="1536322" y="3579450"/>
            <a:ext cx="837525" cy="835115"/>
          </a:xfrm>
          <a:custGeom>
            <a:rect b="b" l="l" r="r" t="t"/>
            <a:pathLst>
              <a:path extrusionOk="0" h="5798" w="5829">
                <a:moveTo>
                  <a:pt x="3750" y="1639"/>
                </a:moveTo>
                <a:cubicBezTo>
                  <a:pt x="3970" y="1639"/>
                  <a:pt x="4128" y="1859"/>
                  <a:pt x="4128" y="2080"/>
                </a:cubicBezTo>
                <a:cubicBezTo>
                  <a:pt x="4159" y="2332"/>
                  <a:pt x="3970" y="2490"/>
                  <a:pt x="3750" y="2490"/>
                </a:cubicBezTo>
                <a:lnTo>
                  <a:pt x="2080" y="2490"/>
                </a:lnTo>
                <a:cubicBezTo>
                  <a:pt x="1859" y="2490"/>
                  <a:pt x="1702" y="2269"/>
                  <a:pt x="1702" y="2080"/>
                </a:cubicBezTo>
                <a:cubicBezTo>
                  <a:pt x="1702" y="1859"/>
                  <a:pt x="1891" y="1639"/>
                  <a:pt x="2080" y="1639"/>
                </a:cubicBezTo>
                <a:close/>
                <a:moveTo>
                  <a:pt x="3750" y="3309"/>
                </a:moveTo>
                <a:cubicBezTo>
                  <a:pt x="3970" y="3309"/>
                  <a:pt x="4128" y="3498"/>
                  <a:pt x="4128" y="3687"/>
                </a:cubicBezTo>
                <a:cubicBezTo>
                  <a:pt x="4159" y="3970"/>
                  <a:pt x="3970" y="4128"/>
                  <a:pt x="3750" y="4128"/>
                </a:cubicBezTo>
                <a:lnTo>
                  <a:pt x="2080" y="4128"/>
                </a:lnTo>
                <a:cubicBezTo>
                  <a:pt x="1859" y="4128"/>
                  <a:pt x="1702" y="3939"/>
                  <a:pt x="1702" y="3687"/>
                </a:cubicBezTo>
                <a:cubicBezTo>
                  <a:pt x="1702" y="3466"/>
                  <a:pt x="1891" y="3309"/>
                  <a:pt x="2080" y="3309"/>
                </a:cubicBezTo>
                <a:close/>
                <a:moveTo>
                  <a:pt x="442" y="1"/>
                </a:moveTo>
                <a:cubicBezTo>
                  <a:pt x="190" y="1"/>
                  <a:pt x="1" y="190"/>
                  <a:pt x="1" y="379"/>
                </a:cubicBezTo>
                <a:lnTo>
                  <a:pt x="1" y="5388"/>
                </a:lnTo>
                <a:cubicBezTo>
                  <a:pt x="1" y="5640"/>
                  <a:pt x="190" y="5798"/>
                  <a:pt x="442" y="5798"/>
                </a:cubicBezTo>
                <a:lnTo>
                  <a:pt x="5388" y="5798"/>
                </a:lnTo>
                <a:cubicBezTo>
                  <a:pt x="5640" y="5798"/>
                  <a:pt x="5829" y="5577"/>
                  <a:pt x="5829" y="5388"/>
                </a:cubicBezTo>
                <a:lnTo>
                  <a:pt x="5829" y="410"/>
                </a:lnTo>
                <a:cubicBezTo>
                  <a:pt x="5829" y="190"/>
                  <a:pt x="5640" y="1"/>
                  <a:pt x="538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122275"/>
            <a:ext cx="4515550" cy="321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3"/>
          <p:cNvSpPr txBox="1"/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RENEE’S RESEARCH </a:t>
            </a:r>
            <a:endParaRPr/>
          </a:p>
        </p:txBody>
      </p:sp>
      <p:sp>
        <p:nvSpPr>
          <p:cNvPr id="516" name="Google Shape;516;p33"/>
          <p:cNvSpPr txBox="1"/>
          <p:nvPr/>
        </p:nvSpPr>
        <p:spPr>
          <a:xfrm>
            <a:off x="1168325" y="2037325"/>
            <a:ext cx="3618900" cy="19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Renee </a:t>
            </a: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decides</a:t>
            </a: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 to do more </a:t>
            </a: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research</a:t>
            </a: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 on BMM to gain a better understanding as a doula. To  help </a:t>
            </a: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inform</a:t>
            </a: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 her </a:t>
            </a: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friend</a:t>
            </a: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 </a:t>
            </a: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Dominique</a:t>
            </a:r>
            <a:r>
              <a:rPr lang="en" sz="1800">
                <a:latin typeface="Assistant Medium"/>
                <a:ea typeface="Assistant Medium"/>
                <a:cs typeface="Assistant Medium"/>
                <a:sym typeface="Assistant Medium"/>
              </a:rPr>
              <a:t>. Renee found charts, graphs and data on BMM. </a:t>
            </a:r>
            <a:endParaRPr sz="1800"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pic>
        <p:nvPicPr>
          <p:cNvPr id="517" name="Google Shape;51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7325" y="1977675"/>
            <a:ext cx="3560626" cy="26611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4"/>
          <p:cNvSpPr txBox="1"/>
          <p:nvPr>
            <p:ph type="title"/>
          </p:nvPr>
        </p:nvSpPr>
        <p:spPr>
          <a:xfrm>
            <a:off x="720000" y="229725"/>
            <a:ext cx="39624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Figure 1. Maternal Mortality Rates, by Race and Hispanic Origin: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United States, 2018–2021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3" name="Google Shape;5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25" y="1117275"/>
            <a:ext cx="5124826" cy="3877526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4"/>
          <p:cNvSpPr txBox="1"/>
          <p:nvPr/>
        </p:nvSpPr>
        <p:spPr>
          <a:xfrm>
            <a:off x="5704225" y="871625"/>
            <a:ext cx="3000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362</a:t>
            </a:r>
            <a:r>
              <a:rPr lang="en" sz="26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 is the   </a:t>
            </a:r>
            <a:endParaRPr sz="2600">
              <a:solidFill>
                <a:schemeClr val="dk1"/>
              </a:solidFill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number of Black women who died of maternal causes in 2021 in the United States; </a:t>
            </a:r>
            <a:endParaRPr sz="2600">
              <a:solidFill>
                <a:schemeClr val="dk1"/>
              </a:solidFill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up from 293 in 2020.</a:t>
            </a:r>
            <a:endParaRPr sz="2600">
              <a:solidFill>
                <a:schemeClr val="dk1"/>
              </a:solidFill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Source: Centers for Disease Control and Prevention: National Center for Health Statistics</a:t>
            </a:r>
            <a:endParaRPr sz="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9" name="Google Shape;529;p35"/>
          <p:cNvGraphicFramePr/>
          <p:nvPr/>
        </p:nvGraphicFramePr>
        <p:xfrm>
          <a:off x="605725" y="1541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{681B822B-C370-4906-9AE4-6C90B65A7DEB}</a:tableStyleId>
              </a:tblPr>
              <a:tblGrid>
                <a:gridCol w="699750"/>
                <a:gridCol w="2368300"/>
              </a:tblGrid>
              <a:tr h="803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Year</a:t>
                      </a:r>
                      <a:endParaRPr b="1" sz="15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No. of</a:t>
                      </a:r>
                      <a:endParaRPr b="1" sz="15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Black Deaths</a:t>
                      </a:r>
                      <a:endParaRPr b="1" sz="1500"/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42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chemeClr val="accent3"/>
                          </a:highlight>
                        </a:rPr>
                        <a:t>2018</a:t>
                      </a:r>
                      <a:endParaRPr sz="1500">
                        <a:highlight>
                          <a:schemeClr val="accent3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chemeClr val="accent3"/>
                          </a:highlight>
                        </a:rPr>
                        <a:t>206</a:t>
                      </a:r>
                      <a:endParaRPr sz="1500">
                        <a:highlight>
                          <a:schemeClr val="accent3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42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chemeClr val="accent3"/>
                          </a:highlight>
                        </a:rPr>
                        <a:t>2019</a:t>
                      </a:r>
                      <a:endParaRPr sz="1500">
                        <a:highlight>
                          <a:schemeClr val="accent3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chemeClr val="accent3"/>
                          </a:highlight>
                        </a:rPr>
                        <a:t>241</a:t>
                      </a:r>
                      <a:endParaRPr sz="1500">
                        <a:highlight>
                          <a:schemeClr val="accent3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42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chemeClr val="accent3"/>
                          </a:highlight>
                        </a:rPr>
                        <a:t>2020</a:t>
                      </a:r>
                      <a:endParaRPr sz="1500">
                        <a:highlight>
                          <a:schemeClr val="accent3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chemeClr val="accent3"/>
                          </a:highlight>
                        </a:rPr>
                        <a:t>293</a:t>
                      </a:r>
                      <a:endParaRPr sz="1500">
                        <a:highlight>
                          <a:schemeClr val="accent3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42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chemeClr val="accent3"/>
                          </a:highlight>
                        </a:rPr>
                        <a:t>2021</a:t>
                      </a:r>
                      <a:endParaRPr sz="1500">
                        <a:highlight>
                          <a:schemeClr val="accent3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chemeClr val="accent3"/>
                          </a:highlight>
                        </a:rPr>
                        <a:t>362</a:t>
                      </a:r>
                      <a:endParaRPr sz="1500">
                        <a:highlight>
                          <a:schemeClr val="accent3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30" name="Google Shape;530;p35"/>
          <p:cNvSpPr txBox="1"/>
          <p:nvPr/>
        </p:nvSpPr>
        <p:spPr>
          <a:xfrm>
            <a:off x="473150" y="420625"/>
            <a:ext cx="8188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By What Percentage did the Black Maternal Mortality Rate Increase between 2018 and 2021 in the US?</a:t>
            </a:r>
            <a:endParaRPr b="1"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</p:txBody>
      </p:sp>
      <p:pic>
        <p:nvPicPr>
          <p:cNvPr id="531" name="Google Shape;531;p35"/>
          <p:cNvPicPr preferRelativeResize="0"/>
          <p:nvPr/>
        </p:nvPicPr>
        <p:blipFill rotWithShape="1">
          <a:blip r:embed="rId3">
            <a:alphaModFix/>
          </a:blip>
          <a:srcRect b="4484" l="4202" r="3239" t="7401"/>
          <a:stretch/>
        </p:blipFill>
        <p:spPr>
          <a:xfrm>
            <a:off x="4096250" y="1537900"/>
            <a:ext cx="4155874" cy="257175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32" name="Google Shape;532;p35"/>
          <p:cNvCxnSpPr/>
          <p:nvPr/>
        </p:nvCxnSpPr>
        <p:spPr>
          <a:xfrm flipH="1" rot="10800000">
            <a:off x="4898250" y="2147100"/>
            <a:ext cx="2638200" cy="15246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6"/>
          <p:cNvSpPr txBox="1"/>
          <p:nvPr/>
        </p:nvSpPr>
        <p:spPr>
          <a:xfrm>
            <a:off x="756950" y="597225"/>
            <a:ext cx="78210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DM Sans SemiBold"/>
                <a:ea typeface="DM Sans SemiBold"/>
                <a:cs typeface="DM Sans SemiBold"/>
                <a:sym typeface="DM Sans SemiBold"/>
              </a:rPr>
              <a:t>ANSWER</a:t>
            </a:r>
            <a:endParaRPr sz="3200"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Step 1. 	Find the relative difference between the BMMR in 2021 and 2018 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by subtracting 362 - 206 = 156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 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Step 2. 	Divide the relative difference by the original BMMR in 2018. 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156.00/206 = .757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Step 3. 	To make this a percent, multiply .757 by 100 and Round it up to get 76%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Medium"/>
                <a:ea typeface="Assistant Medium"/>
                <a:cs typeface="Assistant Medium"/>
                <a:sym typeface="Assistant Medium"/>
              </a:rPr>
              <a:t>Step 4. 	Interpret this percent increase:  </a:t>
            </a:r>
            <a:endParaRPr sz="16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ssistant Medium"/>
              <a:ea typeface="Assistant Medium"/>
              <a:cs typeface="Assistant Medium"/>
              <a:sym typeface="Assistant Medium"/>
            </a:endParaRPr>
          </a:p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The Black Maternal Mortality Rate increased by 76% 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in the 4 years between 2018 and 2021.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nity Related Sickness by Slidesgo">
  <a:themeElements>
    <a:clrScheme name="Simple Light">
      <a:dk1>
        <a:srgbClr val="342219"/>
      </a:dk1>
      <a:lt1>
        <a:srgbClr val="FFCDCC"/>
      </a:lt1>
      <a:dk2>
        <a:srgbClr val="462E22"/>
      </a:dk2>
      <a:lt2>
        <a:srgbClr val="8A5134"/>
      </a:lt2>
      <a:accent1>
        <a:srgbClr val="FFB8B3"/>
      </a:accent1>
      <a:accent2>
        <a:srgbClr val="F2918F"/>
      </a:accent2>
      <a:accent3>
        <a:srgbClr val="ECECEC"/>
      </a:accent3>
      <a:accent4>
        <a:srgbClr val="FFFFFF"/>
      </a:accent4>
      <a:accent5>
        <a:srgbClr val="B57656"/>
      </a:accent5>
      <a:accent6>
        <a:srgbClr val="E6AD89"/>
      </a:accent6>
      <a:hlink>
        <a:srgbClr val="3422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