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Anaheim"/>
      <p:regular r:id="rId40"/>
    </p:embeddedFont>
    <p:embeddedFont>
      <p:font typeface="Montserrat"/>
      <p:regular r:id="rId41"/>
      <p:bold r:id="rId42"/>
      <p:italic r:id="rId43"/>
      <p:boldItalic r:id="rId44"/>
    </p:embeddedFont>
    <p:embeddedFont>
      <p:font typeface="Bungee"/>
      <p:regular r:id="rId45"/>
    </p:embeddedFont>
    <p:embeddedFont>
      <p:font typeface="PT Sans"/>
      <p:regular r:id="rId46"/>
      <p:bold r:id="rId47"/>
      <p:italic r:id="rId48"/>
      <p:boldItalic r:id="rId49"/>
    </p:embeddedFont>
    <p:embeddedFont>
      <p:font typeface="Glegoo"/>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77B4896-EB92-4E11-BF04-A43ABC5330F2}">
  <a:tblStyle styleId="{177B4896-EB92-4E11-BF04-A43ABC5330F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Anaheim-regular.fntdata"/><Relationship Id="rId42" Type="http://schemas.openxmlformats.org/officeDocument/2006/relationships/font" Target="fonts/Montserrat-bold.fntdata"/><Relationship Id="rId41" Type="http://schemas.openxmlformats.org/officeDocument/2006/relationships/font" Target="fonts/Montserrat-regular.fntdata"/><Relationship Id="rId44" Type="http://schemas.openxmlformats.org/officeDocument/2006/relationships/font" Target="fonts/Montserrat-boldItalic.fntdata"/><Relationship Id="rId43" Type="http://schemas.openxmlformats.org/officeDocument/2006/relationships/font" Target="fonts/Montserrat-italic.fntdata"/><Relationship Id="rId46" Type="http://schemas.openxmlformats.org/officeDocument/2006/relationships/font" Target="fonts/PTSans-regular.fntdata"/><Relationship Id="rId45" Type="http://schemas.openxmlformats.org/officeDocument/2006/relationships/font" Target="fonts/Bunge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TSans-italic.fntdata"/><Relationship Id="rId47" Type="http://schemas.openxmlformats.org/officeDocument/2006/relationships/font" Target="fonts/PTSans-bold.fntdata"/><Relationship Id="rId49" Type="http://schemas.openxmlformats.org/officeDocument/2006/relationships/font" Target="fonts/PT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Glegoo-bold.fntdata"/><Relationship Id="rId50" Type="http://schemas.openxmlformats.org/officeDocument/2006/relationships/font" Target="fonts/Glegoo-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ec9722e163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ec9722e16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25a6cd1e7e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25a6cd1e7e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d431007ba2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d431007ba2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179849eeea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179849eeea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59e01bc29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259e01bc29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d431007ba2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d431007ba2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27e7fc2526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27e7fc2526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25a26989a4a_1_4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25a26989a4a_1_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25adbbbd9b7_6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25adbbbd9b7_6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25a54ae0fd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25a54ae0fd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25adbbbd9b7_6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25adbbbd9b7_6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54dda1946d_6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54dda1946d_6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25aaa5f97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25aaa5f97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237aa207f6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237aa207f6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237aa207f6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237aa207f6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237aa207f6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9" name="Google Shape;749;g237aa207f6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25a54ae0fdf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25a54ae0fdf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25aaa5f9755_4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25aaa5f9755_4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25a54ae0fd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25a54ae0fd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fbd0366add_0_8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fbd0366add_0_8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179849eeea5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179849eeea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25a26989a4a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25a26989a4a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rgbClr val="616161"/>
                </a:solidFill>
                <a:highlight>
                  <a:srgbClr val="FFFFFF"/>
                </a:highlight>
              </a:rPr>
              <a:t>0:00-1:00</a:t>
            </a:r>
            <a:endParaRPr sz="1350">
              <a:solidFill>
                <a:srgbClr val="616161"/>
              </a:solidFill>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79849eeea5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179849eeea5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1023dd63774_0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1023dd63774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fbd0366add_0_1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2" name="Google Shape;882;gfbd0366add_0_1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g25a26989a4a_5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6" name="Google Shape;906;g25a26989a4a_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179849eeea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3" name="Google Shape;913;g179849eeea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25adbbbd9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7" name="Google Shape;937;g25adbbbd9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5a26989a4a_1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25a26989a4a_1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Regulations– ava, heze</a:t>
            </a:r>
            <a:endParaRPr/>
          </a:p>
          <a:p>
            <a:pPr indent="0" lvl="0" marL="0" rtl="0" algn="l">
              <a:spcBef>
                <a:spcPts val="0"/>
              </a:spcBef>
              <a:spcAft>
                <a:spcPts val="0"/>
              </a:spcAft>
              <a:buNone/>
            </a:pPr>
            <a:r>
              <a:rPr lang="en"/>
              <a:t>Uniforms– Aaliyah and Beverly Ann</a:t>
            </a:r>
            <a:endParaRPr/>
          </a:p>
          <a:p>
            <a:pPr indent="0" lvl="0" marL="0" rtl="0" algn="l">
              <a:spcBef>
                <a:spcPts val="0"/>
              </a:spcBef>
              <a:spcAft>
                <a:spcPts val="0"/>
              </a:spcAft>
              <a:buNone/>
            </a:pPr>
            <a:r>
              <a:rPr lang="en"/>
              <a:t>Hair–Kionte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5a26989a4a_8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25a26989a4a_8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5a6cd1e7e2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25a6cd1e7e2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25a6cd1e7e2_4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25a6cd1e7e2_4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5a6cd1e7e2_4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25a6cd1e7e2_4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25a6cd1e7e2_4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25a6cd1e7e2_4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 Id="rId6" Type="http://schemas.openxmlformats.org/officeDocument/2006/relationships/hyperlink" Target="http://bit.ly/2Tynxth" TargetMode="External"/><Relationship Id="rId7" Type="http://schemas.openxmlformats.org/officeDocument/2006/relationships/hyperlink" Target="http://bit.ly/2TyoMsr" TargetMode="External"/><Relationship Id="rId8" Type="http://schemas.openxmlformats.org/officeDocument/2006/relationships/hyperlink" Target="http://bit.ly/2TtBDfr"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231650" y="-92325"/>
            <a:ext cx="1054502" cy="967709"/>
            <a:chOff x="231650" y="-92325"/>
            <a:chExt cx="1054502" cy="967709"/>
          </a:xfrm>
        </p:grpSpPr>
        <p:sp>
          <p:nvSpPr>
            <p:cNvPr id="10" name="Google Shape;10;p2"/>
            <p:cNvSpPr/>
            <p:nvPr/>
          </p:nvSpPr>
          <p:spPr>
            <a:xfrm>
              <a:off x="244933" y="-68324"/>
              <a:ext cx="992539" cy="932010"/>
            </a:xfrm>
            <a:custGeom>
              <a:rect b="b" l="l" r="r" t="t"/>
              <a:pathLst>
                <a:path extrusionOk="0" h="12349" w="13151">
                  <a:moveTo>
                    <a:pt x="13150" y="0"/>
                  </a:moveTo>
                  <a:lnTo>
                    <a:pt x="110" y="16"/>
                  </a:lnTo>
                  <a:cubicBezTo>
                    <a:pt x="1" y="2123"/>
                    <a:pt x="66" y="4266"/>
                    <a:pt x="651" y="6293"/>
                  </a:cubicBezTo>
                  <a:cubicBezTo>
                    <a:pt x="1237" y="8320"/>
                    <a:pt x="2382" y="10237"/>
                    <a:pt x="4106" y="11454"/>
                  </a:cubicBezTo>
                  <a:cubicBezTo>
                    <a:pt x="4800" y="11944"/>
                    <a:pt x="5603" y="12321"/>
                    <a:pt x="6452" y="12347"/>
                  </a:cubicBezTo>
                  <a:cubicBezTo>
                    <a:pt x="6480" y="12348"/>
                    <a:pt x="6507" y="12349"/>
                    <a:pt x="6535" y="12349"/>
                  </a:cubicBezTo>
                  <a:cubicBezTo>
                    <a:pt x="7358" y="12349"/>
                    <a:pt x="8208" y="11973"/>
                    <a:pt x="8624" y="11265"/>
                  </a:cubicBezTo>
                  <a:cubicBezTo>
                    <a:pt x="8832" y="10910"/>
                    <a:pt x="8923" y="10500"/>
                    <a:pt x="8996" y="10094"/>
                  </a:cubicBezTo>
                  <a:cubicBezTo>
                    <a:pt x="9339" y="8230"/>
                    <a:pt x="9422" y="6315"/>
                    <a:pt x="9929" y="4488"/>
                  </a:cubicBezTo>
                  <a:cubicBezTo>
                    <a:pt x="10435" y="2661"/>
                    <a:pt x="11459" y="861"/>
                    <a:pt x="131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31650" y="-80023"/>
              <a:ext cx="1054502" cy="955406"/>
            </a:xfrm>
            <a:custGeom>
              <a:rect b="b" l="l" r="r" t="t"/>
              <a:pathLst>
                <a:path extrusionOk="0" h="12659" w="13972">
                  <a:moveTo>
                    <a:pt x="12760" y="311"/>
                  </a:moveTo>
                  <a:lnTo>
                    <a:pt x="12760" y="311"/>
                  </a:lnTo>
                  <a:cubicBezTo>
                    <a:pt x="11056" y="1445"/>
                    <a:pt x="10279" y="3447"/>
                    <a:pt x="9959" y="4602"/>
                  </a:cubicBezTo>
                  <a:cubicBezTo>
                    <a:pt x="9642" y="5744"/>
                    <a:pt x="9488" y="6934"/>
                    <a:pt x="9339" y="8085"/>
                  </a:cubicBezTo>
                  <a:cubicBezTo>
                    <a:pt x="9248" y="8789"/>
                    <a:pt x="9154" y="9515"/>
                    <a:pt x="9024" y="10221"/>
                  </a:cubicBezTo>
                  <a:cubicBezTo>
                    <a:pt x="8953" y="10603"/>
                    <a:pt x="8868" y="11003"/>
                    <a:pt x="8668" y="11342"/>
                  </a:cubicBezTo>
                  <a:cubicBezTo>
                    <a:pt x="8305" y="11961"/>
                    <a:pt x="7541" y="12351"/>
                    <a:pt x="6714" y="12351"/>
                  </a:cubicBezTo>
                  <a:cubicBezTo>
                    <a:pt x="6688" y="12351"/>
                    <a:pt x="6661" y="12350"/>
                    <a:pt x="6635" y="12350"/>
                  </a:cubicBezTo>
                  <a:cubicBezTo>
                    <a:pt x="5913" y="12328"/>
                    <a:pt x="5153" y="12037"/>
                    <a:pt x="4371" y="11484"/>
                  </a:cubicBezTo>
                  <a:cubicBezTo>
                    <a:pt x="2810" y="10381"/>
                    <a:pt x="1605" y="8577"/>
                    <a:pt x="977" y="6406"/>
                  </a:cubicBezTo>
                  <a:cubicBezTo>
                    <a:pt x="489" y="4718"/>
                    <a:pt x="317" y="2783"/>
                    <a:pt x="434" y="325"/>
                  </a:cubicBezTo>
                  <a:lnTo>
                    <a:pt x="12760" y="311"/>
                  </a:lnTo>
                  <a:close/>
                  <a:moveTo>
                    <a:pt x="13972" y="0"/>
                  </a:moveTo>
                  <a:lnTo>
                    <a:pt x="140" y="15"/>
                  </a:lnTo>
                  <a:lnTo>
                    <a:pt x="133" y="161"/>
                  </a:lnTo>
                  <a:cubicBezTo>
                    <a:pt x="0" y="2725"/>
                    <a:pt x="175" y="4735"/>
                    <a:pt x="681" y="6490"/>
                  </a:cubicBezTo>
                  <a:cubicBezTo>
                    <a:pt x="1328" y="8729"/>
                    <a:pt x="2575" y="10592"/>
                    <a:pt x="4194" y="11735"/>
                  </a:cubicBezTo>
                  <a:cubicBezTo>
                    <a:pt x="5026" y="12323"/>
                    <a:pt x="5845" y="12632"/>
                    <a:pt x="6625" y="12657"/>
                  </a:cubicBezTo>
                  <a:cubicBezTo>
                    <a:pt x="6655" y="12658"/>
                    <a:pt x="6687" y="12658"/>
                    <a:pt x="6717" y="12658"/>
                  </a:cubicBezTo>
                  <a:cubicBezTo>
                    <a:pt x="7652" y="12658"/>
                    <a:pt x="8516" y="12210"/>
                    <a:pt x="8933" y="11497"/>
                  </a:cubicBezTo>
                  <a:cubicBezTo>
                    <a:pt x="9158" y="11115"/>
                    <a:pt x="9250" y="10685"/>
                    <a:pt x="9326" y="10277"/>
                  </a:cubicBezTo>
                  <a:cubicBezTo>
                    <a:pt x="9458" y="9562"/>
                    <a:pt x="9554" y="8832"/>
                    <a:pt x="9644" y="8123"/>
                  </a:cubicBezTo>
                  <a:cubicBezTo>
                    <a:pt x="9791" y="6983"/>
                    <a:pt x="9945" y="5803"/>
                    <a:pt x="10255" y="4683"/>
                  </a:cubicBezTo>
                  <a:cubicBezTo>
                    <a:pt x="10591" y="3470"/>
                    <a:pt x="11447" y="1287"/>
                    <a:pt x="13397" y="292"/>
                  </a:cubicBezTo>
                  <a:lnTo>
                    <a:pt x="1397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374068" y="-80249"/>
              <a:ext cx="601818" cy="779329"/>
            </a:xfrm>
            <a:custGeom>
              <a:rect b="b" l="l" r="r" t="t"/>
              <a:pathLst>
                <a:path extrusionOk="0" h="10326" w="7974">
                  <a:moveTo>
                    <a:pt x="7973" y="0"/>
                  </a:moveTo>
                  <a:lnTo>
                    <a:pt x="314" y="177"/>
                  </a:lnTo>
                  <a:cubicBezTo>
                    <a:pt x="0" y="2470"/>
                    <a:pt x="264" y="4841"/>
                    <a:pt x="1076" y="7010"/>
                  </a:cubicBezTo>
                  <a:cubicBezTo>
                    <a:pt x="1492" y="8120"/>
                    <a:pt x="2082" y="9218"/>
                    <a:pt x="3045" y="9907"/>
                  </a:cubicBezTo>
                  <a:cubicBezTo>
                    <a:pt x="3375" y="10143"/>
                    <a:pt x="3785" y="10326"/>
                    <a:pt x="4178" y="10326"/>
                  </a:cubicBezTo>
                  <a:cubicBezTo>
                    <a:pt x="4351" y="10326"/>
                    <a:pt x="4521" y="10290"/>
                    <a:pt x="4679" y="10209"/>
                  </a:cubicBezTo>
                  <a:cubicBezTo>
                    <a:pt x="5304" y="9889"/>
                    <a:pt x="5417" y="9060"/>
                    <a:pt x="5467" y="8361"/>
                  </a:cubicBezTo>
                  <a:cubicBezTo>
                    <a:pt x="5679" y="5418"/>
                    <a:pt x="6209" y="2364"/>
                    <a:pt x="79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362144" y="-92325"/>
              <a:ext cx="637290" cy="802952"/>
            </a:xfrm>
            <a:custGeom>
              <a:rect b="b" l="l" r="r" t="t"/>
              <a:pathLst>
                <a:path extrusionOk="0" h="10639" w="8444">
                  <a:moveTo>
                    <a:pt x="7822" y="321"/>
                  </a:moveTo>
                  <a:lnTo>
                    <a:pt x="7822" y="321"/>
                  </a:lnTo>
                  <a:cubicBezTo>
                    <a:pt x="6085" y="2822"/>
                    <a:pt x="5651" y="5998"/>
                    <a:pt x="5469" y="8510"/>
                  </a:cubicBezTo>
                  <a:cubicBezTo>
                    <a:pt x="5417" y="9244"/>
                    <a:pt x="5295" y="9961"/>
                    <a:pt x="4765" y="10233"/>
                  </a:cubicBezTo>
                  <a:cubicBezTo>
                    <a:pt x="4625" y="10304"/>
                    <a:pt x="4479" y="10333"/>
                    <a:pt x="4334" y="10333"/>
                  </a:cubicBezTo>
                  <a:cubicBezTo>
                    <a:pt x="3880" y="10333"/>
                    <a:pt x="3444" y="10051"/>
                    <a:pt x="3292" y="9943"/>
                  </a:cubicBezTo>
                  <a:cubicBezTo>
                    <a:pt x="2504" y="9378"/>
                    <a:pt x="1877" y="8453"/>
                    <a:pt x="1377" y="7115"/>
                  </a:cubicBezTo>
                  <a:cubicBezTo>
                    <a:pt x="589" y="5008"/>
                    <a:pt x="324" y="2719"/>
                    <a:pt x="607" y="487"/>
                  </a:cubicBezTo>
                  <a:lnTo>
                    <a:pt x="7822" y="321"/>
                  </a:lnTo>
                  <a:close/>
                  <a:moveTo>
                    <a:pt x="8443" y="0"/>
                  </a:moveTo>
                  <a:lnTo>
                    <a:pt x="337" y="187"/>
                  </a:lnTo>
                  <a:lnTo>
                    <a:pt x="318" y="317"/>
                  </a:lnTo>
                  <a:cubicBezTo>
                    <a:pt x="0" y="2640"/>
                    <a:pt x="267" y="5029"/>
                    <a:pt x="1088" y="7224"/>
                  </a:cubicBezTo>
                  <a:cubicBezTo>
                    <a:pt x="1611" y="8621"/>
                    <a:pt x="2273" y="9592"/>
                    <a:pt x="3113" y="10194"/>
                  </a:cubicBezTo>
                  <a:cubicBezTo>
                    <a:pt x="3522" y="10487"/>
                    <a:pt x="3949" y="10639"/>
                    <a:pt x="4334" y="10639"/>
                  </a:cubicBezTo>
                  <a:cubicBezTo>
                    <a:pt x="4541" y="10639"/>
                    <a:pt x="4734" y="10595"/>
                    <a:pt x="4906" y="10508"/>
                  </a:cubicBezTo>
                  <a:cubicBezTo>
                    <a:pt x="5571" y="10166"/>
                    <a:pt x="5717" y="9357"/>
                    <a:pt x="5778" y="8533"/>
                  </a:cubicBezTo>
                  <a:cubicBezTo>
                    <a:pt x="5961" y="5977"/>
                    <a:pt x="6409" y="2725"/>
                    <a:pt x="8253" y="254"/>
                  </a:cubicBezTo>
                  <a:lnTo>
                    <a:pt x="844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520185" y="-73004"/>
              <a:ext cx="241361" cy="554044"/>
            </a:xfrm>
            <a:custGeom>
              <a:rect b="b" l="l" r="r" t="t"/>
              <a:pathLst>
                <a:path extrusionOk="0" h="7341" w="3198">
                  <a:moveTo>
                    <a:pt x="3197" y="1"/>
                  </a:moveTo>
                  <a:lnTo>
                    <a:pt x="242" y="71"/>
                  </a:lnTo>
                  <a:cubicBezTo>
                    <a:pt x="0" y="1684"/>
                    <a:pt x="0" y="3335"/>
                    <a:pt x="242" y="4948"/>
                  </a:cubicBezTo>
                  <a:cubicBezTo>
                    <a:pt x="355" y="5704"/>
                    <a:pt x="533" y="6480"/>
                    <a:pt x="997" y="7088"/>
                  </a:cubicBezTo>
                  <a:cubicBezTo>
                    <a:pt x="1080" y="7198"/>
                    <a:pt x="1182" y="7307"/>
                    <a:pt x="1317" y="7335"/>
                  </a:cubicBezTo>
                  <a:cubicBezTo>
                    <a:pt x="1337" y="7339"/>
                    <a:pt x="1358" y="7341"/>
                    <a:pt x="1378" y="7341"/>
                  </a:cubicBezTo>
                  <a:cubicBezTo>
                    <a:pt x="1533" y="7341"/>
                    <a:pt x="1682" y="7228"/>
                    <a:pt x="1758" y="7088"/>
                  </a:cubicBezTo>
                  <a:cubicBezTo>
                    <a:pt x="1845" y="6930"/>
                    <a:pt x="1861" y="6745"/>
                    <a:pt x="1876" y="6567"/>
                  </a:cubicBezTo>
                  <a:cubicBezTo>
                    <a:pt x="2063" y="4332"/>
                    <a:pt x="2308" y="2061"/>
                    <a:pt x="31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508411" y="-85230"/>
              <a:ext cx="271097" cy="577817"/>
            </a:xfrm>
            <a:custGeom>
              <a:rect b="b" l="l" r="r" t="t"/>
              <a:pathLst>
                <a:path extrusionOk="0" h="7656" w="3592">
                  <a:moveTo>
                    <a:pt x="3119" y="322"/>
                  </a:moveTo>
                  <a:cubicBezTo>
                    <a:pt x="2300" y="2329"/>
                    <a:pt x="2064" y="4491"/>
                    <a:pt x="1878" y="6714"/>
                  </a:cubicBezTo>
                  <a:cubicBezTo>
                    <a:pt x="1865" y="6876"/>
                    <a:pt x="1850" y="7044"/>
                    <a:pt x="1779" y="7176"/>
                  </a:cubicBezTo>
                  <a:cubicBezTo>
                    <a:pt x="1731" y="7263"/>
                    <a:pt x="1632" y="7347"/>
                    <a:pt x="1534" y="7347"/>
                  </a:cubicBezTo>
                  <a:cubicBezTo>
                    <a:pt x="1524" y="7347"/>
                    <a:pt x="1514" y="7346"/>
                    <a:pt x="1503" y="7344"/>
                  </a:cubicBezTo>
                  <a:cubicBezTo>
                    <a:pt x="1414" y="7326"/>
                    <a:pt x="1335" y="7234"/>
                    <a:pt x="1275" y="7156"/>
                  </a:cubicBezTo>
                  <a:cubicBezTo>
                    <a:pt x="818" y="6559"/>
                    <a:pt x="652" y="5775"/>
                    <a:pt x="550" y="5087"/>
                  </a:cubicBezTo>
                  <a:cubicBezTo>
                    <a:pt x="318" y="3527"/>
                    <a:pt x="311" y="1945"/>
                    <a:pt x="532" y="384"/>
                  </a:cubicBezTo>
                  <a:lnTo>
                    <a:pt x="3119" y="322"/>
                  </a:lnTo>
                  <a:close/>
                  <a:moveTo>
                    <a:pt x="3591" y="1"/>
                  </a:moveTo>
                  <a:lnTo>
                    <a:pt x="265" y="80"/>
                  </a:lnTo>
                  <a:lnTo>
                    <a:pt x="245" y="208"/>
                  </a:lnTo>
                  <a:cubicBezTo>
                    <a:pt x="1" y="1841"/>
                    <a:pt x="1" y="3498"/>
                    <a:pt x="245" y="5130"/>
                  </a:cubicBezTo>
                  <a:cubicBezTo>
                    <a:pt x="353" y="5858"/>
                    <a:pt x="532" y="6691"/>
                    <a:pt x="1029" y="7343"/>
                  </a:cubicBezTo>
                  <a:cubicBezTo>
                    <a:pt x="1123" y="7466"/>
                    <a:pt x="1253" y="7609"/>
                    <a:pt x="1444" y="7647"/>
                  </a:cubicBezTo>
                  <a:cubicBezTo>
                    <a:pt x="1473" y="7654"/>
                    <a:pt x="1503" y="7656"/>
                    <a:pt x="1533" y="7656"/>
                  </a:cubicBezTo>
                  <a:cubicBezTo>
                    <a:pt x="1733" y="7656"/>
                    <a:pt x="1937" y="7529"/>
                    <a:pt x="2049" y="7323"/>
                  </a:cubicBezTo>
                  <a:cubicBezTo>
                    <a:pt x="2153" y="7134"/>
                    <a:pt x="2169" y="6925"/>
                    <a:pt x="2185" y="6739"/>
                  </a:cubicBezTo>
                  <a:cubicBezTo>
                    <a:pt x="2376" y="4460"/>
                    <a:pt x="2619" y="2249"/>
                    <a:pt x="3495" y="222"/>
                  </a:cubicBezTo>
                  <a:lnTo>
                    <a:pt x="35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 name="Google Shape;16;p2"/>
          <p:cNvPicPr preferRelativeResize="0"/>
          <p:nvPr/>
        </p:nvPicPr>
        <p:blipFill>
          <a:blip r:embed="rId2">
            <a:alphaModFix/>
          </a:blip>
          <a:stretch>
            <a:fillRect/>
          </a:stretch>
        </p:blipFill>
        <p:spPr>
          <a:xfrm>
            <a:off x="1404625" y="-1311038"/>
            <a:ext cx="9581050" cy="7185775"/>
          </a:xfrm>
          <a:prstGeom prst="rect">
            <a:avLst/>
          </a:prstGeom>
          <a:noFill/>
          <a:ln>
            <a:noFill/>
          </a:ln>
        </p:spPr>
      </p:pic>
      <p:sp>
        <p:nvSpPr>
          <p:cNvPr id="17" name="Google Shape;17;p2"/>
          <p:cNvSpPr txBox="1"/>
          <p:nvPr>
            <p:ph type="ctrTitle"/>
          </p:nvPr>
        </p:nvSpPr>
        <p:spPr>
          <a:xfrm rot="-368">
            <a:off x="716812" y="1326148"/>
            <a:ext cx="5606400" cy="1869000"/>
          </a:xfrm>
          <a:prstGeom prst="rect">
            <a:avLst/>
          </a:prstGeom>
        </p:spPr>
        <p:txBody>
          <a:bodyPr anchorCtr="0" anchor="ctr" bIns="91425" lIns="91425" spcFirstLastPara="1" rIns="91425" wrap="square" tIns="91425">
            <a:noAutofit/>
          </a:bodyPr>
          <a:lstStyle>
            <a:lvl1pPr lvl="0">
              <a:spcBef>
                <a:spcPts val="0"/>
              </a:spcBef>
              <a:spcAft>
                <a:spcPts val="0"/>
              </a:spcAft>
              <a:buClr>
                <a:srgbClr val="191919"/>
              </a:buClr>
              <a:buSzPts val="5200"/>
              <a:buNone/>
              <a:defRPr sz="96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8" name="Google Shape;18;p2"/>
          <p:cNvSpPr txBox="1"/>
          <p:nvPr>
            <p:ph idx="1" type="subTitle"/>
          </p:nvPr>
        </p:nvSpPr>
        <p:spPr>
          <a:xfrm>
            <a:off x="716812" y="3300575"/>
            <a:ext cx="3037500" cy="616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pic>
        <p:nvPicPr>
          <p:cNvPr id="61" name="Google Shape;61;p11"/>
          <p:cNvPicPr preferRelativeResize="0"/>
          <p:nvPr/>
        </p:nvPicPr>
        <p:blipFill>
          <a:blip r:embed="rId2">
            <a:alphaModFix/>
          </a:blip>
          <a:stretch>
            <a:fillRect/>
          </a:stretch>
        </p:blipFill>
        <p:spPr>
          <a:xfrm flipH="1">
            <a:off x="-3789852" y="-1717079"/>
            <a:ext cx="10739150" cy="8054350"/>
          </a:xfrm>
          <a:prstGeom prst="rect">
            <a:avLst/>
          </a:prstGeom>
          <a:noFill/>
          <a:ln>
            <a:noFill/>
          </a:ln>
        </p:spPr>
      </p:pic>
      <p:pic>
        <p:nvPicPr>
          <p:cNvPr id="62" name="Google Shape;62;p11"/>
          <p:cNvPicPr preferRelativeResize="0"/>
          <p:nvPr/>
        </p:nvPicPr>
        <p:blipFill>
          <a:blip r:embed="rId2">
            <a:alphaModFix/>
          </a:blip>
          <a:stretch>
            <a:fillRect/>
          </a:stretch>
        </p:blipFill>
        <p:spPr>
          <a:xfrm>
            <a:off x="2270973" y="-1717079"/>
            <a:ext cx="10739150" cy="8054350"/>
          </a:xfrm>
          <a:prstGeom prst="rect">
            <a:avLst/>
          </a:prstGeom>
          <a:noFill/>
          <a:ln>
            <a:noFill/>
          </a:ln>
        </p:spPr>
      </p:pic>
      <p:sp>
        <p:nvSpPr>
          <p:cNvPr id="63" name="Google Shape;63;p11"/>
          <p:cNvSpPr txBox="1"/>
          <p:nvPr>
            <p:ph hasCustomPrompt="1" type="title"/>
          </p:nvPr>
        </p:nvSpPr>
        <p:spPr>
          <a:xfrm>
            <a:off x="1386300" y="1027450"/>
            <a:ext cx="6371400" cy="18717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4" name="Google Shape;64;p11"/>
          <p:cNvSpPr txBox="1"/>
          <p:nvPr>
            <p:ph idx="1" type="subTitle"/>
          </p:nvPr>
        </p:nvSpPr>
        <p:spPr>
          <a:xfrm>
            <a:off x="1491900" y="2899238"/>
            <a:ext cx="6160200" cy="607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65" name="Shape 6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66" name="Shape 66"/>
        <p:cNvGrpSpPr/>
        <p:nvPr/>
      </p:nvGrpSpPr>
      <p:grpSpPr>
        <a:xfrm>
          <a:off x="0" y="0"/>
          <a:ext cx="0" cy="0"/>
          <a:chOff x="0" y="0"/>
          <a:chExt cx="0" cy="0"/>
        </a:xfrm>
      </p:grpSpPr>
      <p:sp>
        <p:nvSpPr>
          <p:cNvPr id="67" name="Google Shape;67;p13"/>
          <p:cNvSpPr/>
          <p:nvPr/>
        </p:nvSpPr>
        <p:spPr>
          <a:xfrm flipH="1">
            <a:off x="7994779" y="163513"/>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flipH="1">
            <a:off x="8307316" y="361522"/>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13"/>
          <p:cNvPicPr preferRelativeResize="0"/>
          <p:nvPr/>
        </p:nvPicPr>
        <p:blipFill rotWithShape="1">
          <a:blip r:embed="rId2">
            <a:alphaModFix/>
          </a:blip>
          <a:srcRect b="0" l="36177" r="21589" t="0"/>
          <a:stretch/>
        </p:blipFill>
        <p:spPr>
          <a:xfrm flipH="1">
            <a:off x="-805185" y="-326462"/>
            <a:ext cx="4081999" cy="7248856"/>
          </a:xfrm>
          <a:prstGeom prst="rect">
            <a:avLst/>
          </a:prstGeom>
          <a:noFill/>
          <a:ln>
            <a:noFill/>
          </a:ln>
        </p:spPr>
      </p:pic>
      <p:sp>
        <p:nvSpPr>
          <p:cNvPr id="70" name="Google Shape;70;p13"/>
          <p:cNvSpPr txBox="1"/>
          <p:nvPr>
            <p:ph type="title"/>
          </p:nvPr>
        </p:nvSpPr>
        <p:spPr>
          <a:xfrm>
            <a:off x="1665173" y="1816050"/>
            <a:ext cx="28128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1" name="Google Shape;71;p13"/>
          <p:cNvSpPr txBox="1"/>
          <p:nvPr>
            <p:ph idx="1" type="subTitle"/>
          </p:nvPr>
        </p:nvSpPr>
        <p:spPr>
          <a:xfrm>
            <a:off x="1665173" y="2250175"/>
            <a:ext cx="25230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2" name="Google Shape;72;p13"/>
          <p:cNvSpPr txBox="1"/>
          <p:nvPr>
            <p:ph idx="2" type="title"/>
          </p:nvPr>
        </p:nvSpPr>
        <p:spPr>
          <a:xfrm>
            <a:off x="1665173" y="3346950"/>
            <a:ext cx="28128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3" name="Google Shape;73;p13"/>
          <p:cNvSpPr txBox="1"/>
          <p:nvPr>
            <p:ph idx="3" type="subTitle"/>
          </p:nvPr>
        </p:nvSpPr>
        <p:spPr>
          <a:xfrm>
            <a:off x="1665173" y="3781075"/>
            <a:ext cx="25230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4" name="Google Shape;74;p13"/>
          <p:cNvSpPr txBox="1"/>
          <p:nvPr>
            <p:ph idx="4" type="title"/>
          </p:nvPr>
        </p:nvSpPr>
        <p:spPr>
          <a:xfrm>
            <a:off x="5781936" y="3346925"/>
            <a:ext cx="28128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5" name="Google Shape;75;p13"/>
          <p:cNvSpPr txBox="1"/>
          <p:nvPr>
            <p:ph idx="5" type="subTitle"/>
          </p:nvPr>
        </p:nvSpPr>
        <p:spPr>
          <a:xfrm>
            <a:off x="5781936" y="3781050"/>
            <a:ext cx="2383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6" name="Google Shape;76;p13"/>
          <p:cNvSpPr txBox="1"/>
          <p:nvPr>
            <p:ph idx="6" type="title"/>
          </p:nvPr>
        </p:nvSpPr>
        <p:spPr>
          <a:xfrm>
            <a:off x="5781936" y="1816050"/>
            <a:ext cx="28128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7" name="Google Shape;77;p13"/>
          <p:cNvSpPr txBox="1"/>
          <p:nvPr>
            <p:ph idx="7" type="subTitle"/>
          </p:nvPr>
        </p:nvSpPr>
        <p:spPr>
          <a:xfrm>
            <a:off x="5781936" y="2250175"/>
            <a:ext cx="2383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8" name="Google Shape;78;p13"/>
          <p:cNvSpPr txBox="1"/>
          <p:nvPr>
            <p:ph hasCustomPrompt="1" idx="8" type="title"/>
          </p:nvPr>
        </p:nvSpPr>
        <p:spPr>
          <a:xfrm>
            <a:off x="719975" y="1969775"/>
            <a:ext cx="929700" cy="7530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9" name="Google Shape;79;p13"/>
          <p:cNvSpPr txBox="1"/>
          <p:nvPr>
            <p:ph hasCustomPrompt="1" idx="9" type="title"/>
          </p:nvPr>
        </p:nvSpPr>
        <p:spPr>
          <a:xfrm>
            <a:off x="4842325" y="3499475"/>
            <a:ext cx="929700" cy="7530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3"/>
          <p:cNvSpPr txBox="1"/>
          <p:nvPr>
            <p:ph hasCustomPrompt="1" idx="13" type="title"/>
          </p:nvPr>
        </p:nvSpPr>
        <p:spPr>
          <a:xfrm>
            <a:off x="719975" y="3499475"/>
            <a:ext cx="929700" cy="7530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 name="Google Shape;81;p13"/>
          <p:cNvSpPr txBox="1"/>
          <p:nvPr>
            <p:ph hasCustomPrompt="1" idx="14" type="title"/>
          </p:nvPr>
        </p:nvSpPr>
        <p:spPr>
          <a:xfrm>
            <a:off x="4842325" y="1969775"/>
            <a:ext cx="929700" cy="7530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txBox="1"/>
          <p:nvPr>
            <p:ph idx="15"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0">
    <p:spTree>
      <p:nvGrpSpPr>
        <p:cNvPr id="83" name="Shape 83"/>
        <p:cNvGrpSpPr/>
        <p:nvPr/>
      </p:nvGrpSpPr>
      <p:grpSpPr>
        <a:xfrm>
          <a:off x="0" y="0"/>
          <a:ext cx="0" cy="0"/>
          <a:chOff x="0" y="0"/>
          <a:chExt cx="0" cy="0"/>
        </a:xfrm>
      </p:grpSpPr>
      <p:pic>
        <p:nvPicPr>
          <p:cNvPr id="84" name="Google Shape;84;p14"/>
          <p:cNvPicPr preferRelativeResize="0"/>
          <p:nvPr/>
        </p:nvPicPr>
        <p:blipFill rotWithShape="1">
          <a:blip r:embed="rId2">
            <a:alphaModFix/>
          </a:blip>
          <a:srcRect b="0" l="36177" r="21589" t="0"/>
          <a:stretch/>
        </p:blipFill>
        <p:spPr>
          <a:xfrm>
            <a:off x="6024277" y="-569201"/>
            <a:ext cx="4081999" cy="7248856"/>
          </a:xfrm>
          <a:prstGeom prst="rect">
            <a:avLst/>
          </a:prstGeom>
          <a:noFill/>
          <a:ln>
            <a:noFill/>
          </a:ln>
        </p:spPr>
      </p:pic>
      <p:sp>
        <p:nvSpPr>
          <p:cNvPr id="85" name="Google Shape;85;p14"/>
          <p:cNvSpPr/>
          <p:nvPr/>
        </p:nvSpPr>
        <p:spPr>
          <a:xfrm>
            <a:off x="169900" y="361522"/>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706838" y="163513"/>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txBox="1"/>
          <p:nvPr>
            <p:ph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8" name="Google Shape;88;p14"/>
          <p:cNvSpPr txBox="1"/>
          <p:nvPr>
            <p:ph idx="2" type="title"/>
          </p:nvPr>
        </p:nvSpPr>
        <p:spPr>
          <a:xfrm>
            <a:off x="719977" y="1986150"/>
            <a:ext cx="24000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9" name="Google Shape;89;p14"/>
          <p:cNvSpPr txBox="1"/>
          <p:nvPr>
            <p:ph idx="1" type="subTitle"/>
          </p:nvPr>
        </p:nvSpPr>
        <p:spPr>
          <a:xfrm>
            <a:off x="719975" y="2420275"/>
            <a:ext cx="2400000" cy="527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90" name="Google Shape;90;p14"/>
          <p:cNvSpPr txBox="1"/>
          <p:nvPr>
            <p:ph hasCustomPrompt="1" idx="3" type="title"/>
          </p:nvPr>
        </p:nvSpPr>
        <p:spPr>
          <a:xfrm>
            <a:off x="819200" y="1521922"/>
            <a:ext cx="531900" cy="4308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1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1" name="Google Shape;91;p14"/>
          <p:cNvSpPr txBox="1"/>
          <p:nvPr>
            <p:ph idx="4" type="title"/>
          </p:nvPr>
        </p:nvSpPr>
        <p:spPr>
          <a:xfrm>
            <a:off x="3372126" y="1986150"/>
            <a:ext cx="24000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2" name="Google Shape;92;p14"/>
          <p:cNvSpPr txBox="1"/>
          <p:nvPr>
            <p:ph idx="5" type="subTitle"/>
          </p:nvPr>
        </p:nvSpPr>
        <p:spPr>
          <a:xfrm>
            <a:off x="3372125" y="2420275"/>
            <a:ext cx="2400000" cy="527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93" name="Google Shape;93;p14"/>
          <p:cNvSpPr txBox="1"/>
          <p:nvPr>
            <p:ph hasCustomPrompt="1" idx="6" type="title"/>
          </p:nvPr>
        </p:nvSpPr>
        <p:spPr>
          <a:xfrm>
            <a:off x="3473775" y="1521922"/>
            <a:ext cx="531900" cy="4308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1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4" name="Google Shape;94;p14"/>
          <p:cNvSpPr txBox="1"/>
          <p:nvPr>
            <p:ph idx="7" type="title"/>
          </p:nvPr>
        </p:nvSpPr>
        <p:spPr>
          <a:xfrm>
            <a:off x="6024276" y="1986150"/>
            <a:ext cx="24000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5" name="Google Shape;95;p14"/>
          <p:cNvSpPr txBox="1"/>
          <p:nvPr>
            <p:ph idx="8" type="subTitle"/>
          </p:nvPr>
        </p:nvSpPr>
        <p:spPr>
          <a:xfrm>
            <a:off x="6024275" y="2420275"/>
            <a:ext cx="2400000" cy="527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96" name="Google Shape;96;p14"/>
          <p:cNvSpPr txBox="1"/>
          <p:nvPr>
            <p:ph hasCustomPrompt="1" idx="9" type="title"/>
          </p:nvPr>
        </p:nvSpPr>
        <p:spPr>
          <a:xfrm>
            <a:off x="6128350" y="1521922"/>
            <a:ext cx="531900" cy="4308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1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 name="Google Shape;97;p14"/>
          <p:cNvSpPr txBox="1"/>
          <p:nvPr>
            <p:ph idx="13" type="title"/>
          </p:nvPr>
        </p:nvSpPr>
        <p:spPr>
          <a:xfrm>
            <a:off x="719977" y="3653975"/>
            <a:ext cx="24000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8" name="Google Shape;98;p14"/>
          <p:cNvSpPr txBox="1"/>
          <p:nvPr>
            <p:ph idx="14" type="subTitle"/>
          </p:nvPr>
        </p:nvSpPr>
        <p:spPr>
          <a:xfrm>
            <a:off x="719975" y="4088100"/>
            <a:ext cx="2400000" cy="527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99" name="Google Shape;99;p14"/>
          <p:cNvSpPr txBox="1"/>
          <p:nvPr>
            <p:ph hasCustomPrompt="1" idx="15" type="title"/>
          </p:nvPr>
        </p:nvSpPr>
        <p:spPr>
          <a:xfrm>
            <a:off x="819200" y="3189747"/>
            <a:ext cx="531900" cy="4308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1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 name="Google Shape;100;p14"/>
          <p:cNvSpPr txBox="1"/>
          <p:nvPr>
            <p:ph idx="16" type="title"/>
          </p:nvPr>
        </p:nvSpPr>
        <p:spPr>
          <a:xfrm>
            <a:off x="3372126" y="3653975"/>
            <a:ext cx="24000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1" name="Google Shape;101;p14"/>
          <p:cNvSpPr txBox="1"/>
          <p:nvPr>
            <p:ph idx="17" type="subTitle"/>
          </p:nvPr>
        </p:nvSpPr>
        <p:spPr>
          <a:xfrm>
            <a:off x="3372125" y="4088100"/>
            <a:ext cx="2400000" cy="527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2" name="Google Shape;102;p14"/>
          <p:cNvSpPr txBox="1"/>
          <p:nvPr>
            <p:ph hasCustomPrompt="1" idx="18" type="title"/>
          </p:nvPr>
        </p:nvSpPr>
        <p:spPr>
          <a:xfrm>
            <a:off x="3473775" y="3189747"/>
            <a:ext cx="531900" cy="4308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1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 name="Google Shape;103;p14"/>
          <p:cNvSpPr txBox="1"/>
          <p:nvPr>
            <p:ph idx="19" type="title"/>
          </p:nvPr>
        </p:nvSpPr>
        <p:spPr>
          <a:xfrm>
            <a:off x="6024276" y="3653975"/>
            <a:ext cx="24000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4" name="Google Shape;104;p14"/>
          <p:cNvSpPr txBox="1"/>
          <p:nvPr>
            <p:ph idx="20" type="subTitle"/>
          </p:nvPr>
        </p:nvSpPr>
        <p:spPr>
          <a:xfrm>
            <a:off x="6024275" y="4088100"/>
            <a:ext cx="2400000" cy="527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5" name="Google Shape;105;p14"/>
          <p:cNvSpPr txBox="1"/>
          <p:nvPr>
            <p:ph hasCustomPrompt="1" idx="21" type="title"/>
          </p:nvPr>
        </p:nvSpPr>
        <p:spPr>
          <a:xfrm>
            <a:off x="6128350" y="3189747"/>
            <a:ext cx="531900" cy="4308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1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CUSTOM_21">
    <p:spTree>
      <p:nvGrpSpPr>
        <p:cNvPr id="106" name="Shape 106"/>
        <p:cNvGrpSpPr/>
        <p:nvPr/>
      </p:nvGrpSpPr>
      <p:grpSpPr>
        <a:xfrm>
          <a:off x="0" y="0"/>
          <a:ext cx="0" cy="0"/>
          <a:chOff x="0" y="0"/>
          <a:chExt cx="0" cy="0"/>
        </a:xfrm>
      </p:grpSpPr>
      <p:pic>
        <p:nvPicPr>
          <p:cNvPr id="107" name="Google Shape;107;p15"/>
          <p:cNvPicPr preferRelativeResize="0"/>
          <p:nvPr/>
        </p:nvPicPr>
        <p:blipFill rotWithShape="1">
          <a:blip r:embed="rId2">
            <a:alphaModFix/>
          </a:blip>
          <a:srcRect b="18160" l="17044" r="30268" t="18160"/>
          <a:stretch/>
        </p:blipFill>
        <p:spPr>
          <a:xfrm rot="5400000">
            <a:off x="1605437" y="-2250175"/>
            <a:ext cx="5658300" cy="9800550"/>
          </a:xfrm>
          <a:prstGeom prst="rect">
            <a:avLst/>
          </a:prstGeom>
          <a:noFill/>
          <a:ln>
            <a:noFill/>
          </a:ln>
        </p:spPr>
      </p:pic>
      <p:pic>
        <p:nvPicPr>
          <p:cNvPr id="108" name="Google Shape;108;p15"/>
          <p:cNvPicPr preferRelativeResize="0"/>
          <p:nvPr/>
        </p:nvPicPr>
        <p:blipFill rotWithShape="1">
          <a:blip r:embed="rId3">
            <a:alphaModFix/>
          </a:blip>
          <a:srcRect b="0" l="52908" r="29643" t="0"/>
          <a:stretch/>
        </p:blipFill>
        <p:spPr>
          <a:xfrm rot="-5400000">
            <a:off x="3559650" y="-4540763"/>
            <a:ext cx="2481900" cy="10668175"/>
          </a:xfrm>
          <a:prstGeom prst="rect">
            <a:avLst/>
          </a:prstGeom>
          <a:noFill/>
          <a:ln>
            <a:noFill/>
          </a:ln>
        </p:spPr>
      </p:pic>
      <p:sp>
        <p:nvSpPr>
          <p:cNvPr id="109" name="Google Shape;109;p15"/>
          <p:cNvSpPr txBox="1"/>
          <p:nvPr>
            <p:ph type="title"/>
          </p:nvPr>
        </p:nvSpPr>
        <p:spPr>
          <a:xfrm rot="165">
            <a:off x="1437300" y="1321800"/>
            <a:ext cx="6269400" cy="24999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8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CUSTOM_28">
    <p:spTree>
      <p:nvGrpSpPr>
        <p:cNvPr id="110" name="Shape 110"/>
        <p:cNvGrpSpPr/>
        <p:nvPr/>
      </p:nvGrpSpPr>
      <p:grpSpPr>
        <a:xfrm>
          <a:off x="0" y="0"/>
          <a:ext cx="0" cy="0"/>
          <a:chOff x="0" y="0"/>
          <a:chExt cx="0" cy="0"/>
        </a:xfrm>
      </p:grpSpPr>
      <p:pic>
        <p:nvPicPr>
          <p:cNvPr id="111" name="Google Shape;111;p16"/>
          <p:cNvPicPr preferRelativeResize="0"/>
          <p:nvPr/>
        </p:nvPicPr>
        <p:blipFill>
          <a:blip r:embed="rId2">
            <a:alphaModFix/>
          </a:blip>
          <a:stretch>
            <a:fillRect/>
          </a:stretch>
        </p:blipFill>
        <p:spPr>
          <a:xfrm>
            <a:off x="2187351" y="-1299875"/>
            <a:ext cx="9733399" cy="7300049"/>
          </a:xfrm>
          <a:prstGeom prst="rect">
            <a:avLst/>
          </a:prstGeom>
          <a:noFill/>
          <a:ln>
            <a:noFill/>
          </a:ln>
        </p:spPr>
      </p:pic>
      <p:sp>
        <p:nvSpPr>
          <p:cNvPr id="112" name="Google Shape;112;p16"/>
          <p:cNvSpPr txBox="1"/>
          <p:nvPr>
            <p:ph type="title"/>
          </p:nvPr>
        </p:nvSpPr>
        <p:spPr>
          <a:xfrm rot="268">
            <a:off x="720000" y="1575875"/>
            <a:ext cx="3852000" cy="1991700"/>
          </a:xfrm>
          <a:prstGeom prst="rect">
            <a:avLst/>
          </a:prstGeom>
        </p:spPr>
        <p:txBody>
          <a:bodyPr anchorCtr="0" anchor="ctr" bIns="91425" lIns="91425" spcFirstLastPara="1" rIns="91425" wrap="square" tIns="91425">
            <a:noAutofit/>
          </a:bodyPr>
          <a:lstStyle>
            <a:lvl1pPr lvl="0" rtl="0">
              <a:lnSpc>
                <a:spcPct val="80000"/>
              </a:lnSpc>
              <a:spcBef>
                <a:spcPts val="0"/>
              </a:spcBef>
              <a:spcAft>
                <a:spcPts val="0"/>
              </a:spcAft>
              <a:buSzPts val="4800"/>
              <a:buNone/>
              <a:defRPr sz="5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USTOM_18">
    <p:spTree>
      <p:nvGrpSpPr>
        <p:cNvPr id="113" name="Shape 113"/>
        <p:cNvGrpSpPr/>
        <p:nvPr/>
      </p:nvGrpSpPr>
      <p:grpSpPr>
        <a:xfrm>
          <a:off x="0" y="0"/>
          <a:ext cx="0" cy="0"/>
          <a:chOff x="0" y="0"/>
          <a:chExt cx="0" cy="0"/>
        </a:xfrm>
      </p:grpSpPr>
      <p:pic>
        <p:nvPicPr>
          <p:cNvPr id="114" name="Google Shape;114;p17"/>
          <p:cNvPicPr preferRelativeResize="0"/>
          <p:nvPr/>
        </p:nvPicPr>
        <p:blipFill rotWithShape="1">
          <a:blip r:embed="rId2">
            <a:alphaModFix/>
          </a:blip>
          <a:srcRect b="0" l="36177" r="21589" t="0"/>
          <a:stretch/>
        </p:blipFill>
        <p:spPr>
          <a:xfrm rot="-5400000">
            <a:off x="1646837" y="-3583862"/>
            <a:ext cx="5561050" cy="9875374"/>
          </a:xfrm>
          <a:prstGeom prst="rect">
            <a:avLst/>
          </a:prstGeom>
          <a:noFill/>
          <a:ln>
            <a:noFill/>
          </a:ln>
        </p:spPr>
      </p:pic>
      <p:pic>
        <p:nvPicPr>
          <p:cNvPr id="115" name="Google Shape;115;p17"/>
          <p:cNvPicPr preferRelativeResize="0"/>
          <p:nvPr/>
        </p:nvPicPr>
        <p:blipFill rotWithShape="1">
          <a:blip r:embed="rId3">
            <a:alphaModFix/>
          </a:blip>
          <a:srcRect b="9147" l="0" r="46907" t="17138"/>
          <a:stretch/>
        </p:blipFill>
        <p:spPr>
          <a:xfrm rot="5400000">
            <a:off x="2057151" y="-2061225"/>
            <a:ext cx="5143099" cy="9436450"/>
          </a:xfrm>
          <a:prstGeom prst="rect">
            <a:avLst/>
          </a:prstGeom>
          <a:noFill/>
          <a:ln>
            <a:noFill/>
          </a:ln>
        </p:spPr>
      </p:pic>
      <p:sp>
        <p:nvSpPr>
          <p:cNvPr id="116" name="Google Shape;116;p17"/>
          <p:cNvSpPr txBox="1"/>
          <p:nvPr>
            <p:ph type="title"/>
          </p:nvPr>
        </p:nvSpPr>
        <p:spPr>
          <a:xfrm rot="1124">
            <a:off x="1820600" y="528300"/>
            <a:ext cx="5502900" cy="1244400"/>
          </a:xfrm>
          <a:prstGeom prst="rect">
            <a:avLst/>
          </a:prstGeom>
          <a:solidFill>
            <a:schemeClr val="lt1"/>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CUSTOM_16">
    <p:spTree>
      <p:nvGrpSpPr>
        <p:cNvPr id="117" name="Shape 117"/>
        <p:cNvGrpSpPr/>
        <p:nvPr/>
      </p:nvGrpSpPr>
      <p:grpSpPr>
        <a:xfrm>
          <a:off x="0" y="0"/>
          <a:ext cx="0" cy="0"/>
          <a:chOff x="0" y="0"/>
          <a:chExt cx="0" cy="0"/>
        </a:xfrm>
      </p:grpSpPr>
      <p:pic>
        <p:nvPicPr>
          <p:cNvPr id="118" name="Google Shape;118;p18"/>
          <p:cNvPicPr preferRelativeResize="0"/>
          <p:nvPr/>
        </p:nvPicPr>
        <p:blipFill>
          <a:blip r:embed="rId2">
            <a:alphaModFix/>
          </a:blip>
          <a:stretch>
            <a:fillRect/>
          </a:stretch>
        </p:blipFill>
        <p:spPr>
          <a:xfrm rot="678503">
            <a:off x="1305415" y="-1000264"/>
            <a:ext cx="9918919" cy="7439177"/>
          </a:xfrm>
          <a:prstGeom prst="rect">
            <a:avLst/>
          </a:prstGeom>
          <a:noFill/>
          <a:ln>
            <a:noFill/>
          </a:ln>
        </p:spPr>
      </p:pic>
      <p:sp>
        <p:nvSpPr>
          <p:cNvPr id="119" name="Google Shape;119;p18"/>
          <p:cNvSpPr txBox="1"/>
          <p:nvPr>
            <p:ph hasCustomPrompt="1" type="title"/>
          </p:nvPr>
        </p:nvSpPr>
        <p:spPr>
          <a:xfrm>
            <a:off x="720000" y="1334000"/>
            <a:ext cx="5851500" cy="1565100"/>
          </a:xfrm>
          <a:prstGeom prst="rect">
            <a:avLst/>
          </a:prstGeom>
        </p:spPr>
        <p:txBody>
          <a:bodyPr anchorCtr="0" anchor="b" bIns="91425" lIns="91425" spcFirstLastPara="1" rIns="91425" wrap="square" tIns="91425">
            <a:noAutofit/>
          </a:bodyPr>
          <a:lstStyle>
            <a:lvl1pPr lvl="0" rtl="0">
              <a:spcBef>
                <a:spcPts val="0"/>
              </a:spcBef>
              <a:spcAft>
                <a:spcPts val="0"/>
              </a:spcAft>
              <a:buSzPts val="9600"/>
              <a:buNone/>
              <a:defRPr sz="100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120" name="Google Shape;120;p18"/>
          <p:cNvSpPr txBox="1"/>
          <p:nvPr>
            <p:ph idx="1" type="subTitle"/>
          </p:nvPr>
        </p:nvSpPr>
        <p:spPr>
          <a:xfrm>
            <a:off x="720000" y="2970901"/>
            <a:ext cx="4195800" cy="744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CUSTOM_17">
    <p:spTree>
      <p:nvGrpSpPr>
        <p:cNvPr id="121" name="Shape 121"/>
        <p:cNvGrpSpPr/>
        <p:nvPr/>
      </p:nvGrpSpPr>
      <p:grpSpPr>
        <a:xfrm>
          <a:off x="0" y="0"/>
          <a:ext cx="0" cy="0"/>
          <a:chOff x="0" y="0"/>
          <a:chExt cx="0" cy="0"/>
        </a:xfrm>
      </p:grpSpPr>
      <p:pic>
        <p:nvPicPr>
          <p:cNvPr id="122" name="Google Shape;122;p19"/>
          <p:cNvPicPr preferRelativeResize="0"/>
          <p:nvPr/>
        </p:nvPicPr>
        <p:blipFill>
          <a:blip r:embed="rId2">
            <a:alphaModFix/>
          </a:blip>
          <a:stretch>
            <a:fillRect/>
          </a:stretch>
        </p:blipFill>
        <p:spPr>
          <a:xfrm flipH="1">
            <a:off x="-2588751" y="-1380194"/>
            <a:ext cx="10084925" cy="7563694"/>
          </a:xfrm>
          <a:prstGeom prst="rect">
            <a:avLst/>
          </a:prstGeom>
          <a:noFill/>
          <a:ln>
            <a:noFill/>
          </a:ln>
        </p:spPr>
      </p:pic>
      <p:sp>
        <p:nvSpPr>
          <p:cNvPr id="123" name="Google Shape;123;p19"/>
          <p:cNvSpPr txBox="1"/>
          <p:nvPr>
            <p:ph hasCustomPrompt="1" type="title"/>
          </p:nvPr>
        </p:nvSpPr>
        <p:spPr>
          <a:xfrm>
            <a:off x="3267850" y="1434150"/>
            <a:ext cx="5156100" cy="1469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9600"/>
              <a:buNone/>
              <a:defRPr sz="100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124" name="Google Shape;124;p19"/>
          <p:cNvSpPr txBox="1"/>
          <p:nvPr>
            <p:ph idx="1" type="subTitle"/>
          </p:nvPr>
        </p:nvSpPr>
        <p:spPr>
          <a:xfrm>
            <a:off x="5336000" y="2970750"/>
            <a:ext cx="3087900" cy="738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1">
    <p:spTree>
      <p:nvGrpSpPr>
        <p:cNvPr id="125" name="Shape 125"/>
        <p:cNvGrpSpPr/>
        <p:nvPr/>
      </p:nvGrpSpPr>
      <p:grpSpPr>
        <a:xfrm>
          <a:off x="0" y="0"/>
          <a:ext cx="0" cy="0"/>
          <a:chOff x="0" y="0"/>
          <a:chExt cx="0" cy="0"/>
        </a:xfrm>
      </p:grpSpPr>
      <p:pic>
        <p:nvPicPr>
          <p:cNvPr id="126" name="Google Shape;126;p20"/>
          <p:cNvPicPr preferRelativeResize="0"/>
          <p:nvPr/>
        </p:nvPicPr>
        <p:blipFill>
          <a:blip r:embed="rId2">
            <a:alphaModFix/>
          </a:blip>
          <a:stretch>
            <a:fillRect/>
          </a:stretch>
        </p:blipFill>
        <p:spPr>
          <a:xfrm flipH="1">
            <a:off x="-1822424" y="-1299875"/>
            <a:ext cx="9733399" cy="7300049"/>
          </a:xfrm>
          <a:prstGeom prst="rect">
            <a:avLst/>
          </a:prstGeom>
          <a:noFill/>
          <a:ln>
            <a:noFill/>
          </a:ln>
        </p:spPr>
      </p:pic>
      <p:sp>
        <p:nvSpPr>
          <p:cNvPr id="127" name="Google Shape;127;p20"/>
          <p:cNvSpPr txBox="1"/>
          <p:nvPr>
            <p:ph hasCustomPrompt="1" type="title"/>
          </p:nvPr>
        </p:nvSpPr>
        <p:spPr>
          <a:xfrm>
            <a:off x="6792588" y="859375"/>
            <a:ext cx="1631400" cy="770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28" name="Google Shape;128;p20"/>
          <p:cNvSpPr txBox="1"/>
          <p:nvPr>
            <p:ph idx="1" type="subTitle"/>
          </p:nvPr>
        </p:nvSpPr>
        <p:spPr>
          <a:xfrm>
            <a:off x="5451588" y="3653233"/>
            <a:ext cx="2972400" cy="630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8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29" name="Google Shape;129;p20"/>
          <p:cNvSpPr txBox="1"/>
          <p:nvPr>
            <p:ph idx="2" type="title"/>
          </p:nvPr>
        </p:nvSpPr>
        <p:spPr>
          <a:xfrm rot="-909">
            <a:off x="5020188" y="1806531"/>
            <a:ext cx="3403800" cy="180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pic>
        <p:nvPicPr>
          <p:cNvPr id="20" name="Google Shape;20;p3"/>
          <p:cNvPicPr preferRelativeResize="0"/>
          <p:nvPr/>
        </p:nvPicPr>
        <p:blipFill>
          <a:blip r:embed="rId2">
            <a:alphaModFix/>
          </a:blip>
          <a:stretch>
            <a:fillRect/>
          </a:stretch>
        </p:blipFill>
        <p:spPr>
          <a:xfrm>
            <a:off x="1404625" y="-1311038"/>
            <a:ext cx="9581050" cy="7185775"/>
          </a:xfrm>
          <a:prstGeom prst="rect">
            <a:avLst/>
          </a:prstGeom>
          <a:noFill/>
          <a:ln>
            <a:noFill/>
          </a:ln>
        </p:spPr>
      </p:pic>
      <p:sp>
        <p:nvSpPr>
          <p:cNvPr id="21" name="Google Shape;21;p3"/>
          <p:cNvSpPr txBox="1"/>
          <p:nvPr>
            <p:ph hasCustomPrompt="1" type="title"/>
          </p:nvPr>
        </p:nvSpPr>
        <p:spPr>
          <a:xfrm>
            <a:off x="716797" y="776850"/>
            <a:ext cx="1631400" cy="7701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2" name="Google Shape;22;p3"/>
          <p:cNvSpPr txBox="1"/>
          <p:nvPr>
            <p:ph idx="1" type="subTitle"/>
          </p:nvPr>
        </p:nvSpPr>
        <p:spPr>
          <a:xfrm>
            <a:off x="4085553" y="1117607"/>
            <a:ext cx="2972400" cy="630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8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3" name="Google Shape;23;p3"/>
          <p:cNvSpPr txBox="1"/>
          <p:nvPr>
            <p:ph idx="2" type="title"/>
          </p:nvPr>
        </p:nvSpPr>
        <p:spPr>
          <a:xfrm rot="-909">
            <a:off x="719974" y="1724006"/>
            <a:ext cx="3403800" cy="1802700"/>
          </a:xfrm>
          <a:prstGeom prst="rect">
            <a:avLst/>
          </a:prstGeom>
        </p:spPr>
        <p:txBody>
          <a:bodyPr anchorCtr="0" anchor="t" bIns="91425" lIns="91425" spcFirstLastPara="1" rIns="91425" wrap="square" tIns="91425">
            <a:noAutofit/>
          </a:bodyPr>
          <a:lstStyle>
            <a:lvl1pPr lvl="0"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2">
    <p:spTree>
      <p:nvGrpSpPr>
        <p:cNvPr id="130" name="Shape 130"/>
        <p:cNvGrpSpPr/>
        <p:nvPr/>
      </p:nvGrpSpPr>
      <p:grpSpPr>
        <a:xfrm>
          <a:off x="0" y="0"/>
          <a:ext cx="0" cy="0"/>
          <a:chOff x="0" y="0"/>
          <a:chExt cx="0" cy="0"/>
        </a:xfrm>
      </p:grpSpPr>
      <p:pic>
        <p:nvPicPr>
          <p:cNvPr id="131" name="Google Shape;131;p21"/>
          <p:cNvPicPr preferRelativeResize="0"/>
          <p:nvPr/>
        </p:nvPicPr>
        <p:blipFill rotWithShape="1">
          <a:blip r:embed="rId2">
            <a:alphaModFix/>
          </a:blip>
          <a:srcRect b="18160" l="17044" r="30268" t="18160"/>
          <a:stretch/>
        </p:blipFill>
        <p:spPr>
          <a:xfrm flipH="1" rot="-5400000">
            <a:off x="1939825" y="-2250175"/>
            <a:ext cx="5658300" cy="9800550"/>
          </a:xfrm>
          <a:prstGeom prst="rect">
            <a:avLst/>
          </a:prstGeom>
          <a:noFill/>
          <a:ln>
            <a:noFill/>
          </a:ln>
        </p:spPr>
      </p:pic>
      <p:pic>
        <p:nvPicPr>
          <p:cNvPr id="132" name="Google Shape;132;p21"/>
          <p:cNvPicPr preferRelativeResize="0"/>
          <p:nvPr/>
        </p:nvPicPr>
        <p:blipFill rotWithShape="1">
          <a:blip r:embed="rId3">
            <a:alphaModFix/>
          </a:blip>
          <a:srcRect b="0" l="52908" r="29643" t="0"/>
          <a:stretch/>
        </p:blipFill>
        <p:spPr>
          <a:xfrm flipH="1" rot="5400000">
            <a:off x="3162012" y="-4540763"/>
            <a:ext cx="2481900" cy="10668175"/>
          </a:xfrm>
          <a:prstGeom prst="rect">
            <a:avLst/>
          </a:prstGeom>
          <a:noFill/>
          <a:ln>
            <a:noFill/>
          </a:ln>
        </p:spPr>
      </p:pic>
      <p:sp>
        <p:nvSpPr>
          <p:cNvPr id="133" name="Google Shape;133;p21"/>
          <p:cNvSpPr txBox="1"/>
          <p:nvPr>
            <p:ph hasCustomPrompt="1" type="title"/>
          </p:nvPr>
        </p:nvSpPr>
        <p:spPr>
          <a:xfrm>
            <a:off x="1807750" y="1734225"/>
            <a:ext cx="1259700" cy="7905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57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34" name="Google Shape;134;p21"/>
          <p:cNvSpPr txBox="1"/>
          <p:nvPr>
            <p:ph idx="1" type="subTitle"/>
          </p:nvPr>
        </p:nvSpPr>
        <p:spPr>
          <a:xfrm>
            <a:off x="2888063" y="2778370"/>
            <a:ext cx="2972400" cy="630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8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35" name="Google Shape;135;p21"/>
          <p:cNvSpPr txBox="1"/>
          <p:nvPr>
            <p:ph idx="2" type="title"/>
          </p:nvPr>
        </p:nvSpPr>
        <p:spPr>
          <a:xfrm rot="-742">
            <a:off x="3165650" y="1734982"/>
            <a:ext cx="4170600" cy="923400"/>
          </a:xfrm>
          <a:prstGeom prst="rect">
            <a:avLst/>
          </a:prstGeom>
        </p:spPr>
        <p:txBody>
          <a:bodyPr anchorCtr="0" anchor="b" bIns="91425" lIns="91425" spcFirstLastPara="1" rIns="91425" wrap="square" tIns="91425">
            <a:noAutofit/>
          </a:bodyPr>
          <a:lstStyle>
            <a:lvl1pPr lvl="0" rtl="0">
              <a:spcBef>
                <a:spcPts val="0"/>
              </a:spcBef>
              <a:spcAft>
                <a:spcPts val="0"/>
              </a:spcAft>
              <a:buSzPts val="5000"/>
              <a:buNone/>
              <a:defRPr sz="57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13">
    <p:spTree>
      <p:nvGrpSpPr>
        <p:cNvPr id="136" name="Shape 136"/>
        <p:cNvGrpSpPr/>
        <p:nvPr/>
      </p:nvGrpSpPr>
      <p:grpSpPr>
        <a:xfrm>
          <a:off x="0" y="0"/>
          <a:ext cx="0" cy="0"/>
          <a:chOff x="0" y="0"/>
          <a:chExt cx="0" cy="0"/>
        </a:xfrm>
      </p:grpSpPr>
      <p:pic>
        <p:nvPicPr>
          <p:cNvPr id="137" name="Google Shape;137;p22"/>
          <p:cNvPicPr preferRelativeResize="0"/>
          <p:nvPr/>
        </p:nvPicPr>
        <p:blipFill>
          <a:blip r:embed="rId2">
            <a:alphaModFix/>
          </a:blip>
          <a:stretch>
            <a:fillRect/>
          </a:stretch>
        </p:blipFill>
        <p:spPr>
          <a:xfrm rot="387374">
            <a:off x="741464" y="-1078275"/>
            <a:ext cx="9733400" cy="7300050"/>
          </a:xfrm>
          <a:prstGeom prst="rect">
            <a:avLst/>
          </a:prstGeom>
          <a:noFill/>
          <a:ln>
            <a:noFill/>
          </a:ln>
        </p:spPr>
      </p:pic>
      <p:sp>
        <p:nvSpPr>
          <p:cNvPr id="138" name="Google Shape;138;p22"/>
          <p:cNvSpPr txBox="1"/>
          <p:nvPr>
            <p:ph hasCustomPrompt="1" type="title"/>
          </p:nvPr>
        </p:nvSpPr>
        <p:spPr>
          <a:xfrm flipH="1">
            <a:off x="720001" y="859375"/>
            <a:ext cx="1631400" cy="7701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39" name="Google Shape;139;p22"/>
          <p:cNvSpPr txBox="1"/>
          <p:nvPr>
            <p:ph idx="1" type="subTitle"/>
          </p:nvPr>
        </p:nvSpPr>
        <p:spPr>
          <a:xfrm flipH="1">
            <a:off x="720001" y="3653233"/>
            <a:ext cx="2972400" cy="63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8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140" name="Google Shape;140;p22"/>
          <p:cNvSpPr txBox="1"/>
          <p:nvPr>
            <p:ph idx="2" type="title"/>
          </p:nvPr>
        </p:nvSpPr>
        <p:spPr>
          <a:xfrm flipH="1" rot="1041">
            <a:off x="719975" y="1806417"/>
            <a:ext cx="2972400" cy="1802700"/>
          </a:xfrm>
          <a:prstGeom prst="rect">
            <a:avLst/>
          </a:prstGeom>
        </p:spPr>
        <p:txBody>
          <a:bodyPr anchorCtr="0" anchor="t" bIns="91425" lIns="91425" spcFirstLastPara="1" rIns="91425" wrap="square" tIns="91425">
            <a:noAutofit/>
          </a:bodyPr>
          <a:lstStyle>
            <a:lvl1pPr lvl="0"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41" name="Shape 141"/>
        <p:cNvGrpSpPr/>
        <p:nvPr/>
      </p:nvGrpSpPr>
      <p:grpSpPr>
        <a:xfrm>
          <a:off x="0" y="0"/>
          <a:ext cx="0" cy="0"/>
          <a:chOff x="0" y="0"/>
          <a:chExt cx="0" cy="0"/>
        </a:xfrm>
      </p:grpSpPr>
      <p:pic>
        <p:nvPicPr>
          <p:cNvPr id="142" name="Google Shape;142;p23"/>
          <p:cNvPicPr preferRelativeResize="0"/>
          <p:nvPr/>
        </p:nvPicPr>
        <p:blipFill>
          <a:blip r:embed="rId2">
            <a:alphaModFix/>
          </a:blip>
          <a:stretch>
            <a:fillRect/>
          </a:stretch>
        </p:blipFill>
        <p:spPr>
          <a:xfrm flipH="1">
            <a:off x="-1822424" y="-1299875"/>
            <a:ext cx="9733399" cy="7300049"/>
          </a:xfrm>
          <a:prstGeom prst="rect">
            <a:avLst/>
          </a:prstGeom>
          <a:noFill/>
          <a:ln>
            <a:noFill/>
          </a:ln>
        </p:spPr>
      </p:pic>
      <p:sp>
        <p:nvSpPr>
          <p:cNvPr id="143" name="Google Shape;143;p23"/>
          <p:cNvSpPr txBox="1"/>
          <p:nvPr>
            <p:ph type="title"/>
          </p:nvPr>
        </p:nvSpPr>
        <p:spPr>
          <a:xfrm>
            <a:off x="3686000" y="2613075"/>
            <a:ext cx="4360200" cy="5319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24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44" name="Google Shape;144;p23"/>
          <p:cNvSpPr txBox="1"/>
          <p:nvPr>
            <p:ph idx="1" type="subTitle"/>
          </p:nvPr>
        </p:nvSpPr>
        <p:spPr>
          <a:xfrm>
            <a:off x="2326700" y="796500"/>
            <a:ext cx="5719500" cy="15999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3000"/>
              <a:buNone/>
              <a:defRPr sz="26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22">
    <p:spTree>
      <p:nvGrpSpPr>
        <p:cNvPr id="145" name="Shape 145"/>
        <p:cNvGrpSpPr/>
        <p:nvPr/>
      </p:nvGrpSpPr>
      <p:grpSpPr>
        <a:xfrm>
          <a:off x="0" y="0"/>
          <a:ext cx="0" cy="0"/>
          <a:chOff x="0" y="0"/>
          <a:chExt cx="0" cy="0"/>
        </a:xfrm>
      </p:grpSpPr>
      <p:pic>
        <p:nvPicPr>
          <p:cNvPr id="146" name="Google Shape;146;p24"/>
          <p:cNvPicPr preferRelativeResize="0"/>
          <p:nvPr/>
        </p:nvPicPr>
        <p:blipFill>
          <a:blip r:embed="rId2">
            <a:alphaModFix/>
          </a:blip>
          <a:stretch>
            <a:fillRect/>
          </a:stretch>
        </p:blipFill>
        <p:spPr>
          <a:xfrm flipH="1">
            <a:off x="-3171014" y="-1402100"/>
            <a:ext cx="9899227" cy="7424401"/>
          </a:xfrm>
          <a:prstGeom prst="rect">
            <a:avLst/>
          </a:prstGeom>
          <a:noFill/>
          <a:ln>
            <a:noFill/>
          </a:ln>
        </p:spPr>
      </p:pic>
      <p:pic>
        <p:nvPicPr>
          <p:cNvPr id="147" name="Google Shape;147;p24"/>
          <p:cNvPicPr preferRelativeResize="0"/>
          <p:nvPr/>
        </p:nvPicPr>
        <p:blipFill>
          <a:blip r:embed="rId2">
            <a:alphaModFix/>
          </a:blip>
          <a:stretch>
            <a:fillRect/>
          </a:stretch>
        </p:blipFill>
        <p:spPr>
          <a:xfrm>
            <a:off x="2415786" y="-1402100"/>
            <a:ext cx="9899227" cy="7424401"/>
          </a:xfrm>
          <a:prstGeom prst="rect">
            <a:avLst/>
          </a:prstGeom>
          <a:noFill/>
          <a:ln>
            <a:noFill/>
          </a:ln>
        </p:spPr>
      </p:pic>
      <p:sp>
        <p:nvSpPr>
          <p:cNvPr id="148" name="Google Shape;148;p24"/>
          <p:cNvSpPr txBox="1"/>
          <p:nvPr>
            <p:ph type="title"/>
          </p:nvPr>
        </p:nvSpPr>
        <p:spPr>
          <a:xfrm>
            <a:off x="3176850" y="3244288"/>
            <a:ext cx="2790300" cy="94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24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49" name="Google Shape;149;p24"/>
          <p:cNvSpPr txBox="1"/>
          <p:nvPr>
            <p:ph idx="1" type="subTitle"/>
          </p:nvPr>
        </p:nvSpPr>
        <p:spPr>
          <a:xfrm>
            <a:off x="2481450" y="957190"/>
            <a:ext cx="4181100" cy="2170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3000"/>
              <a:buNone/>
              <a:defRPr sz="26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p:cSld name="CUSTOM_23">
    <p:spTree>
      <p:nvGrpSpPr>
        <p:cNvPr id="150" name="Shape 150"/>
        <p:cNvGrpSpPr/>
        <p:nvPr/>
      </p:nvGrpSpPr>
      <p:grpSpPr>
        <a:xfrm>
          <a:off x="0" y="0"/>
          <a:ext cx="0" cy="0"/>
          <a:chOff x="0" y="0"/>
          <a:chExt cx="0" cy="0"/>
        </a:xfrm>
      </p:grpSpPr>
      <p:pic>
        <p:nvPicPr>
          <p:cNvPr id="151" name="Google Shape;151;p25"/>
          <p:cNvPicPr preferRelativeResize="0"/>
          <p:nvPr/>
        </p:nvPicPr>
        <p:blipFill rotWithShape="1">
          <a:blip r:embed="rId2">
            <a:alphaModFix/>
          </a:blip>
          <a:srcRect b="0" l="36177" r="21589" t="0"/>
          <a:stretch/>
        </p:blipFill>
        <p:spPr>
          <a:xfrm rot="10800000">
            <a:off x="-1006535" y="-1437912"/>
            <a:ext cx="4081999" cy="7248856"/>
          </a:xfrm>
          <a:prstGeom prst="rect">
            <a:avLst/>
          </a:prstGeom>
          <a:noFill/>
          <a:ln>
            <a:noFill/>
          </a:ln>
        </p:spPr>
      </p:pic>
      <p:pic>
        <p:nvPicPr>
          <p:cNvPr id="152" name="Google Shape;152;p25"/>
          <p:cNvPicPr preferRelativeResize="0"/>
          <p:nvPr/>
        </p:nvPicPr>
        <p:blipFill>
          <a:blip r:embed="rId3">
            <a:alphaModFix/>
          </a:blip>
          <a:stretch>
            <a:fillRect/>
          </a:stretch>
        </p:blipFill>
        <p:spPr>
          <a:xfrm rot="387374">
            <a:off x="1770864" y="-1078275"/>
            <a:ext cx="9733400" cy="7300050"/>
          </a:xfrm>
          <a:prstGeom prst="rect">
            <a:avLst/>
          </a:prstGeom>
          <a:noFill/>
          <a:ln>
            <a:noFill/>
          </a:ln>
        </p:spPr>
      </p:pic>
      <p:sp>
        <p:nvSpPr>
          <p:cNvPr id="153" name="Google Shape;153;p25"/>
          <p:cNvSpPr txBox="1"/>
          <p:nvPr>
            <p:ph type="title"/>
          </p:nvPr>
        </p:nvSpPr>
        <p:spPr>
          <a:xfrm>
            <a:off x="720000" y="3628963"/>
            <a:ext cx="3852000" cy="5319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54" name="Google Shape;154;p25"/>
          <p:cNvSpPr txBox="1"/>
          <p:nvPr>
            <p:ph idx="1" type="subTitle"/>
          </p:nvPr>
        </p:nvSpPr>
        <p:spPr>
          <a:xfrm>
            <a:off x="720000" y="982638"/>
            <a:ext cx="3852000" cy="25323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3000"/>
              <a:buNone/>
              <a:defRPr sz="2600"/>
            </a:lvl1pPr>
            <a:lvl2pPr lvl="1" rtl="0">
              <a:lnSpc>
                <a:spcPct val="100000"/>
              </a:lnSpc>
              <a:spcBef>
                <a:spcPts val="0"/>
              </a:spcBef>
              <a:spcAft>
                <a:spcPts val="0"/>
              </a:spcAft>
              <a:buSzPts val="3000"/>
              <a:buNone/>
              <a:defRPr sz="3000"/>
            </a:lvl2pPr>
            <a:lvl3pPr lvl="2" rtl="0">
              <a:lnSpc>
                <a:spcPct val="100000"/>
              </a:lnSpc>
              <a:spcBef>
                <a:spcPts val="1600"/>
              </a:spcBef>
              <a:spcAft>
                <a:spcPts val="0"/>
              </a:spcAft>
              <a:buSzPts val="3000"/>
              <a:buNone/>
              <a:defRPr sz="3000"/>
            </a:lvl3pPr>
            <a:lvl4pPr lvl="3" rtl="0">
              <a:lnSpc>
                <a:spcPct val="100000"/>
              </a:lnSpc>
              <a:spcBef>
                <a:spcPts val="1600"/>
              </a:spcBef>
              <a:spcAft>
                <a:spcPts val="0"/>
              </a:spcAft>
              <a:buSzPts val="3000"/>
              <a:buNone/>
              <a:defRPr sz="3000"/>
            </a:lvl4pPr>
            <a:lvl5pPr lvl="4" rtl="0">
              <a:lnSpc>
                <a:spcPct val="100000"/>
              </a:lnSpc>
              <a:spcBef>
                <a:spcPts val="1600"/>
              </a:spcBef>
              <a:spcAft>
                <a:spcPts val="0"/>
              </a:spcAft>
              <a:buSzPts val="3000"/>
              <a:buNone/>
              <a:defRPr sz="3000"/>
            </a:lvl5pPr>
            <a:lvl6pPr lvl="5" rtl="0">
              <a:lnSpc>
                <a:spcPct val="100000"/>
              </a:lnSpc>
              <a:spcBef>
                <a:spcPts val="1600"/>
              </a:spcBef>
              <a:spcAft>
                <a:spcPts val="0"/>
              </a:spcAft>
              <a:buSzPts val="3000"/>
              <a:buNone/>
              <a:defRPr sz="3000"/>
            </a:lvl6pPr>
            <a:lvl7pPr lvl="6" rtl="0">
              <a:lnSpc>
                <a:spcPct val="100000"/>
              </a:lnSpc>
              <a:spcBef>
                <a:spcPts val="1600"/>
              </a:spcBef>
              <a:spcAft>
                <a:spcPts val="0"/>
              </a:spcAft>
              <a:buSzPts val="3000"/>
              <a:buNone/>
              <a:defRPr sz="3000"/>
            </a:lvl7pPr>
            <a:lvl8pPr lvl="7" rtl="0">
              <a:lnSpc>
                <a:spcPct val="100000"/>
              </a:lnSpc>
              <a:spcBef>
                <a:spcPts val="1600"/>
              </a:spcBef>
              <a:spcAft>
                <a:spcPts val="0"/>
              </a:spcAft>
              <a:buSzPts val="3000"/>
              <a:buNone/>
              <a:defRPr sz="3000"/>
            </a:lvl8pPr>
            <a:lvl9pPr lvl="8" rtl="0">
              <a:lnSpc>
                <a:spcPct val="100000"/>
              </a:lnSpc>
              <a:spcBef>
                <a:spcPts val="1600"/>
              </a:spcBef>
              <a:spcAft>
                <a:spcPts val="1600"/>
              </a:spcAft>
              <a:buSzPts val="3000"/>
              <a:buNone/>
              <a:defRPr sz="30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
    <p:spTree>
      <p:nvGrpSpPr>
        <p:cNvPr id="155" name="Shape 155"/>
        <p:cNvGrpSpPr/>
        <p:nvPr/>
      </p:nvGrpSpPr>
      <p:grpSpPr>
        <a:xfrm>
          <a:off x="0" y="0"/>
          <a:ext cx="0" cy="0"/>
          <a:chOff x="0" y="0"/>
          <a:chExt cx="0" cy="0"/>
        </a:xfrm>
      </p:grpSpPr>
      <p:pic>
        <p:nvPicPr>
          <p:cNvPr id="156" name="Google Shape;156;p26"/>
          <p:cNvPicPr preferRelativeResize="0"/>
          <p:nvPr/>
        </p:nvPicPr>
        <p:blipFill rotWithShape="1">
          <a:blip r:embed="rId2">
            <a:alphaModFix/>
          </a:blip>
          <a:srcRect b="0" l="36177" r="21589" t="0"/>
          <a:stretch/>
        </p:blipFill>
        <p:spPr>
          <a:xfrm>
            <a:off x="6022927" y="-322689"/>
            <a:ext cx="4081999" cy="7248856"/>
          </a:xfrm>
          <a:prstGeom prst="rect">
            <a:avLst/>
          </a:prstGeom>
          <a:noFill/>
          <a:ln>
            <a:noFill/>
          </a:ln>
        </p:spPr>
      </p:pic>
      <p:sp>
        <p:nvSpPr>
          <p:cNvPr id="157" name="Google Shape;157;p26"/>
          <p:cNvSpPr txBox="1"/>
          <p:nvPr>
            <p:ph idx="1" type="subTitle"/>
          </p:nvPr>
        </p:nvSpPr>
        <p:spPr>
          <a:xfrm>
            <a:off x="719975" y="1960050"/>
            <a:ext cx="3179100" cy="1243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8" name="Google Shape;158;p26"/>
          <p:cNvSpPr txBox="1"/>
          <p:nvPr>
            <p:ph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9" name="Google Shape;159;p26"/>
          <p:cNvSpPr/>
          <p:nvPr/>
        </p:nvSpPr>
        <p:spPr>
          <a:xfrm>
            <a:off x="102810" y="378898"/>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6"/>
          <p:cNvSpPr/>
          <p:nvPr/>
        </p:nvSpPr>
        <p:spPr>
          <a:xfrm>
            <a:off x="639747" y="180889"/>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ONE_COLUMN_TEXT_1_1">
    <p:spTree>
      <p:nvGrpSpPr>
        <p:cNvPr id="161" name="Shape 161"/>
        <p:cNvGrpSpPr/>
        <p:nvPr/>
      </p:nvGrpSpPr>
      <p:grpSpPr>
        <a:xfrm>
          <a:off x="0" y="0"/>
          <a:ext cx="0" cy="0"/>
          <a:chOff x="0" y="0"/>
          <a:chExt cx="0" cy="0"/>
        </a:xfrm>
      </p:grpSpPr>
      <p:pic>
        <p:nvPicPr>
          <p:cNvPr id="162" name="Google Shape;162;p27"/>
          <p:cNvPicPr preferRelativeResize="0"/>
          <p:nvPr/>
        </p:nvPicPr>
        <p:blipFill rotWithShape="1">
          <a:blip r:embed="rId2">
            <a:alphaModFix/>
          </a:blip>
          <a:srcRect b="0" l="36177" r="21589" t="0"/>
          <a:stretch/>
        </p:blipFill>
        <p:spPr>
          <a:xfrm flipH="1">
            <a:off x="-805185" y="-326462"/>
            <a:ext cx="4081999" cy="7248856"/>
          </a:xfrm>
          <a:prstGeom prst="rect">
            <a:avLst/>
          </a:prstGeom>
          <a:noFill/>
          <a:ln>
            <a:noFill/>
          </a:ln>
        </p:spPr>
      </p:pic>
      <p:sp>
        <p:nvSpPr>
          <p:cNvPr id="163" name="Google Shape;163;p27"/>
          <p:cNvSpPr txBox="1"/>
          <p:nvPr>
            <p:ph idx="1" type="subTitle"/>
          </p:nvPr>
        </p:nvSpPr>
        <p:spPr>
          <a:xfrm>
            <a:off x="716800" y="1020825"/>
            <a:ext cx="5910600" cy="358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Font typeface="Nunito Light"/>
              <a:buChar char="●"/>
              <a:defRPr/>
            </a:lvl1pPr>
            <a:lvl2pPr lvl="1" rtl="0" algn="ctr">
              <a:lnSpc>
                <a:spcPct val="100000"/>
              </a:lnSpc>
              <a:spcBef>
                <a:spcPts val="0"/>
              </a:spcBef>
              <a:spcAft>
                <a:spcPts val="0"/>
              </a:spcAft>
              <a:buSzPts val="1600"/>
              <a:buFont typeface="Nunito Light"/>
              <a:buChar char="○"/>
              <a:defRPr/>
            </a:lvl2pPr>
            <a:lvl3pPr lvl="2" rtl="0" algn="ctr">
              <a:lnSpc>
                <a:spcPct val="100000"/>
              </a:lnSpc>
              <a:spcBef>
                <a:spcPts val="1600"/>
              </a:spcBef>
              <a:spcAft>
                <a:spcPts val="0"/>
              </a:spcAft>
              <a:buSzPts val="1500"/>
              <a:buFont typeface="Nunito Light"/>
              <a:buChar char="■"/>
              <a:defRPr/>
            </a:lvl3pPr>
            <a:lvl4pPr lvl="3" rtl="0" algn="ctr">
              <a:lnSpc>
                <a:spcPct val="100000"/>
              </a:lnSpc>
              <a:spcBef>
                <a:spcPts val="1600"/>
              </a:spcBef>
              <a:spcAft>
                <a:spcPts val="0"/>
              </a:spcAft>
              <a:buSzPts val="1500"/>
              <a:buFont typeface="Nunito Light"/>
              <a:buChar char="●"/>
              <a:defRPr/>
            </a:lvl4pPr>
            <a:lvl5pPr lvl="4" rtl="0" algn="ctr">
              <a:lnSpc>
                <a:spcPct val="100000"/>
              </a:lnSpc>
              <a:spcBef>
                <a:spcPts val="1600"/>
              </a:spcBef>
              <a:spcAft>
                <a:spcPts val="0"/>
              </a:spcAft>
              <a:buSzPts val="1400"/>
              <a:buFont typeface="Nunito Light"/>
              <a:buChar char="○"/>
              <a:defRPr/>
            </a:lvl5pPr>
            <a:lvl6pPr lvl="5" rtl="0" algn="ctr">
              <a:lnSpc>
                <a:spcPct val="100000"/>
              </a:lnSpc>
              <a:spcBef>
                <a:spcPts val="1600"/>
              </a:spcBef>
              <a:spcAft>
                <a:spcPts val="0"/>
              </a:spcAft>
              <a:buSzPts val="1400"/>
              <a:buFont typeface="Nunito Light"/>
              <a:buChar char="■"/>
              <a:defRPr/>
            </a:lvl6pPr>
            <a:lvl7pPr lvl="6" rtl="0" algn="ctr">
              <a:lnSpc>
                <a:spcPct val="100000"/>
              </a:lnSpc>
              <a:spcBef>
                <a:spcPts val="1600"/>
              </a:spcBef>
              <a:spcAft>
                <a:spcPts val="0"/>
              </a:spcAft>
              <a:buSzPts val="1300"/>
              <a:buFont typeface="Nunito Light"/>
              <a:buChar char="●"/>
              <a:defRPr/>
            </a:lvl7pPr>
            <a:lvl8pPr lvl="7" rtl="0" algn="ctr">
              <a:lnSpc>
                <a:spcPct val="100000"/>
              </a:lnSpc>
              <a:spcBef>
                <a:spcPts val="1600"/>
              </a:spcBef>
              <a:spcAft>
                <a:spcPts val="0"/>
              </a:spcAft>
              <a:buSzPts val="1300"/>
              <a:buFont typeface="Nunito Light"/>
              <a:buChar char="○"/>
              <a:defRPr/>
            </a:lvl8pPr>
            <a:lvl9pPr lvl="8" rtl="0" algn="ctr">
              <a:lnSpc>
                <a:spcPct val="100000"/>
              </a:lnSpc>
              <a:spcBef>
                <a:spcPts val="1600"/>
              </a:spcBef>
              <a:spcAft>
                <a:spcPts val="1600"/>
              </a:spcAft>
              <a:buSzPts val="1400"/>
              <a:buFont typeface="Nunito Light"/>
              <a:buChar char="■"/>
              <a:defRPr/>
            </a:lvl9pPr>
          </a:lstStyle>
          <a:p/>
        </p:txBody>
      </p:sp>
      <p:sp>
        <p:nvSpPr>
          <p:cNvPr id="164" name="Google Shape;164;p27"/>
          <p:cNvSpPr txBox="1"/>
          <p:nvPr>
            <p:ph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5" name="Google Shape;165;p27"/>
          <p:cNvSpPr/>
          <p:nvPr/>
        </p:nvSpPr>
        <p:spPr>
          <a:xfrm flipH="1">
            <a:off x="7994779" y="163513"/>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7"/>
          <p:cNvSpPr/>
          <p:nvPr/>
        </p:nvSpPr>
        <p:spPr>
          <a:xfrm flipH="1">
            <a:off x="8307316" y="361522"/>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ONE_COLUMN_TEXT_1_1_1">
    <p:spTree>
      <p:nvGrpSpPr>
        <p:cNvPr id="167" name="Shape 167"/>
        <p:cNvGrpSpPr/>
        <p:nvPr/>
      </p:nvGrpSpPr>
      <p:grpSpPr>
        <a:xfrm>
          <a:off x="0" y="0"/>
          <a:ext cx="0" cy="0"/>
          <a:chOff x="0" y="0"/>
          <a:chExt cx="0" cy="0"/>
        </a:xfrm>
      </p:grpSpPr>
      <p:pic>
        <p:nvPicPr>
          <p:cNvPr id="168" name="Google Shape;168;p28"/>
          <p:cNvPicPr preferRelativeResize="0"/>
          <p:nvPr/>
        </p:nvPicPr>
        <p:blipFill rotWithShape="1">
          <a:blip r:embed="rId2">
            <a:alphaModFix/>
          </a:blip>
          <a:srcRect b="0" l="36177" r="21589" t="0"/>
          <a:stretch/>
        </p:blipFill>
        <p:spPr>
          <a:xfrm>
            <a:off x="6022927" y="-322689"/>
            <a:ext cx="4081999" cy="7248856"/>
          </a:xfrm>
          <a:prstGeom prst="rect">
            <a:avLst/>
          </a:prstGeom>
          <a:noFill/>
          <a:ln>
            <a:noFill/>
          </a:ln>
        </p:spPr>
      </p:pic>
      <p:sp>
        <p:nvSpPr>
          <p:cNvPr id="169" name="Google Shape;169;p28"/>
          <p:cNvSpPr txBox="1"/>
          <p:nvPr>
            <p:ph idx="1" type="subTitle"/>
          </p:nvPr>
        </p:nvSpPr>
        <p:spPr>
          <a:xfrm>
            <a:off x="716800" y="1020825"/>
            <a:ext cx="7379400" cy="369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Font typeface="Nunito Light"/>
              <a:buChar char="●"/>
              <a:defRPr/>
            </a:lvl1pPr>
            <a:lvl2pPr lvl="1" rtl="0" algn="ctr">
              <a:lnSpc>
                <a:spcPct val="100000"/>
              </a:lnSpc>
              <a:spcBef>
                <a:spcPts val="0"/>
              </a:spcBef>
              <a:spcAft>
                <a:spcPts val="0"/>
              </a:spcAft>
              <a:buSzPts val="1600"/>
              <a:buFont typeface="Nunito Light"/>
              <a:buChar char="○"/>
              <a:defRPr/>
            </a:lvl2pPr>
            <a:lvl3pPr lvl="2" rtl="0" algn="ctr">
              <a:lnSpc>
                <a:spcPct val="100000"/>
              </a:lnSpc>
              <a:spcBef>
                <a:spcPts val="1600"/>
              </a:spcBef>
              <a:spcAft>
                <a:spcPts val="0"/>
              </a:spcAft>
              <a:buSzPts val="1500"/>
              <a:buFont typeface="Nunito Light"/>
              <a:buChar char="■"/>
              <a:defRPr/>
            </a:lvl3pPr>
            <a:lvl4pPr lvl="3" rtl="0" algn="ctr">
              <a:lnSpc>
                <a:spcPct val="100000"/>
              </a:lnSpc>
              <a:spcBef>
                <a:spcPts val="1600"/>
              </a:spcBef>
              <a:spcAft>
                <a:spcPts val="0"/>
              </a:spcAft>
              <a:buSzPts val="1500"/>
              <a:buFont typeface="Nunito Light"/>
              <a:buChar char="●"/>
              <a:defRPr/>
            </a:lvl4pPr>
            <a:lvl5pPr lvl="4" rtl="0" algn="ctr">
              <a:lnSpc>
                <a:spcPct val="100000"/>
              </a:lnSpc>
              <a:spcBef>
                <a:spcPts val="1600"/>
              </a:spcBef>
              <a:spcAft>
                <a:spcPts val="0"/>
              </a:spcAft>
              <a:buSzPts val="1400"/>
              <a:buFont typeface="Nunito Light"/>
              <a:buChar char="○"/>
              <a:defRPr/>
            </a:lvl5pPr>
            <a:lvl6pPr lvl="5" rtl="0" algn="ctr">
              <a:lnSpc>
                <a:spcPct val="100000"/>
              </a:lnSpc>
              <a:spcBef>
                <a:spcPts val="1600"/>
              </a:spcBef>
              <a:spcAft>
                <a:spcPts val="0"/>
              </a:spcAft>
              <a:buSzPts val="1400"/>
              <a:buFont typeface="Nunito Light"/>
              <a:buChar char="■"/>
              <a:defRPr/>
            </a:lvl6pPr>
            <a:lvl7pPr lvl="6" rtl="0" algn="ctr">
              <a:lnSpc>
                <a:spcPct val="100000"/>
              </a:lnSpc>
              <a:spcBef>
                <a:spcPts val="1600"/>
              </a:spcBef>
              <a:spcAft>
                <a:spcPts val="0"/>
              </a:spcAft>
              <a:buSzPts val="1300"/>
              <a:buFont typeface="Nunito Light"/>
              <a:buChar char="●"/>
              <a:defRPr/>
            </a:lvl7pPr>
            <a:lvl8pPr lvl="7" rtl="0" algn="ctr">
              <a:lnSpc>
                <a:spcPct val="100000"/>
              </a:lnSpc>
              <a:spcBef>
                <a:spcPts val="1600"/>
              </a:spcBef>
              <a:spcAft>
                <a:spcPts val="0"/>
              </a:spcAft>
              <a:buSzPts val="1300"/>
              <a:buFont typeface="Nunito Light"/>
              <a:buChar char="○"/>
              <a:defRPr/>
            </a:lvl8pPr>
            <a:lvl9pPr lvl="8" rtl="0" algn="ctr">
              <a:lnSpc>
                <a:spcPct val="100000"/>
              </a:lnSpc>
              <a:spcBef>
                <a:spcPts val="1600"/>
              </a:spcBef>
              <a:spcAft>
                <a:spcPts val="1600"/>
              </a:spcAft>
              <a:buSzPts val="1400"/>
              <a:buFont typeface="Nunito Light"/>
              <a:buChar char="■"/>
              <a:defRPr/>
            </a:lvl9pPr>
          </a:lstStyle>
          <a:p/>
        </p:txBody>
      </p:sp>
      <p:sp>
        <p:nvSpPr>
          <p:cNvPr id="170" name="Google Shape;170;p28"/>
          <p:cNvSpPr txBox="1"/>
          <p:nvPr>
            <p:ph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1" name="Google Shape;171;p28"/>
          <p:cNvSpPr/>
          <p:nvPr/>
        </p:nvSpPr>
        <p:spPr>
          <a:xfrm>
            <a:off x="102810" y="378898"/>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8"/>
          <p:cNvSpPr/>
          <p:nvPr/>
        </p:nvSpPr>
        <p:spPr>
          <a:xfrm>
            <a:off x="639747" y="180889"/>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4">
    <p:spTree>
      <p:nvGrpSpPr>
        <p:cNvPr id="173" name="Shape 173"/>
        <p:cNvGrpSpPr/>
        <p:nvPr/>
      </p:nvGrpSpPr>
      <p:grpSpPr>
        <a:xfrm>
          <a:off x="0" y="0"/>
          <a:ext cx="0" cy="0"/>
          <a:chOff x="0" y="0"/>
          <a:chExt cx="0" cy="0"/>
        </a:xfrm>
      </p:grpSpPr>
      <p:pic>
        <p:nvPicPr>
          <p:cNvPr id="174" name="Google Shape;174;p29"/>
          <p:cNvPicPr preferRelativeResize="0"/>
          <p:nvPr/>
        </p:nvPicPr>
        <p:blipFill rotWithShape="1">
          <a:blip r:embed="rId2">
            <a:alphaModFix/>
          </a:blip>
          <a:srcRect b="0" l="36177" r="21589" t="0"/>
          <a:stretch/>
        </p:blipFill>
        <p:spPr>
          <a:xfrm flipH="1">
            <a:off x="-805185" y="-326462"/>
            <a:ext cx="4081999" cy="7248856"/>
          </a:xfrm>
          <a:prstGeom prst="rect">
            <a:avLst/>
          </a:prstGeom>
          <a:noFill/>
          <a:ln>
            <a:noFill/>
          </a:ln>
        </p:spPr>
      </p:pic>
      <p:sp>
        <p:nvSpPr>
          <p:cNvPr id="175" name="Google Shape;175;p29"/>
          <p:cNvSpPr/>
          <p:nvPr/>
        </p:nvSpPr>
        <p:spPr>
          <a:xfrm flipH="1">
            <a:off x="7994779" y="163513"/>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9"/>
          <p:cNvSpPr/>
          <p:nvPr/>
        </p:nvSpPr>
        <p:spPr>
          <a:xfrm flipH="1">
            <a:off x="8307316" y="361522"/>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9"/>
          <p:cNvSpPr txBox="1"/>
          <p:nvPr>
            <p:ph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lgn="r">
              <a:spcBef>
                <a:spcPts val="0"/>
              </a:spcBef>
              <a:spcAft>
                <a:spcPts val="0"/>
              </a:spcAft>
              <a:buSzPts val="3500"/>
              <a:buNone/>
              <a:defRPr/>
            </a:lvl2pPr>
            <a:lvl3pPr lvl="2" rtl="0" algn="r">
              <a:spcBef>
                <a:spcPts val="0"/>
              </a:spcBef>
              <a:spcAft>
                <a:spcPts val="0"/>
              </a:spcAft>
              <a:buSzPts val="3500"/>
              <a:buNone/>
              <a:defRPr/>
            </a:lvl3pPr>
            <a:lvl4pPr lvl="3" rtl="0" algn="r">
              <a:spcBef>
                <a:spcPts val="0"/>
              </a:spcBef>
              <a:spcAft>
                <a:spcPts val="0"/>
              </a:spcAft>
              <a:buSzPts val="3500"/>
              <a:buNone/>
              <a:defRPr/>
            </a:lvl4pPr>
            <a:lvl5pPr lvl="4" rtl="0" algn="r">
              <a:spcBef>
                <a:spcPts val="0"/>
              </a:spcBef>
              <a:spcAft>
                <a:spcPts val="0"/>
              </a:spcAft>
              <a:buSzPts val="3500"/>
              <a:buNone/>
              <a:defRPr/>
            </a:lvl5pPr>
            <a:lvl6pPr lvl="5" rtl="0" algn="r">
              <a:spcBef>
                <a:spcPts val="0"/>
              </a:spcBef>
              <a:spcAft>
                <a:spcPts val="0"/>
              </a:spcAft>
              <a:buSzPts val="3500"/>
              <a:buNone/>
              <a:defRPr/>
            </a:lvl6pPr>
            <a:lvl7pPr lvl="6" rtl="0" algn="r">
              <a:spcBef>
                <a:spcPts val="0"/>
              </a:spcBef>
              <a:spcAft>
                <a:spcPts val="0"/>
              </a:spcAft>
              <a:buSzPts val="3500"/>
              <a:buNone/>
              <a:defRPr/>
            </a:lvl7pPr>
            <a:lvl8pPr lvl="7" rtl="0" algn="r">
              <a:spcBef>
                <a:spcPts val="0"/>
              </a:spcBef>
              <a:spcAft>
                <a:spcPts val="0"/>
              </a:spcAft>
              <a:buSzPts val="3500"/>
              <a:buNone/>
              <a:defRPr/>
            </a:lvl8pPr>
            <a:lvl9pPr lvl="8" rtl="0" algn="r">
              <a:spcBef>
                <a:spcPts val="0"/>
              </a:spcBef>
              <a:spcAft>
                <a:spcPts val="0"/>
              </a:spcAft>
              <a:buSzPts val="3500"/>
              <a:buNone/>
              <a:defRPr/>
            </a:lvl9pPr>
          </a:lstStyle>
          <a:p/>
        </p:txBody>
      </p:sp>
      <p:sp>
        <p:nvSpPr>
          <p:cNvPr id="178" name="Google Shape;178;p29"/>
          <p:cNvSpPr txBox="1"/>
          <p:nvPr>
            <p:ph idx="1" type="subTitle"/>
          </p:nvPr>
        </p:nvSpPr>
        <p:spPr>
          <a:xfrm>
            <a:off x="5245175" y="1960050"/>
            <a:ext cx="3179100" cy="1243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lgn="r">
              <a:lnSpc>
                <a:spcPct val="100000"/>
              </a:lnSpc>
              <a:spcBef>
                <a:spcPts val="160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5">
    <p:spTree>
      <p:nvGrpSpPr>
        <p:cNvPr id="179" name="Shape 179"/>
        <p:cNvGrpSpPr/>
        <p:nvPr/>
      </p:nvGrpSpPr>
      <p:grpSpPr>
        <a:xfrm>
          <a:off x="0" y="0"/>
          <a:ext cx="0" cy="0"/>
          <a:chOff x="0" y="0"/>
          <a:chExt cx="0" cy="0"/>
        </a:xfrm>
      </p:grpSpPr>
      <p:pic>
        <p:nvPicPr>
          <p:cNvPr id="180" name="Google Shape;180;p30"/>
          <p:cNvPicPr preferRelativeResize="0"/>
          <p:nvPr/>
        </p:nvPicPr>
        <p:blipFill>
          <a:blip r:embed="rId2">
            <a:alphaModFix/>
          </a:blip>
          <a:stretch>
            <a:fillRect/>
          </a:stretch>
        </p:blipFill>
        <p:spPr>
          <a:xfrm rot="523352">
            <a:off x="1544726" y="-1421749"/>
            <a:ext cx="9733420" cy="7735575"/>
          </a:xfrm>
          <a:prstGeom prst="rect">
            <a:avLst/>
          </a:prstGeom>
          <a:noFill/>
          <a:ln>
            <a:noFill/>
          </a:ln>
        </p:spPr>
      </p:pic>
      <p:sp>
        <p:nvSpPr>
          <p:cNvPr id="181" name="Google Shape;181;p30"/>
          <p:cNvSpPr txBox="1"/>
          <p:nvPr>
            <p:ph idx="1" type="subTitle"/>
          </p:nvPr>
        </p:nvSpPr>
        <p:spPr>
          <a:xfrm>
            <a:off x="719975" y="1960050"/>
            <a:ext cx="3179100" cy="1243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82" name="Google Shape;182;p30"/>
          <p:cNvSpPr txBox="1"/>
          <p:nvPr>
            <p:ph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3" name="Google Shape;183;p30"/>
          <p:cNvSpPr/>
          <p:nvPr/>
        </p:nvSpPr>
        <p:spPr>
          <a:xfrm>
            <a:off x="102810" y="378898"/>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0"/>
          <p:cNvSpPr/>
          <p:nvPr/>
        </p:nvSpPr>
        <p:spPr>
          <a:xfrm>
            <a:off x="639747" y="180889"/>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4"/>
          <p:cNvSpPr/>
          <p:nvPr/>
        </p:nvSpPr>
        <p:spPr>
          <a:xfrm>
            <a:off x="169900" y="361522"/>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a:off x="706838" y="163513"/>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 name="Google Shape;27;p4"/>
          <p:cNvPicPr preferRelativeResize="0"/>
          <p:nvPr/>
        </p:nvPicPr>
        <p:blipFill rotWithShape="1">
          <a:blip r:embed="rId2">
            <a:alphaModFix/>
          </a:blip>
          <a:srcRect b="0" l="36177" r="21589" t="0"/>
          <a:stretch/>
        </p:blipFill>
        <p:spPr>
          <a:xfrm>
            <a:off x="6022927" y="-322689"/>
            <a:ext cx="4081999" cy="7248856"/>
          </a:xfrm>
          <a:prstGeom prst="rect">
            <a:avLst/>
          </a:prstGeom>
          <a:noFill/>
          <a:ln>
            <a:noFill/>
          </a:ln>
        </p:spPr>
      </p:pic>
      <p:sp>
        <p:nvSpPr>
          <p:cNvPr id="28" name="Google Shape;28;p4"/>
          <p:cNvSpPr txBox="1"/>
          <p:nvPr>
            <p:ph idx="1" type="body"/>
          </p:nvPr>
        </p:nvSpPr>
        <p:spPr>
          <a:xfrm>
            <a:off x="720000" y="1188430"/>
            <a:ext cx="7704000" cy="34164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Char char="●"/>
              <a:defRPr sz="1100"/>
            </a:lvl1pPr>
            <a:lvl2pPr indent="-304800" lvl="1" marL="914400" rtl="0">
              <a:lnSpc>
                <a:spcPct val="115000"/>
              </a:lnSpc>
              <a:spcBef>
                <a:spcPts val="0"/>
              </a:spcBef>
              <a:spcAft>
                <a:spcPts val="0"/>
              </a:spcAft>
              <a:buSzPts val="1200"/>
              <a:buFont typeface="Roboto Condensed"/>
              <a:buChar char="○"/>
              <a:defRPr/>
            </a:lvl2pPr>
            <a:lvl3pPr indent="-304800" lvl="2" marL="1371600" rtl="0">
              <a:lnSpc>
                <a:spcPct val="115000"/>
              </a:lnSpc>
              <a:spcBef>
                <a:spcPts val="1600"/>
              </a:spcBef>
              <a:spcAft>
                <a:spcPts val="0"/>
              </a:spcAft>
              <a:buSzPts val="1200"/>
              <a:buFont typeface="Roboto Condensed"/>
              <a:buChar char="■"/>
              <a:defRPr/>
            </a:lvl3pPr>
            <a:lvl4pPr indent="-304800" lvl="3" marL="1828800" rtl="0">
              <a:lnSpc>
                <a:spcPct val="115000"/>
              </a:lnSpc>
              <a:spcBef>
                <a:spcPts val="1600"/>
              </a:spcBef>
              <a:spcAft>
                <a:spcPts val="0"/>
              </a:spcAft>
              <a:buSzPts val="1200"/>
              <a:buFont typeface="Roboto Condensed"/>
              <a:buChar char="●"/>
              <a:defRPr/>
            </a:lvl4pPr>
            <a:lvl5pPr indent="-304800" lvl="4" marL="2286000" rtl="0">
              <a:lnSpc>
                <a:spcPct val="115000"/>
              </a:lnSpc>
              <a:spcBef>
                <a:spcPts val="1600"/>
              </a:spcBef>
              <a:spcAft>
                <a:spcPts val="0"/>
              </a:spcAft>
              <a:buSzPts val="1200"/>
              <a:buFont typeface="Roboto Condensed"/>
              <a:buChar char="○"/>
              <a:defRPr/>
            </a:lvl5pPr>
            <a:lvl6pPr indent="-304800" lvl="5" marL="2743200" rtl="0">
              <a:lnSpc>
                <a:spcPct val="115000"/>
              </a:lnSpc>
              <a:spcBef>
                <a:spcPts val="1600"/>
              </a:spcBef>
              <a:spcAft>
                <a:spcPts val="0"/>
              </a:spcAft>
              <a:buSzPts val="1200"/>
              <a:buFont typeface="Roboto Condensed"/>
              <a:buChar char="■"/>
              <a:defRPr/>
            </a:lvl6pPr>
            <a:lvl7pPr indent="-304800" lvl="6" marL="3200400" rtl="0">
              <a:lnSpc>
                <a:spcPct val="115000"/>
              </a:lnSpc>
              <a:spcBef>
                <a:spcPts val="1600"/>
              </a:spcBef>
              <a:spcAft>
                <a:spcPts val="0"/>
              </a:spcAft>
              <a:buSzPts val="1200"/>
              <a:buFont typeface="Roboto Condensed"/>
              <a:buChar char="●"/>
              <a:defRPr/>
            </a:lvl7pPr>
            <a:lvl8pPr indent="-304800" lvl="7" marL="3657600" rtl="0">
              <a:lnSpc>
                <a:spcPct val="115000"/>
              </a:lnSpc>
              <a:spcBef>
                <a:spcPts val="1600"/>
              </a:spcBef>
              <a:spcAft>
                <a:spcPts val="0"/>
              </a:spcAft>
              <a:buSzPts val="1200"/>
              <a:buFont typeface="Roboto Condensed"/>
              <a:buChar char="○"/>
              <a:defRPr/>
            </a:lvl8pPr>
            <a:lvl9pPr indent="-304800" lvl="8" marL="4114800" rtl="0">
              <a:lnSpc>
                <a:spcPct val="115000"/>
              </a:lnSpc>
              <a:spcBef>
                <a:spcPts val="1600"/>
              </a:spcBef>
              <a:spcAft>
                <a:spcPts val="1600"/>
              </a:spcAft>
              <a:buSzPts val="1200"/>
              <a:buFont typeface="Roboto Condensed"/>
              <a:buChar char="■"/>
              <a:defRPr/>
            </a:lvl9pPr>
          </a:lstStyle>
          <a:p/>
        </p:txBody>
      </p:sp>
      <p:sp>
        <p:nvSpPr>
          <p:cNvPr id="29" name="Google Shape;29;p4"/>
          <p:cNvSpPr txBox="1"/>
          <p:nvPr>
            <p:ph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19">
    <p:spTree>
      <p:nvGrpSpPr>
        <p:cNvPr id="185" name="Shape 185"/>
        <p:cNvGrpSpPr/>
        <p:nvPr/>
      </p:nvGrpSpPr>
      <p:grpSpPr>
        <a:xfrm>
          <a:off x="0" y="0"/>
          <a:ext cx="0" cy="0"/>
          <a:chOff x="0" y="0"/>
          <a:chExt cx="0" cy="0"/>
        </a:xfrm>
      </p:grpSpPr>
      <p:pic>
        <p:nvPicPr>
          <p:cNvPr id="186" name="Google Shape;186;p31"/>
          <p:cNvPicPr preferRelativeResize="0"/>
          <p:nvPr/>
        </p:nvPicPr>
        <p:blipFill rotWithShape="1">
          <a:blip r:embed="rId2">
            <a:alphaModFix/>
          </a:blip>
          <a:srcRect b="8931" l="30050" r="23047" t="18986"/>
          <a:stretch/>
        </p:blipFill>
        <p:spPr>
          <a:xfrm rot="534539">
            <a:off x="4577855" y="-417385"/>
            <a:ext cx="5037066" cy="6128672"/>
          </a:xfrm>
          <a:prstGeom prst="rect">
            <a:avLst/>
          </a:prstGeom>
          <a:noFill/>
          <a:ln>
            <a:noFill/>
          </a:ln>
        </p:spPr>
      </p:pic>
      <p:pic>
        <p:nvPicPr>
          <p:cNvPr id="187" name="Google Shape;187;p31"/>
          <p:cNvPicPr preferRelativeResize="0"/>
          <p:nvPr/>
        </p:nvPicPr>
        <p:blipFill rotWithShape="1">
          <a:blip r:embed="rId3">
            <a:alphaModFix/>
          </a:blip>
          <a:srcRect b="11812" l="54409" r="28017" t="13427"/>
          <a:stretch/>
        </p:blipFill>
        <p:spPr>
          <a:xfrm rot="10800000">
            <a:off x="-183849" y="-140074"/>
            <a:ext cx="1698449" cy="5419274"/>
          </a:xfrm>
          <a:prstGeom prst="rect">
            <a:avLst/>
          </a:prstGeom>
          <a:noFill/>
          <a:ln>
            <a:noFill/>
          </a:ln>
        </p:spPr>
      </p:pic>
      <p:sp>
        <p:nvSpPr>
          <p:cNvPr id="188" name="Google Shape;188;p31"/>
          <p:cNvSpPr/>
          <p:nvPr/>
        </p:nvSpPr>
        <p:spPr>
          <a:xfrm>
            <a:off x="4717366" y="290463"/>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1"/>
          <p:cNvSpPr/>
          <p:nvPr/>
        </p:nvSpPr>
        <p:spPr>
          <a:xfrm>
            <a:off x="4180429" y="488472"/>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1"/>
          <p:cNvSpPr txBox="1"/>
          <p:nvPr>
            <p:ph idx="1" type="subTitle"/>
          </p:nvPr>
        </p:nvSpPr>
        <p:spPr>
          <a:xfrm>
            <a:off x="720000" y="3024125"/>
            <a:ext cx="3425400" cy="100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91" name="Google Shape;191;p31"/>
          <p:cNvSpPr txBox="1"/>
          <p:nvPr>
            <p:ph type="title"/>
          </p:nvPr>
        </p:nvSpPr>
        <p:spPr>
          <a:xfrm rot="-301">
            <a:off x="719975" y="1114242"/>
            <a:ext cx="3425400" cy="16788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2" name="Google Shape;192;p31"/>
          <p:cNvSpPr/>
          <p:nvPr>
            <p:ph idx="2" type="pic"/>
          </p:nvPr>
        </p:nvSpPr>
        <p:spPr>
          <a:xfrm>
            <a:off x="5205600" y="964608"/>
            <a:ext cx="2761200" cy="2922000"/>
          </a:xfrm>
          <a:prstGeom prst="rect">
            <a:avLst/>
          </a:prstGeom>
          <a:noFill/>
          <a:ln cap="flat" cmpd="sng" w="152400">
            <a:solidFill>
              <a:schemeClr val="accent3"/>
            </a:solidFill>
            <a:prstDash val="solid"/>
            <a:round/>
            <a:headEnd len="sm" w="sm" type="none"/>
            <a:tailEnd len="sm" w="sm" type="none"/>
          </a:ln>
        </p:spPr>
      </p:sp>
      <p:sp>
        <p:nvSpPr>
          <p:cNvPr id="193" name="Google Shape;193;p31"/>
          <p:cNvSpPr/>
          <p:nvPr>
            <p:ph idx="3" type="pic"/>
          </p:nvPr>
        </p:nvSpPr>
        <p:spPr>
          <a:xfrm>
            <a:off x="5586600" y="1292408"/>
            <a:ext cx="2761200" cy="2922000"/>
          </a:xfrm>
          <a:prstGeom prst="rect">
            <a:avLst/>
          </a:prstGeom>
          <a:noFill/>
          <a:ln cap="flat" cmpd="sng" w="152400">
            <a:solidFill>
              <a:schemeClr val="accent3"/>
            </a:solidFill>
            <a:prstDash val="solid"/>
            <a:round/>
            <a:headEnd len="sm" w="sm" type="none"/>
            <a:tailEnd len="sm" w="sm" type="none"/>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20">
    <p:spTree>
      <p:nvGrpSpPr>
        <p:cNvPr id="194" name="Shape 194"/>
        <p:cNvGrpSpPr/>
        <p:nvPr/>
      </p:nvGrpSpPr>
      <p:grpSpPr>
        <a:xfrm>
          <a:off x="0" y="0"/>
          <a:ext cx="0" cy="0"/>
          <a:chOff x="0" y="0"/>
          <a:chExt cx="0" cy="0"/>
        </a:xfrm>
      </p:grpSpPr>
      <p:pic>
        <p:nvPicPr>
          <p:cNvPr id="195" name="Google Shape;195;p32"/>
          <p:cNvPicPr preferRelativeResize="0"/>
          <p:nvPr/>
        </p:nvPicPr>
        <p:blipFill rotWithShape="1">
          <a:blip r:embed="rId2">
            <a:alphaModFix/>
          </a:blip>
          <a:srcRect b="8931" l="30050" r="23047" t="18986"/>
          <a:stretch/>
        </p:blipFill>
        <p:spPr>
          <a:xfrm flipH="1" rot="10265463">
            <a:off x="5384265" y="-1706733"/>
            <a:ext cx="5345870" cy="7136917"/>
          </a:xfrm>
          <a:prstGeom prst="rect">
            <a:avLst/>
          </a:prstGeom>
          <a:noFill/>
          <a:ln>
            <a:noFill/>
          </a:ln>
        </p:spPr>
      </p:pic>
      <p:pic>
        <p:nvPicPr>
          <p:cNvPr id="196" name="Google Shape;196;p32"/>
          <p:cNvPicPr preferRelativeResize="0"/>
          <p:nvPr/>
        </p:nvPicPr>
        <p:blipFill rotWithShape="1">
          <a:blip r:embed="rId3">
            <a:alphaModFix/>
          </a:blip>
          <a:srcRect b="11812" l="54409" r="28017" t="13427"/>
          <a:stretch/>
        </p:blipFill>
        <p:spPr>
          <a:xfrm flipH="1">
            <a:off x="-183849" y="-140074"/>
            <a:ext cx="1698449" cy="5419274"/>
          </a:xfrm>
          <a:prstGeom prst="rect">
            <a:avLst/>
          </a:prstGeom>
          <a:noFill/>
          <a:ln>
            <a:noFill/>
          </a:ln>
        </p:spPr>
      </p:pic>
      <p:sp>
        <p:nvSpPr>
          <p:cNvPr id="197" name="Google Shape;197;p32"/>
          <p:cNvSpPr/>
          <p:nvPr>
            <p:ph idx="2" type="pic"/>
          </p:nvPr>
        </p:nvSpPr>
        <p:spPr>
          <a:xfrm>
            <a:off x="854088" y="951350"/>
            <a:ext cx="2845200" cy="3011100"/>
          </a:xfrm>
          <a:prstGeom prst="rect">
            <a:avLst/>
          </a:prstGeom>
          <a:noFill/>
          <a:ln cap="flat" cmpd="sng" w="152400">
            <a:solidFill>
              <a:schemeClr val="accent3"/>
            </a:solidFill>
            <a:prstDash val="solid"/>
            <a:round/>
            <a:headEnd len="sm" w="sm" type="none"/>
            <a:tailEnd len="sm" w="sm" type="none"/>
          </a:ln>
        </p:spPr>
      </p:sp>
      <p:sp>
        <p:nvSpPr>
          <p:cNvPr id="198" name="Google Shape;198;p32"/>
          <p:cNvSpPr/>
          <p:nvPr>
            <p:ph idx="3" type="pic"/>
          </p:nvPr>
        </p:nvSpPr>
        <p:spPr>
          <a:xfrm>
            <a:off x="1190725" y="1247925"/>
            <a:ext cx="2845200" cy="3011100"/>
          </a:xfrm>
          <a:prstGeom prst="rect">
            <a:avLst/>
          </a:prstGeom>
          <a:noFill/>
          <a:ln cap="flat" cmpd="sng" w="152400">
            <a:solidFill>
              <a:schemeClr val="accent3"/>
            </a:solidFill>
            <a:prstDash val="solid"/>
            <a:round/>
            <a:headEnd len="sm" w="sm" type="none"/>
            <a:tailEnd len="sm" w="sm" type="none"/>
          </a:ln>
        </p:spPr>
      </p:sp>
      <p:sp>
        <p:nvSpPr>
          <p:cNvPr id="199" name="Google Shape;199;p32"/>
          <p:cNvSpPr txBox="1"/>
          <p:nvPr>
            <p:ph idx="1" type="subTitle"/>
          </p:nvPr>
        </p:nvSpPr>
        <p:spPr>
          <a:xfrm>
            <a:off x="4922400" y="3024117"/>
            <a:ext cx="3425400" cy="1005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sp>
        <p:nvSpPr>
          <p:cNvPr id="200" name="Google Shape;200;p32"/>
          <p:cNvSpPr txBox="1"/>
          <p:nvPr>
            <p:ph type="title"/>
          </p:nvPr>
        </p:nvSpPr>
        <p:spPr>
          <a:xfrm rot="-301">
            <a:off x="4922375" y="1190433"/>
            <a:ext cx="3425400" cy="1678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lgn="r">
              <a:spcBef>
                <a:spcPts val="0"/>
              </a:spcBef>
              <a:spcAft>
                <a:spcPts val="0"/>
              </a:spcAft>
              <a:buSzPts val="3500"/>
              <a:buNone/>
              <a:defRPr/>
            </a:lvl2pPr>
            <a:lvl3pPr lvl="2" rtl="0" algn="r">
              <a:spcBef>
                <a:spcPts val="0"/>
              </a:spcBef>
              <a:spcAft>
                <a:spcPts val="0"/>
              </a:spcAft>
              <a:buSzPts val="3500"/>
              <a:buNone/>
              <a:defRPr/>
            </a:lvl3pPr>
            <a:lvl4pPr lvl="3" rtl="0" algn="r">
              <a:spcBef>
                <a:spcPts val="0"/>
              </a:spcBef>
              <a:spcAft>
                <a:spcPts val="0"/>
              </a:spcAft>
              <a:buSzPts val="3500"/>
              <a:buNone/>
              <a:defRPr/>
            </a:lvl4pPr>
            <a:lvl5pPr lvl="4" rtl="0" algn="r">
              <a:spcBef>
                <a:spcPts val="0"/>
              </a:spcBef>
              <a:spcAft>
                <a:spcPts val="0"/>
              </a:spcAft>
              <a:buSzPts val="3500"/>
              <a:buNone/>
              <a:defRPr/>
            </a:lvl5pPr>
            <a:lvl6pPr lvl="5" rtl="0" algn="r">
              <a:spcBef>
                <a:spcPts val="0"/>
              </a:spcBef>
              <a:spcAft>
                <a:spcPts val="0"/>
              </a:spcAft>
              <a:buSzPts val="3500"/>
              <a:buNone/>
              <a:defRPr/>
            </a:lvl6pPr>
            <a:lvl7pPr lvl="6" rtl="0" algn="r">
              <a:spcBef>
                <a:spcPts val="0"/>
              </a:spcBef>
              <a:spcAft>
                <a:spcPts val="0"/>
              </a:spcAft>
              <a:buSzPts val="3500"/>
              <a:buNone/>
              <a:defRPr/>
            </a:lvl7pPr>
            <a:lvl8pPr lvl="7" rtl="0" algn="r">
              <a:spcBef>
                <a:spcPts val="0"/>
              </a:spcBef>
              <a:spcAft>
                <a:spcPts val="0"/>
              </a:spcAft>
              <a:buSzPts val="3500"/>
              <a:buNone/>
              <a:defRPr/>
            </a:lvl8pPr>
            <a:lvl9pPr lvl="8" rtl="0" algn="r">
              <a:spcBef>
                <a:spcPts val="0"/>
              </a:spcBef>
              <a:spcAft>
                <a:spcPts val="0"/>
              </a:spcAft>
              <a:buSzPts val="35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24">
    <p:spTree>
      <p:nvGrpSpPr>
        <p:cNvPr id="201" name="Shape 201"/>
        <p:cNvGrpSpPr/>
        <p:nvPr/>
      </p:nvGrpSpPr>
      <p:grpSpPr>
        <a:xfrm>
          <a:off x="0" y="0"/>
          <a:ext cx="0" cy="0"/>
          <a:chOff x="0" y="0"/>
          <a:chExt cx="0" cy="0"/>
        </a:xfrm>
      </p:grpSpPr>
      <p:pic>
        <p:nvPicPr>
          <p:cNvPr id="202" name="Google Shape;202;p33"/>
          <p:cNvPicPr preferRelativeResize="0"/>
          <p:nvPr/>
        </p:nvPicPr>
        <p:blipFill>
          <a:blip r:embed="rId2">
            <a:alphaModFix/>
          </a:blip>
          <a:stretch>
            <a:fillRect/>
          </a:stretch>
        </p:blipFill>
        <p:spPr>
          <a:xfrm rot="10800000">
            <a:off x="-3313976" y="-1024149"/>
            <a:ext cx="10082160" cy="7561649"/>
          </a:xfrm>
          <a:prstGeom prst="rect">
            <a:avLst/>
          </a:prstGeom>
          <a:noFill/>
          <a:ln>
            <a:noFill/>
          </a:ln>
        </p:spPr>
      </p:pic>
      <p:pic>
        <p:nvPicPr>
          <p:cNvPr id="203" name="Google Shape;203;p33"/>
          <p:cNvPicPr preferRelativeResize="0"/>
          <p:nvPr/>
        </p:nvPicPr>
        <p:blipFill>
          <a:blip r:embed="rId2">
            <a:alphaModFix/>
          </a:blip>
          <a:stretch>
            <a:fillRect/>
          </a:stretch>
        </p:blipFill>
        <p:spPr>
          <a:xfrm>
            <a:off x="2376066" y="-1394000"/>
            <a:ext cx="10082160" cy="7561649"/>
          </a:xfrm>
          <a:prstGeom prst="rect">
            <a:avLst/>
          </a:prstGeom>
          <a:noFill/>
          <a:ln>
            <a:noFill/>
          </a:ln>
        </p:spPr>
      </p:pic>
      <p:sp>
        <p:nvSpPr>
          <p:cNvPr id="204" name="Google Shape;204;p33"/>
          <p:cNvSpPr txBox="1"/>
          <p:nvPr>
            <p:ph idx="1" type="subTitle"/>
          </p:nvPr>
        </p:nvSpPr>
        <p:spPr>
          <a:xfrm>
            <a:off x="2866650" y="2181013"/>
            <a:ext cx="3410700" cy="163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05" name="Google Shape;205;p33"/>
          <p:cNvSpPr txBox="1"/>
          <p:nvPr>
            <p:ph type="title"/>
          </p:nvPr>
        </p:nvSpPr>
        <p:spPr>
          <a:xfrm rot="-225">
            <a:off x="2283600" y="1323141"/>
            <a:ext cx="4576800" cy="57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206" name="Shape 206"/>
        <p:cNvGrpSpPr/>
        <p:nvPr/>
      </p:nvGrpSpPr>
      <p:grpSpPr>
        <a:xfrm>
          <a:off x="0" y="0"/>
          <a:ext cx="0" cy="0"/>
          <a:chOff x="0" y="0"/>
          <a:chExt cx="0" cy="0"/>
        </a:xfrm>
      </p:grpSpPr>
      <p:sp>
        <p:nvSpPr>
          <p:cNvPr id="207" name="Google Shape;207;p34"/>
          <p:cNvSpPr/>
          <p:nvPr/>
        </p:nvSpPr>
        <p:spPr>
          <a:xfrm flipH="1">
            <a:off x="7994779" y="163513"/>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4"/>
          <p:cNvSpPr/>
          <p:nvPr/>
        </p:nvSpPr>
        <p:spPr>
          <a:xfrm flipH="1">
            <a:off x="8307316" y="361522"/>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9" name="Google Shape;209;p34"/>
          <p:cNvPicPr preferRelativeResize="0"/>
          <p:nvPr/>
        </p:nvPicPr>
        <p:blipFill rotWithShape="1">
          <a:blip r:embed="rId2">
            <a:alphaModFix/>
          </a:blip>
          <a:srcRect b="0" l="36177" r="21589" t="0"/>
          <a:stretch/>
        </p:blipFill>
        <p:spPr>
          <a:xfrm flipH="1">
            <a:off x="-805185" y="-326462"/>
            <a:ext cx="4081999" cy="7248856"/>
          </a:xfrm>
          <a:prstGeom prst="rect">
            <a:avLst/>
          </a:prstGeom>
          <a:noFill/>
          <a:ln>
            <a:noFill/>
          </a:ln>
        </p:spPr>
      </p:pic>
      <p:sp>
        <p:nvSpPr>
          <p:cNvPr id="210" name="Google Shape;210;p34"/>
          <p:cNvSpPr txBox="1"/>
          <p:nvPr>
            <p:ph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211" name="Shape 211"/>
        <p:cNvGrpSpPr/>
        <p:nvPr/>
      </p:nvGrpSpPr>
      <p:grpSpPr>
        <a:xfrm>
          <a:off x="0" y="0"/>
          <a:ext cx="0" cy="0"/>
          <a:chOff x="0" y="0"/>
          <a:chExt cx="0" cy="0"/>
        </a:xfrm>
      </p:grpSpPr>
      <p:sp>
        <p:nvSpPr>
          <p:cNvPr id="212" name="Google Shape;212;p35"/>
          <p:cNvSpPr/>
          <p:nvPr/>
        </p:nvSpPr>
        <p:spPr>
          <a:xfrm>
            <a:off x="102810" y="378898"/>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5"/>
          <p:cNvSpPr/>
          <p:nvPr/>
        </p:nvSpPr>
        <p:spPr>
          <a:xfrm>
            <a:off x="639747" y="180889"/>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4" name="Google Shape;214;p35"/>
          <p:cNvPicPr preferRelativeResize="0"/>
          <p:nvPr/>
        </p:nvPicPr>
        <p:blipFill rotWithShape="1">
          <a:blip r:embed="rId2">
            <a:alphaModFix/>
          </a:blip>
          <a:srcRect b="0" l="36177" r="21589" t="0"/>
          <a:stretch/>
        </p:blipFill>
        <p:spPr>
          <a:xfrm>
            <a:off x="6022927" y="-322689"/>
            <a:ext cx="4081999" cy="7248856"/>
          </a:xfrm>
          <a:prstGeom prst="rect">
            <a:avLst/>
          </a:prstGeom>
          <a:noFill/>
          <a:ln>
            <a:noFill/>
          </a:ln>
        </p:spPr>
      </p:pic>
      <p:sp>
        <p:nvSpPr>
          <p:cNvPr id="215" name="Google Shape;215;p35"/>
          <p:cNvSpPr txBox="1"/>
          <p:nvPr>
            <p:ph type="title"/>
          </p:nvPr>
        </p:nvSpPr>
        <p:spPr>
          <a:xfrm>
            <a:off x="1504538" y="2422975"/>
            <a:ext cx="2505600" cy="55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b="0"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6" name="Google Shape;216;p35"/>
          <p:cNvSpPr txBox="1"/>
          <p:nvPr>
            <p:ph idx="2" type="title"/>
          </p:nvPr>
        </p:nvSpPr>
        <p:spPr>
          <a:xfrm>
            <a:off x="5133886" y="2422975"/>
            <a:ext cx="2505600" cy="55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b="0"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7" name="Google Shape;217;p35"/>
          <p:cNvSpPr txBox="1"/>
          <p:nvPr>
            <p:ph idx="1" type="subTitle"/>
          </p:nvPr>
        </p:nvSpPr>
        <p:spPr>
          <a:xfrm>
            <a:off x="4804638" y="2950050"/>
            <a:ext cx="3164100" cy="125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8" name="Google Shape;218;p35"/>
          <p:cNvSpPr txBox="1"/>
          <p:nvPr>
            <p:ph idx="3" type="subTitle"/>
          </p:nvPr>
        </p:nvSpPr>
        <p:spPr>
          <a:xfrm>
            <a:off x="1175263" y="2950050"/>
            <a:ext cx="3164100" cy="125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9" name="Google Shape;219;p35"/>
          <p:cNvSpPr txBox="1"/>
          <p:nvPr>
            <p:ph idx="4"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6">
    <p:spTree>
      <p:nvGrpSpPr>
        <p:cNvPr id="220" name="Shape 220"/>
        <p:cNvGrpSpPr/>
        <p:nvPr/>
      </p:nvGrpSpPr>
      <p:grpSpPr>
        <a:xfrm>
          <a:off x="0" y="0"/>
          <a:ext cx="0" cy="0"/>
          <a:chOff x="0" y="0"/>
          <a:chExt cx="0" cy="0"/>
        </a:xfrm>
      </p:grpSpPr>
      <p:pic>
        <p:nvPicPr>
          <p:cNvPr id="221" name="Google Shape;221;p36"/>
          <p:cNvPicPr preferRelativeResize="0"/>
          <p:nvPr/>
        </p:nvPicPr>
        <p:blipFill rotWithShape="1">
          <a:blip r:embed="rId2">
            <a:alphaModFix/>
          </a:blip>
          <a:srcRect b="0" l="30786" r="26701" t="27044"/>
          <a:stretch/>
        </p:blipFill>
        <p:spPr>
          <a:xfrm rot="-982965">
            <a:off x="5616185" y="-189733"/>
            <a:ext cx="4565308" cy="5876143"/>
          </a:xfrm>
          <a:prstGeom prst="rect">
            <a:avLst/>
          </a:prstGeom>
          <a:noFill/>
          <a:ln>
            <a:noFill/>
          </a:ln>
        </p:spPr>
      </p:pic>
      <p:sp>
        <p:nvSpPr>
          <p:cNvPr id="222" name="Google Shape;222;p36"/>
          <p:cNvSpPr txBox="1"/>
          <p:nvPr>
            <p:ph type="title"/>
          </p:nvPr>
        </p:nvSpPr>
        <p:spPr>
          <a:xfrm>
            <a:off x="2341725" y="1718675"/>
            <a:ext cx="3996900" cy="5589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b="0"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3" name="Google Shape;223;p36"/>
          <p:cNvSpPr txBox="1"/>
          <p:nvPr>
            <p:ph idx="2" type="title"/>
          </p:nvPr>
        </p:nvSpPr>
        <p:spPr>
          <a:xfrm>
            <a:off x="2341755" y="3290125"/>
            <a:ext cx="3996900" cy="5589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b="0"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4" name="Google Shape;224;p36"/>
          <p:cNvSpPr txBox="1"/>
          <p:nvPr>
            <p:ph idx="1" type="subTitle"/>
          </p:nvPr>
        </p:nvSpPr>
        <p:spPr>
          <a:xfrm>
            <a:off x="2341746" y="3817200"/>
            <a:ext cx="3996900" cy="79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5" name="Google Shape;225;p36"/>
          <p:cNvSpPr txBox="1"/>
          <p:nvPr>
            <p:ph idx="3" type="subTitle"/>
          </p:nvPr>
        </p:nvSpPr>
        <p:spPr>
          <a:xfrm>
            <a:off x="2341746" y="2245750"/>
            <a:ext cx="3996900" cy="79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6" name="Google Shape;226;p36"/>
          <p:cNvSpPr txBox="1"/>
          <p:nvPr>
            <p:ph idx="4"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227" name="Shape 227"/>
        <p:cNvGrpSpPr/>
        <p:nvPr/>
      </p:nvGrpSpPr>
      <p:grpSpPr>
        <a:xfrm>
          <a:off x="0" y="0"/>
          <a:ext cx="0" cy="0"/>
          <a:chOff x="0" y="0"/>
          <a:chExt cx="0" cy="0"/>
        </a:xfrm>
      </p:grpSpPr>
      <p:sp>
        <p:nvSpPr>
          <p:cNvPr id="228" name="Google Shape;228;p37"/>
          <p:cNvSpPr/>
          <p:nvPr/>
        </p:nvSpPr>
        <p:spPr>
          <a:xfrm flipH="1">
            <a:off x="7994779" y="163513"/>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7"/>
          <p:cNvSpPr/>
          <p:nvPr/>
        </p:nvSpPr>
        <p:spPr>
          <a:xfrm flipH="1">
            <a:off x="8307316" y="361522"/>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0" name="Google Shape;230;p37"/>
          <p:cNvPicPr preferRelativeResize="0"/>
          <p:nvPr/>
        </p:nvPicPr>
        <p:blipFill rotWithShape="1">
          <a:blip r:embed="rId2">
            <a:alphaModFix/>
          </a:blip>
          <a:srcRect b="0" l="36177" r="21589" t="0"/>
          <a:stretch/>
        </p:blipFill>
        <p:spPr>
          <a:xfrm flipH="1">
            <a:off x="-805185" y="-326462"/>
            <a:ext cx="4081999" cy="7248856"/>
          </a:xfrm>
          <a:prstGeom prst="rect">
            <a:avLst/>
          </a:prstGeom>
          <a:noFill/>
          <a:ln>
            <a:noFill/>
          </a:ln>
        </p:spPr>
      </p:pic>
      <p:sp>
        <p:nvSpPr>
          <p:cNvPr id="231" name="Google Shape;231;p37"/>
          <p:cNvSpPr txBox="1"/>
          <p:nvPr>
            <p:ph type="title"/>
          </p:nvPr>
        </p:nvSpPr>
        <p:spPr>
          <a:xfrm>
            <a:off x="937700" y="2667450"/>
            <a:ext cx="2175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32" name="Google Shape;232;p37"/>
          <p:cNvSpPr txBox="1"/>
          <p:nvPr>
            <p:ph idx="1" type="subTitle"/>
          </p:nvPr>
        </p:nvSpPr>
        <p:spPr>
          <a:xfrm>
            <a:off x="937700" y="3100723"/>
            <a:ext cx="2175300" cy="86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33" name="Google Shape;233;p37"/>
          <p:cNvSpPr txBox="1"/>
          <p:nvPr>
            <p:ph idx="2" type="title"/>
          </p:nvPr>
        </p:nvSpPr>
        <p:spPr>
          <a:xfrm>
            <a:off x="3484420" y="2667450"/>
            <a:ext cx="2175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34" name="Google Shape;234;p37"/>
          <p:cNvSpPr txBox="1"/>
          <p:nvPr>
            <p:ph idx="3" type="subTitle"/>
          </p:nvPr>
        </p:nvSpPr>
        <p:spPr>
          <a:xfrm>
            <a:off x="3484420" y="3100723"/>
            <a:ext cx="2175300" cy="86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35" name="Google Shape;235;p37"/>
          <p:cNvSpPr txBox="1"/>
          <p:nvPr>
            <p:ph idx="4" type="title"/>
          </p:nvPr>
        </p:nvSpPr>
        <p:spPr>
          <a:xfrm>
            <a:off x="6031147" y="2667450"/>
            <a:ext cx="2175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36" name="Google Shape;236;p37"/>
          <p:cNvSpPr txBox="1"/>
          <p:nvPr>
            <p:ph idx="5" type="subTitle"/>
          </p:nvPr>
        </p:nvSpPr>
        <p:spPr>
          <a:xfrm>
            <a:off x="6031147" y="3100723"/>
            <a:ext cx="2175300" cy="86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37" name="Google Shape;237;p37"/>
          <p:cNvSpPr txBox="1"/>
          <p:nvPr>
            <p:ph idx="6"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238" name="Shape 238"/>
        <p:cNvGrpSpPr/>
        <p:nvPr/>
      </p:nvGrpSpPr>
      <p:grpSpPr>
        <a:xfrm>
          <a:off x="0" y="0"/>
          <a:ext cx="0" cy="0"/>
          <a:chOff x="0" y="0"/>
          <a:chExt cx="0" cy="0"/>
        </a:xfrm>
      </p:grpSpPr>
      <p:sp>
        <p:nvSpPr>
          <p:cNvPr id="239" name="Google Shape;239;p38"/>
          <p:cNvSpPr/>
          <p:nvPr/>
        </p:nvSpPr>
        <p:spPr>
          <a:xfrm>
            <a:off x="102810" y="378898"/>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8"/>
          <p:cNvSpPr/>
          <p:nvPr/>
        </p:nvSpPr>
        <p:spPr>
          <a:xfrm>
            <a:off x="639747" y="180889"/>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1" name="Google Shape;241;p38"/>
          <p:cNvPicPr preferRelativeResize="0"/>
          <p:nvPr/>
        </p:nvPicPr>
        <p:blipFill rotWithShape="1">
          <a:blip r:embed="rId2">
            <a:alphaModFix/>
          </a:blip>
          <a:srcRect b="0" l="36177" r="21589" t="0"/>
          <a:stretch/>
        </p:blipFill>
        <p:spPr>
          <a:xfrm>
            <a:off x="6022927" y="-322689"/>
            <a:ext cx="4081999" cy="7248856"/>
          </a:xfrm>
          <a:prstGeom prst="rect">
            <a:avLst/>
          </a:prstGeom>
          <a:noFill/>
          <a:ln>
            <a:noFill/>
          </a:ln>
        </p:spPr>
      </p:pic>
      <p:sp>
        <p:nvSpPr>
          <p:cNvPr id="242" name="Google Shape;242;p38"/>
          <p:cNvSpPr txBox="1"/>
          <p:nvPr>
            <p:ph type="title"/>
          </p:nvPr>
        </p:nvSpPr>
        <p:spPr>
          <a:xfrm>
            <a:off x="720100" y="2741523"/>
            <a:ext cx="2175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3" name="Google Shape;243;p38"/>
          <p:cNvSpPr txBox="1"/>
          <p:nvPr>
            <p:ph idx="1" type="subTitle"/>
          </p:nvPr>
        </p:nvSpPr>
        <p:spPr>
          <a:xfrm>
            <a:off x="720100" y="3216251"/>
            <a:ext cx="2175300" cy="94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4" name="Google Shape;244;p38"/>
          <p:cNvSpPr txBox="1"/>
          <p:nvPr>
            <p:ph idx="2" type="title"/>
          </p:nvPr>
        </p:nvSpPr>
        <p:spPr>
          <a:xfrm>
            <a:off x="3484470" y="2741523"/>
            <a:ext cx="2175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5" name="Google Shape;245;p38"/>
          <p:cNvSpPr txBox="1"/>
          <p:nvPr>
            <p:ph idx="3" type="subTitle"/>
          </p:nvPr>
        </p:nvSpPr>
        <p:spPr>
          <a:xfrm>
            <a:off x="3484471" y="3216251"/>
            <a:ext cx="2175300" cy="94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6" name="Google Shape;246;p38"/>
          <p:cNvSpPr txBox="1"/>
          <p:nvPr>
            <p:ph idx="4" type="title"/>
          </p:nvPr>
        </p:nvSpPr>
        <p:spPr>
          <a:xfrm>
            <a:off x="6248847" y="2741523"/>
            <a:ext cx="2175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7" name="Google Shape;247;p38"/>
          <p:cNvSpPr txBox="1"/>
          <p:nvPr>
            <p:ph idx="5" type="subTitle"/>
          </p:nvPr>
        </p:nvSpPr>
        <p:spPr>
          <a:xfrm>
            <a:off x="6248849" y="3216251"/>
            <a:ext cx="2175300" cy="94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8" name="Google Shape;248;p38"/>
          <p:cNvSpPr txBox="1"/>
          <p:nvPr>
            <p:ph idx="6"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6_1_1">
    <p:spTree>
      <p:nvGrpSpPr>
        <p:cNvPr id="249" name="Shape 249"/>
        <p:cNvGrpSpPr/>
        <p:nvPr/>
      </p:nvGrpSpPr>
      <p:grpSpPr>
        <a:xfrm>
          <a:off x="0" y="0"/>
          <a:ext cx="0" cy="0"/>
          <a:chOff x="0" y="0"/>
          <a:chExt cx="0" cy="0"/>
        </a:xfrm>
      </p:grpSpPr>
      <p:pic>
        <p:nvPicPr>
          <p:cNvPr id="250" name="Google Shape;250;p39"/>
          <p:cNvPicPr preferRelativeResize="0"/>
          <p:nvPr/>
        </p:nvPicPr>
        <p:blipFill rotWithShape="1">
          <a:blip r:embed="rId2">
            <a:alphaModFix/>
          </a:blip>
          <a:srcRect b="0" l="34849" r="0" t="31907"/>
          <a:stretch/>
        </p:blipFill>
        <p:spPr>
          <a:xfrm rot="-1708852">
            <a:off x="5445720" y="-816192"/>
            <a:ext cx="7625089" cy="5977188"/>
          </a:xfrm>
          <a:prstGeom prst="rect">
            <a:avLst/>
          </a:prstGeom>
          <a:noFill/>
          <a:ln>
            <a:noFill/>
          </a:ln>
        </p:spPr>
      </p:pic>
      <p:pic>
        <p:nvPicPr>
          <p:cNvPr id="251" name="Google Shape;251;p39"/>
          <p:cNvPicPr preferRelativeResize="0"/>
          <p:nvPr/>
        </p:nvPicPr>
        <p:blipFill rotWithShape="1">
          <a:blip r:embed="rId3">
            <a:alphaModFix/>
          </a:blip>
          <a:srcRect b="0" l="36177" r="21589" t="0"/>
          <a:stretch/>
        </p:blipFill>
        <p:spPr>
          <a:xfrm flipH="1">
            <a:off x="-752660" y="-1918862"/>
            <a:ext cx="4081999" cy="7248856"/>
          </a:xfrm>
          <a:prstGeom prst="rect">
            <a:avLst/>
          </a:prstGeom>
          <a:noFill/>
          <a:ln>
            <a:noFill/>
          </a:ln>
        </p:spPr>
      </p:pic>
      <p:sp>
        <p:nvSpPr>
          <p:cNvPr id="252" name="Google Shape;252;p39"/>
          <p:cNvSpPr txBox="1"/>
          <p:nvPr>
            <p:ph type="title"/>
          </p:nvPr>
        </p:nvSpPr>
        <p:spPr>
          <a:xfrm>
            <a:off x="2001550" y="1441725"/>
            <a:ext cx="39693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3" name="Google Shape;253;p39"/>
          <p:cNvSpPr txBox="1"/>
          <p:nvPr>
            <p:ph idx="1" type="subTitle"/>
          </p:nvPr>
        </p:nvSpPr>
        <p:spPr>
          <a:xfrm>
            <a:off x="2001550" y="1916450"/>
            <a:ext cx="3969300" cy="527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4" name="Google Shape;254;p39"/>
          <p:cNvSpPr txBox="1"/>
          <p:nvPr>
            <p:ph idx="2" type="title"/>
          </p:nvPr>
        </p:nvSpPr>
        <p:spPr>
          <a:xfrm>
            <a:off x="2001554" y="2527551"/>
            <a:ext cx="39693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5" name="Google Shape;255;p39"/>
          <p:cNvSpPr txBox="1"/>
          <p:nvPr>
            <p:ph idx="3" type="subTitle"/>
          </p:nvPr>
        </p:nvSpPr>
        <p:spPr>
          <a:xfrm>
            <a:off x="2001550" y="3002275"/>
            <a:ext cx="3969300" cy="527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6" name="Google Shape;256;p39"/>
          <p:cNvSpPr txBox="1"/>
          <p:nvPr>
            <p:ph idx="4" type="title"/>
          </p:nvPr>
        </p:nvSpPr>
        <p:spPr>
          <a:xfrm>
            <a:off x="2001553" y="3613376"/>
            <a:ext cx="39693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7" name="Google Shape;257;p39"/>
          <p:cNvSpPr txBox="1"/>
          <p:nvPr>
            <p:ph idx="5" type="subTitle"/>
          </p:nvPr>
        </p:nvSpPr>
        <p:spPr>
          <a:xfrm>
            <a:off x="2001550" y="4088100"/>
            <a:ext cx="3969300" cy="527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8" name="Google Shape;258;p39"/>
          <p:cNvSpPr txBox="1"/>
          <p:nvPr>
            <p:ph idx="6"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27">
    <p:spTree>
      <p:nvGrpSpPr>
        <p:cNvPr id="259" name="Shape 259"/>
        <p:cNvGrpSpPr/>
        <p:nvPr/>
      </p:nvGrpSpPr>
      <p:grpSpPr>
        <a:xfrm>
          <a:off x="0" y="0"/>
          <a:ext cx="0" cy="0"/>
          <a:chOff x="0" y="0"/>
          <a:chExt cx="0" cy="0"/>
        </a:xfrm>
      </p:grpSpPr>
      <p:pic>
        <p:nvPicPr>
          <p:cNvPr id="260" name="Google Shape;260;p40"/>
          <p:cNvPicPr preferRelativeResize="0"/>
          <p:nvPr/>
        </p:nvPicPr>
        <p:blipFill rotWithShape="1">
          <a:blip r:embed="rId2">
            <a:alphaModFix/>
          </a:blip>
          <a:srcRect b="22416" l="54380" r="28499" t="4755"/>
          <a:stretch/>
        </p:blipFill>
        <p:spPr>
          <a:xfrm>
            <a:off x="7608000" y="-52525"/>
            <a:ext cx="1654675" cy="5279200"/>
          </a:xfrm>
          <a:prstGeom prst="rect">
            <a:avLst/>
          </a:prstGeom>
          <a:noFill/>
          <a:ln>
            <a:noFill/>
          </a:ln>
        </p:spPr>
      </p:pic>
      <p:sp>
        <p:nvSpPr>
          <p:cNvPr id="261" name="Google Shape;261;p40"/>
          <p:cNvSpPr/>
          <p:nvPr/>
        </p:nvSpPr>
        <p:spPr>
          <a:xfrm flipH="1">
            <a:off x="357248" y="1125874"/>
            <a:ext cx="275100" cy="2751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0"/>
          <p:cNvSpPr/>
          <p:nvPr/>
        </p:nvSpPr>
        <p:spPr>
          <a:xfrm flipH="1">
            <a:off x="619546" y="1291969"/>
            <a:ext cx="463200" cy="4632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0"/>
          <p:cNvSpPr txBox="1"/>
          <p:nvPr>
            <p:ph type="title"/>
          </p:nvPr>
        </p:nvSpPr>
        <p:spPr>
          <a:xfrm>
            <a:off x="720100" y="2963273"/>
            <a:ext cx="2175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64" name="Google Shape;264;p40"/>
          <p:cNvSpPr txBox="1"/>
          <p:nvPr>
            <p:ph idx="1" type="subTitle"/>
          </p:nvPr>
        </p:nvSpPr>
        <p:spPr>
          <a:xfrm>
            <a:off x="720100" y="3438001"/>
            <a:ext cx="2175300" cy="94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5" name="Google Shape;265;p40"/>
          <p:cNvSpPr txBox="1"/>
          <p:nvPr>
            <p:ph idx="2" type="title"/>
          </p:nvPr>
        </p:nvSpPr>
        <p:spPr>
          <a:xfrm>
            <a:off x="3484350" y="2870132"/>
            <a:ext cx="21753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66" name="Google Shape;266;p40"/>
          <p:cNvSpPr txBox="1"/>
          <p:nvPr>
            <p:ph idx="3" type="subTitle"/>
          </p:nvPr>
        </p:nvSpPr>
        <p:spPr>
          <a:xfrm>
            <a:off x="3484350" y="1953836"/>
            <a:ext cx="2175300" cy="94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7" name="Google Shape;267;p40"/>
          <p:cNvSpPr txBox="1"/>
          <p:nvPr>
            <p:ph idx="4" type="title"/>
          </p:nvPr>
        </p:nvSpPr>
        <p:spPr>
          <a:xfrm>
            <a:off x="6248847" y="2963273"/>
            <a:ext cx="2175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68" name="Google Shape;268;p40"/>
          <p:cNvSpPr txBox="1"/>
          <p:nvPr>
            <p:ph idx="5" type="subTitle"/>
          </p:nvPr>
        </p:nvSpPr>
        <p:spPr>
          <a:xfrm>
            <a:off x="6248849" y="3438001"/>
            <a:ext cx="2175300" cy="94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9" name="Google Shape;269;p40"/>
          <p:cNvSpPr txBox="1"/>
          <p:nvPr>
            <p:ph idx="6"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b="0" l="36177" r="21589" t="0"/>
          <a:stretch/>
        </p:blipFill>
        <p:spPr>
          <a:xfrm flipH="1">
            <a:off x="-805185" y="-326462"/>
            <a:ext cx="4081999" cy="7248856"/>
          </a:xfrm>
          <a:prstGeom prst="rect">
            <a:avLst/>
          </a:prstGeom>
          <a:noFill/>
          <a:ln>
            <a:noFill/>
          </a:ln>
        </p:spPr>
      </p:pic>
      <p:sp>
        <p:nvSpPr>
          <p:cNvPr id="32" name="Google Shape;32;p5"/>
          <p:cNvSpPr/>
          <p:nvPr/>
        </p:nvSpPr>
        <p:spPr>
          <a:xfrm flipH="1">
            <a:off x="7994779" y="163513"/>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
          <p:cNvSpPr/>
          <p:nvPr/>
        </p:nvSpPr>
        <p:spPr>
          <a:xfrm flipH="1">
            <a:off x="8307316" y="361522"/>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
          <p:cNvSpPr txBox="1"/>
          <p:nvPr>
            <p:ph type="title"/>
          </p:nvPr>
        </p:nvSpPr>
        <p:spPr>
          <a:xfrm>
            <a:off x="1464739" y="3223372"/>
            <a:ext cx="2742600" cy="55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b="0"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5" name="Google Shape;35;p5"/>
          <p:cNvSpPr txBox="1"/>
          <p:nvPr>
            <p:ph idx="2" type="title"/>
          </p:nvPr>
        </p:nvSpPr>
        <p:spPr>
          <a:xfrm>
            <a:off x="4936911" y="3223372"/>
            <a:ext cx="2742600" cy="55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b="0"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6" name="Google Shape;36;p5"/>
          <p:cNvSpPr txBox="1"/>
          <p:nvPr>
            <p:ph idx="1" type="subTitle"/>
          </p:nvPr>
        </p:nvSpPr>
        <p:spPr>
          <a:xfrm>
            <a:off x="5055409" y="3724032"/>
            <a:ext cx="2505600" cy="68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160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7" name="Google Shape;37;p5"/>
          <p:cNvSpPr txBox="1"/>
          <p:nvPr>
            <p:ph idx="3" type="subTitle"/>
          </p:nvPr>
        </p:nvSpPr>
        <p:spPr>
          <a:xfrm>
            <a:off x="1583425" y="3724032"/>
            <a:ext cx="2505600" cy="68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160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8" name="Google Shape;38;p5"/>
          <p:cNvSpPr txBox="1"/>
          <p:nvPr>
            <p:ph idx="4"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270" name="Shape 270"/>
        <p:cNvGrpSpPr/>
        <p:nvPr/>
      </p:nvGrpSpPr>
      <p:grpSpPr>
        <a:xfrm>
          <a:off x="0" y="0"/>
          <a:ext cx="0" cy="0"/>
          <a:chOff x="0" y="0"/>
          <a:chExt cx="0" cy="0"/>
        </a:xfrm>
      </p:grpSpPr>
      <p:sp>
        <p:nvSpPr>
          <p:cNvPr id="271" name="Google Shape;271;p41"/>
          <p:cNvSpPr/>
          <p:nvPr/>
        </p:nvSpPr>
        <p:spPr>
          <a:xfrm flipH="1">
            <a:off x="7994779" y="163513"/>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1"/>
          <p:cNvSpPr/>
          <p:nvPr/>
        </p:nvSpPr>
        <p:spPr>
          <a:xfrm flipH="1">
            <a:off x="8307316" y="361522"/>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3" name="Google Shape;273;p41"/>
          <p:cNvPicPr preferRelativeResize="0"/>
          <p:nvPr/>
        </p:nvPicPr>
        <p:blipFill rotWithShape="1">
          <a:blip r:embed="rId2">
            <a:alphaModFix/>
          </a:blip>
          <a:srcRect b="0" l="36177" r="21589" t="0"/>
          <a:stretch/>
        </p:blipFill>
        <p:spPr>
          <a:xfrm flipH="1">
            <a:off x="-805185" y="-326462"/>
            <a:ext cx="4081999" cy="7248856"/>
          </a:xfrm>
          <a:prstGeom prst="rect">
            <a:avLst/>
          </a:prstGeom>
          <a:noFill/>
          <a:ln>
            <a:noFill/>
          </a:ln>
        </p:spPr>
      </p:pic>
      <p:sp>
        <p:nvSpPr>
          <p:cNvPr id="274" name="Google Shape;274;p41"/>
          <p:cNvSpPr txBox="1"/>
          <p:nvPr>
            <p:ph type="title"/>
          </p:nvPr>
        </p:nvSpPr>
        <p:spPr>
          <a:xfrm>
            <a:off x="2033116" y="1653000"/>
            <a:ext cx="19782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75" name="Google Shape;275;p41"/>
          <p:cNvSpPr txBox="1"/>
          <p:nvPr>
            <p:ph idx="1" type="subTitle"/>
          </p:nvPr>
        </p:nvSpPr>
        <p:spPr>
          <a:xfrm>
            <a:off x="2033126" y="2087125"/>
            <a:ext cx="21699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76" name="Google Shape;276;p41"/>
          <p:cNvSpPr txBox="1"/>
          <p:nvPr>
            <p:ph idx="2" type="title"/>
          </p:nvPr>
        </p:nvSpPr>
        <p:spPr>
          <a:xfrm>
            <a:off x="5873219" y="1653000"/>
            <a:ext cx="19782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77" name="Google Shape;277;p41"/>
          <p:cNvSpPr txBox="1"/>
          <p:nvPr>
            <p:ph idx="3" type="subTitle"/>
          </p:nvPr>
        </p:nvSpPr>
        <p:spPr>
          <a:xfrm>
            <a:off x="5873226" y="2087125"/>
            <a:ext cx="21699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78" name="Google Shape;278;p41"/>
          <p:cNvSpPr txBox="1"/>
          <p:nvPr>
            <p:ph idx="4" type="title"/>
          </p:nvPr>
        </p:nvSpPr>
        <p:spPr>
          <a:xfrm>
            <a:off x="2033116" y="3086400"/>
            <a:ext cx="19782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79" name="Google Shape;279;p41"/>
          <p:cNvSpPr txBox="1"/>
          <p:nvPr>
            <p:ph idx="5" type="subTitle"/>
          </p:nvPr>
        </p:nvSpPr>
        <p:spPr>
          <a:xfrm>
            <a:off x="2033126" y="3520525"/>
            <a:ext cx="21699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80" name="Google Shape;280;p41"/>
          <p:cNvSpPr txBox="1"/>
          <p:nvPr>
            <p:ph idx="6" type="title"/>
          </p:nvPr>
        </p:nvSpPr>
        <p:spPr>
          <a:xfrm>
            <a:off x="5873224" y="3086400"/>
            <a:ext cx="19782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81" name="Google Shape;281;p41"/>
          <p:cNvSpPr txBox="1"/>
          <p:nvPr>
            <p:ph idx="7" type="subTitle"/>
          </p:nvPr>
        </p:nvSpPr>
        <p:spPr>
          <a:xfrm>
            <a:off x="5873226" y="3520525"/>
            <a:ext cx="21699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82" name="Google Shape;282;p41"/>
          <p:cNvSpPr txBox="1"/>
          <p:nvPr>
            <p:ph idx="8"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29">
    <p:spTree>
      <p:nvGrpSpPr>
        <p:cNvPr id="283" name="Shape 283"/>
        <p:cNvGrpSpPr/>
        <p:nvPr/>
      </p:nvGrpSpPr>
      <p:grpSpPr>
        <a:xfrm>
          <a:off x="0" y="0"/>
          <a:ext cx="0" cy="0"/>
          <a:chOff x="0" y="0"/>
          <a:chExt cx="0" cy="0"/>
        </a:xfrm>
      </p:grpSpPr>
      <p:pic>
        <p:nvPicPr>
          <p:cNvPr id="284" name="Google Shape;284;p42"/>
          <p:cNvPicPr preferRelativeResize="0"/>
          <p:nvPr/>
        </p:nvPicPr>
        <p:blipFill rotWithShape="1">
          <a:blip r:embed="rId2">
            <a:alphaModFix/>
          </a:blip>
          <a:srcRect b="0" l="52908" r="29643" t="0"/>
          <a:stretch/>
        </p:blipFill>
        <p:spPr>
          <a:xfrm flipH="1" rot="5400000">
            <a:off x="3506087" y="-3998868"/>
            <a:ext cx="2311776" cy="9936799"/>
          </a:xfrm>
          <a:prstGeom prst="rect">
            <a:avLst/>
          </a:prstGeom>
          <a:noFill/>
          <a:ln>
            <a:noFill/>
          </a:ln>
        </p:spPr>
      </p:pic>
      <p:sp>
        <p:nvSpPr>
          <p:cNvPr id="285" name="Google Shape;285;p42"/>
          <p:cNvSpPr/>
          <p:nvPr/>
        </p:nvSpPr>
        <p:spPr>
          <a:xfrm flipH="1">
            <a:off x="7994779" y="163513"/>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2"/>
          <p:cNvSpPr/>
          <p:nvPr/>
        </p:nvSpPr>
        <p:spPr>
          <a:xfrm flipH="1">
            <a:off x="8307316" y="361522"/>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2"/>
          <p:cNvSpPr txBox="1"/>
          <p:nvPr>
            <p:ph type="title"/>
          </p:nvPr>
        </p:nvSpPr>
        <p:spPr>
          <a:xfrm>
            <a:off x="982615" y="1758045"/>
            <a:ext cx="21699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88" name="Google Shape;288;p42"/>
          <p:cNvSpPr txBox="1"/>
          <p:nvPr>
            <p:ph idx="1" type="subTitle"/>
          </p:nvPr>
        </p:nvSpPr>
        <p:spPr>
          <a:xfrm>
            <a:off x="982616" y="2192170"/>
            <a:ext cx="2169900" cy="66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89" name="Google Shape;289;p42"/>
          <p:cNvSpPr txBox="1"/>
          <p:nvPr>
            <p:ph idx="2" type="title"/>
          </p:nvPr>
        </p:nvSpPr>
        <p:spPr>
          <a:xfrm>
            <a:off x="5968036" y="1758045"/>
            <a:ext cx="21699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90" name="Google Shape;290;p42"/>
          <p:cNvSpPr txBox="1"/>
          <p:nvPr>
            <p:ph idx="3" type="subTitle"/>
          </p:nvPr>
        </p:nvSpPr>
        <p:spPr>
          <a:xfrm>
            <a:off x="5968036" y="2192170"/>
            <a:ext cx="21699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1" name="Google Shape;291;p42"/>
          <p:cNvSpPr txBox="1"/>
          <p:nvPr>
            <p:ph idx="4" type="title"/>
          </p:nvPr>
        </p:nvSpPr>
        <p:spPr>
          <a:xfrm>
            <a:off x="982615" y="3191445"/>
            <a:ext cx="21699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92" name="Google Shape;292;p42"/>
          <p:cNvSpPr txBox="1"/>
          <p:nvPr>
            <p:ph idx="5" type="subTitle"/>
          </p:nvPr>
        </p:nvSpPr>
        <p:spPr>
          <a:xfrm>
            <a:off x="982616" y="3625570"/>
            <a:ext cx="2169900" cy="66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3" name="Google Shape;293;p42"/>
          <p:cNvSpPr txBox="1"/>
          <p:nvPr>
            <p:ph idx="6" type="title"/>
          </p:nvPr>
        </p:nvSpPr>
        <p:spPr>
          <a:xfrm>
            <a:off x="5968041" y="3191445"/>
            <a:ext cx="21699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94" name="Google Shape;294;p42"/>
          <p:cNvSpPr txBox="1"/>
          <p:nvPr>
            <p:ph idx="7" type="subTitle"/>
          </p:nvPr>
        </p:nvSpPr>
        <p:spPr>
          <a:xfrm>
            <a:off x="5968036" y="3625570"/>
            <a:ext cx="21699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5" name="Google Shape;295;p42"/>
          <p:cNvSpPr txBox="1"/>
          <p:nvPr>
            <p:ph idx="8"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296" name="Shape 296"/>
        <p:cNvGrpSpPr/>
        <p:nvPr/>
      </p:nvGrpSpPr>
      <p:grpSpPr>
        <a:xfrm>
          <a:off x="0" y="0"/>
          <a:ext cx="0" cy="0"/>
          <a:chOff x="0" y="0"/>
          <a:chExt cx="0" cy="0"/>
        </a:xfrm>
      </p:grpSpPr>
      <p:sp>
        <p:nvSpPr>
          <p:cNvPr id="297" name="Google Shape;297;p43"/>
          <p:cNvSpPr/>
          <p:nvPr/>
        </p:nvSpPr>
        <p:spPr>
          <a:xfrm flipH="1">
            <a:off x="7994779" y="163513"/>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3"/>
          <p:cNvSpPr/>
          <p:nvPr/>
        </p:nvSpPr>
        <p:spPr>
          <a:xfrm flipH="1">
            <a:off x="8307316" y="361522"/>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9" name="Google Shape;299;p43"/>
          <p:cNvPicPr preferRelativeResize="0"/>
          <p:nvPr/>
        </p:nvPicPr>
        <p:blipFill rotWithShape="1">
          <a:blip r:embed="rId2">
            <a:alphaModFix/>
          </a:blip>
          <a:srcRect b="0" l="36177" r="21589" t="0"/>
          <a:stretch/>
        </p:blipFill>
        <p:spPr>
          <a:xfrm flipH="1">
            <a:off x="-805185" y="-326462"/>
            <a:ext cx="4081999" cy="7248856"/>
          </a:xfrm>
          <a:prstGeom prst="rect">
            <a:avLst/>
          </a:prstGeom>
          <a:noFill/>
          <a:ln>
            <a:noFill/>
          </a:ln>
        </p:spPr>
      </p:pic>
      <p:sp>
        <p:nvSpPr>
          <p:cNvPr id="300" name="Google Shape;300;p43"/>
          <p:cNvSpPr txBox="1"/>
          <p:nvPr>
            <p:ph type="title"/>
          </p:nvPr>
        </p:nvSpPr>
        <p:spPr>
          <a:xfrm>
            <a:off x="1101175" y="1835250"/>
            <a:ext cx="19860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01" name="Google Shape;301;p43"/>
          <p:cNvSpPr txBox="1"/>
          <p:nvPr>
            <p:ph idx="1" type="subTitle"/>
          </p:nvPr>
        </p:nvSpPr>
        <p:spPr>
          <a:xfrm>
            <a:off x="1101175" y="2269375"/>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02" name="Google Shape;302;p43"/>
          <p:cNvSpPr txBox="1"/>
          <p:nvPr>
            <p:ph idx="2" type="title"/>
          </p:nvPr>
        </p:nvSpPr>
        <p:spPr>
          <a:xfrm>
            <a:off x="3578948" y="1835250"/>
            <a:ext cx="19860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03" name="Google Shape;303;p43"/>
          <p:cNvSpPr txBox="1"/>
          <p:nvPr>
            <p:ph idx="3" type="subTitle"/>
          </p:nvPr>
        </p:nvSpPr>
        <p:spPr>
          <a:xfrm>
            <a:off x="3578948" y="2269375"/>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04" name="Google Shape;304;p43"/>
          <p:cNvSpPr txBox="1"/>
          <p:nvPr>
            <p:ph idx="4" type="title"/>
          </p:nvPr>
        </p:nvSpPr>
        <p:spPr>
          <a:xfrm>
            <a:off x="1101175" y="3682408"/>
            <a:ext cx="19860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05" name="Google Shape;305;p43"/>
          <p:cNvSpPr txBox="1"/>
          <p:nvPr>
            <p:ph idx="5" type="subTitle"/>
          </p:nvPr>
        </p:nvSpPr>
        <p:spPr>
          <a:xfrm>
            <a:off x="1101175" y="4116533"/>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06" name="Google Shape;306;p43"/>
          <p:cNvSpPr txBox="1"/>
          <p:nvPr>
            <p:ph idx="6" type="title"/>
          </p:nvPr>
        </p:nvSpPr>
        <p:spPr>
          <a:xfrm>
            <a:off x="3578948" y="3682408"/>
            <a:ext cx="19860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07" name="Google Shape;307;p43"/>
          <p:cNvSpPr txBox="1"/>
          <p:nvPr>
            <p:ph idx="7" type="subTitle"/>
          </p:nvPr>
        </p:nvSpPr>
        <p:spPr>
          <a:xfrm>
            <a:off x="3578948" y="4116533"/>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08" name="Google Shape;308;p43"/>
          <p:cNvSpPr txBox="1"/>
          <p:nvPr>
            <p:ph idx="8" type="title"/>
          </p:nvPr>
        </p:nvSpPr>
        <p:spPr>
          <a:xfrm>
            <a:off x="6056727" y="1835250"/>
            <a:ext cx="19860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09" name="Google Shape;309;p43"/>
          <p:cNvSpPr txBox="1"/>
          <p:nvPr>
            <p:ph idx="9" type="subTitle"/>
          </p:nvPr>
        </p:nvSpPr>
        <p:spPr>
          <a:xfrm>
            <a:off x="6056727" y="2269375"/>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10" name="Google Shape;310;p43"/>
          <p:cNvSpPr txBox="1"/>
          <p:nvPr>
            <p:ph idx="13" type="title"/>
          </p:nvPr>
        </p:nvSpPr>
        <p:spPr>
          <a:xfrm>
            <a:off x="6056727" y="3682408"/>
            <a:ext cx="19860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11" name="Google Shape;311;p43"/>
          <p:cNvSpPr txBox="1"/>
          <p:nvPr>
            <p:ph idx="14" type="subTitle"/>
          </p:nvPr>
        </p:nvSpPr>
        <p:spPr>
          <a:xfrm>
            <a:off x="6056727" y="4116533"/>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12" name="Google Shape;312;p43"/>
          <p:cNvSpPr txBox="1"/>
          <p:nvPr>
            <p:ph idx="15"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313" name="Shape 313"/>
        <p:cNvGrpSpPr/>
        <p:nvPr/>
      </p:nvGrpSpPr>
      <p:grpSpPr>
        <a:xfrm>
          <a:off x="0" y="0"/>
          <a:ext cx="0" cy="0"/>
          <a:chOff x="0" y="0"/>
          <a:chExt cx="0" cy="0"/>
        </a:xfrm>
      </p:grpSpPr>
      <p:pic>
        <p:nvPicPr>
          <p:cNvPr id="314" name="Google Shape;314;p44"/>
          <p:cNvPicPr preferRelativeResize="0"/>
          <p:nvPr/>
        </p:nvPicPr>
        <p:blipFill>
          <a:blip r:embed="rId2">
            <a:alphaModFix/>
          </a:blip>
          <a:stretch>
            <a:fillRect/>
          </a:stretch>
        </p:blipFill>
        <p:spPr>
          <a:xfrm flipH="1">
            <a:off x="-3789852" y="-1717079"/>
            <a:ext cx="10739150" cy="8054350"/>
          </a:xfrm>
          <a:prstGeom prst="rect">
            <a:avLst/>
          </a:prstGeom>
          <a:noFill/>
          <a:ln>
            <a:noFill/>
          </a:ln>
        </p:spPr>
      </p:pic>
      <p:pic>
        <p:nvPicPr>
          <p:cNvPr id="315" name="Google Shape;315;p44"/>
          <p:cNvPicPr preferRelativeResize="0"/>
          <p:nvPr/>
        </p:nvPicPr>
        <p:blipFill>
          <a:blip r:embed="rId2">
            <a:alphaModFix/>
          </a:blip>
          <a:stretch>
            <a:fillRect/>
          </a:stretch>
        </p:blipFill>
        <p:spPr>
          <a:xfrm>
            <a:off x="2270973" y="-1717079"/>
            <a:ext cx="10739150" cy="8054350"/>
          </a:xfrm>
          <a:prstGeom prst="rect">
            <a:avLst/>
          </a:prstGeom>
          <a:noFill/>
          <a:ln>
            <a:noFill/>
          </a:ln>
        </p:spPr>
      </p:pic>
      <p:sp>
        <p:nvSpPr>
          <p:cNvPr id="316" name="Google Shape;316;p44"/>
          <p:cNvSpPr txBox="1"/>
          <p:nvPr>
            <p:ph hasCustomPrompt="1" type="title"/>
          </p:nvPr>
        </p:nvSpPr>
        <p:spPr>
          <a:xfrm>
            <a:off x="2223725" y="1343350"/>
            <a:ext cx="46968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17" name="Google Shape;317;p44"/>
          <p:cNvSpPr txBox="1"/>
          <p:nvPr>
            <p:ph idx="1" type="subTitle"/>
          </p:nvPr>
        </p:nvSpPr>
        <p:spPr>
          <a:xfrm>
            <a:off x="1993775" y="2112250"/>
            <a:ext cx="5156700" cy="4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700"/>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318" name="Google Shape;318;p44"/>
          <p:cNvSpPr txBox="1"/>
          <p:nvPr>
            <p:ph hasCustomPrompt="1" idx="2" type="title"/>
          </p:nvPr>
        </p:nvSpPr>
        <p:spPr>
          <a:xfrm>
            <a:off x="2223725" y="2932236"/>
            <a:ext cx="46968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19" name="Google Shape;319;p44"/>
          <p:cNvSpPr txBox="1"/>
          <p:nvPr>
            <p:ph idx="3" type="subTitle"/>
          </p:nvPr>
        </p:nvSpPr>
        <p:spPr>
          <a:xfrm>
            <a:off x="1993775" y="3701125"/>
            <a:ext cx="5156700" cy="4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700"/>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320" name="Google Shape;320;p44"/>
          <p:cNvSpPr txBox="1"/>
          <p:nvPr>
            <p:ph idx="4"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5">
    <p:spTree>
      <p:nvGrpSpPr>
        <p:cNvPr id="321" name="Shape 321"/>
        <p:cNvGrpSpPr/>
        <p:nvPr/>
      </p:nvGrpSpPr>
      <p:grpSpPr>
        <a:xfrm>
          <a:off x="0" y="0"/>
          <a:ext cx="0" cy="0"/>
          <a:chOff x="0" y="0"/>
          <a:chExt cx="0" cy="0"/>
        </a:xfrm>
      </p:grpSpPr>
      <p:pic>
        <p:nvPicPr>
          <p:cNvPr id="322" name="Google Shape;322;p45"/>
          <p:cNvPicPr preferRelativeResize="0"/>
          <p:nvPr/>
        </p:nvPicPr>
        <p:blipFill rotWithShape="1">
          <a:blip r:embed="rId2">
            <a:alphaModFix/>
          </a:blip>
          <a:srcRect b="0" l="36177" r="21589" t="0"/>
          <a:stretch/>
        </p:blipFill>
        <p:spPr>
          <a:xfrm flipH="1">
            <a:off x="-805185" y="-326462"/>
            <a:ext cx="4081999" cy="7248856"/>
          </a:xfrm>
          <a:prstGeom prst="rect">
            <a:avLst/>
          </a:prstGeom>
          <a:noFill/>
          <a:ln>
            <a:noFill/>
          </a:ln>
        </p:spPr>
      </p:pic>
      <p:pic>
        <p:nvPicPr>
          <p:cNvPr id="323" name="Google Shape;323;p45"/>
          <p:cNvPicPr preferRelativeResize="0"/>
          <p:nvPr/>
        </p:nvPicPr>
        <p:blipFill>
          <a:blip r:embed="rId3">
            <a:alphaModFix/>
          </a:blip>
          <a:stretch>
            <a:fillRect/>
          </a:stretch>
        </p:blipFill>
        <p:spPr>
          <a:xfrm flipH="1" rot="10218073">
            <a:off x="1997065" y="-1305451"/>
            <a:ext cx="9918919" cy="7439177"/>
          </a:xfrm>
          <a:prstGeom prst="rect">
            <a:avLst/>
          </a:prstGeom>
          <a:noFill/>
          <a:ln>
            <a:noFill/>
          </a:ln>
        </p:spPr>
      </p:pic>
      <p:sp>
        <p:nvSpPr>
          <p:cNvPr id="324" name="Google Shape;324;p45"/>
          <p:cNvSpPr txBox="1"/>
          <p:nvPr>
            <p:ph hasCustomPrompt="1" type="title"/>
          </p:nvPr>
        </p:nvSpPr>
        <p:spPr>
          <a:xfrm>
            <a:off x="720000" y="527700"/>
            <a:ext cx="4696800" cy="7689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45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325" name="Google Shape;325;p45"/>
          <p:cNvSpPr txBox="1"/>
          <p:nvPr>
            <p:ph idx="1" type="subTitle"/>
          </p:nvPr>
        </p:nvSpPr>
        <p:spPr>
          <a:xfrm>
            <a:off x="720000" y="1296600"/>
            <a:ext cx="4696800" cy="413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PT Sans"/>
              <a:buNone/>
              <a:defRPr sz="1700"/>
            </a:lvl1pPr>
            <a:lvl2pPr lvl="1" rtl="0">
              <a:lnSpc>
                <a:spcPct val="100000"/>
              </a:lnSpc>
              <a:spcBef>
                <a:spcPts val="0"/>
              </a:spcBef>
              <a:spcAft>
                <a:spcPts val="0"/>
              </a:spcAft>
              <a:buClr>
                <a:schemeClr val="dk1"/>
              </a:buClr>
              <a:buSzPts val="2100"/>
              <a:buNone/>
              <a:defRPr sz="2100">
                <a:solidFill>
                  <a:schemeClr val="dk1"/>
                </a:solidFill>
              </a:defRPr>
            </a:lvl2pPr>
            <a:lvl3pPr lvl="2" rtl="0">
              <a:lnSpc>
                <a:spcPct val="100000"/>
              </a:lnSpc>
              <a:spcBef>
                <a:spcPts val="0"/>
              </a:spcBef>
              <a:spcAft>
                <a:spcPts val="0"/>
              </a:spcAft>
              <a:buClr>
                <a:schemeClr val="dk1"/>
              </a:buClr>
              <a:buSzPts val="2100"/>
              <a:buNone/>
              <a:defRPr sz="2100">
                <a:solidFill>
                  <a:schemeClr val="dk1"/>
                </a:solidFill>
              </a:defRPr>
            </a:lvl3pPr>
            <a:lvl4pPr lvl="3"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326" name="Google Shape;326;p45"/>
          <p:cNvSpPr txBox="1"/>
          <p:nvPr>
            <p:ph hasCustomPrompt="1" idx="2" type="title"/>
          </p:nvPr>
        </p:nvSpPr>
        <p:spPr>
          <a:xfrm>
            <a:off x="720000" y="1980600"/>
            <a:ext cx="4696800" cy="7689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45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327" name="Google Shape;327;p45"/>
          <p:cNvSpPr txBox="1"/>
          <p:nvPr>
            <p:ph idx="3" type="subTitle"/>
          </p:nvPr>
        </p:nvSpPr>
        <p:spPr>
          <a:xfrm>
            <a:off x="720000" y="2749500"/>
            <a:ext cx="4696800" cy="413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PT Sans"/>
              <a:buNone/>
              <a:defRPr sz="1700"/>
            </a:lvl1pPr>
            <a:lvl2pPr lvl="1" rtl="0">
              <a:lnSpc>
                <a:spcPct val="100000"/>
              </a:lnSpc>
              <a:spcBef>
                <a:spcPts val="0"/>
              </a:spcBef>
              <a:spcAft>
                <a:spcPts val="0"/>
              </a:spcAft>
              <a:buClr>
                <a:schemeClr val="dk1"/>
              </a:buClr>
              <a:buSzPts val="2100"/>
              <a:buNone/>
              <a:defRPr sz="2100">
                <a:solidFill>
                  <a:schemeClr val="dk1"/>
                </a:solidFill>
              </a:defRPr>
            </a:lvl2pPr>
            <a:lvl3pPr lvl="2" rtl="0">
              <a:lnSpc>
                <a:spcPct val="100000"/>
              </a:lnSpc>
              <a:spcBef>
                <a:spcPts val="0"/>
              </a:spcBef>
              <a:spcAft>
                <a:spcPts val="0"/>
              </a:spcAft>
              <a:buClr>
                <a:schemeClr val="dk1"/>
              </a:buClr>
              <a:buSzPts val="2100"/>
              <a:buNone/>
              <a:defRPr sz="2100">
                <a:solidFill>
                  <a:schemeClr val="dk1"/>
                </a:solidFill>
              </a:defRPr>
            </a:lvl3pPr>
            <a:lvl4pPr lvl="3"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328" name="Google Shape;328;p45"/>
          <p:cNvSpPr txBox="1"/>
          <p:nvPr>
            <p:ph hasCustomPrompt="1" idx="4" type="title"/>
          </p:nvPr>
        </p:nvSpPr>
        <p:spPr>
          <a:xfrm>
            <a:off x="720000" y="3433500"/>
            <a:ext cx="4696800" cy="7689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45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329" name="Google Shape;329;p45"/>
          <p:cNvSpPr txBox="1"/>
          <p:nvPr>
            <p:ph idx="5" type="subTitle"/>
          </p:nvPr>
        </p:nvSpPr>
        <p:spPr>
          <a:xfrm>
            <a:off x="720000" y="4202400"/>
            <a:ext cx="4696800" cy="413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PT Sans"/>
              <a:buNone/>
              <a:defRPr sz="1700"/>
            </a:lvl1pPr>
            <a:lvl2pPr lvl="1" rtl="0">
              <a:lnSpc>
                <a:spcPct val="100000"/>
              </a:lnSpc>
              <a:spcBef>
                <a:spcPts val="0"/>
              </a:spcBef>
              <a:spcAft>
                <a:spcPts val="0"/>
              </a:spcAft>
              <a:buClr>
                <a:schemeClr val="dk1"/>
              </a:buClr>
              <a:buSzPts val="2100"/>
              <a:buNone/>
              <a:defRPr sz="2100">
                <a:solidFill>
                  <a:schemeClr val="dk1"/>
                </a:solidFill>
              </a:defRPr>
            </a:lvl2pPr>
            <a:lvl3pPr lvl="2" rtl="0">
              <a:lnSpc>
                <a:spcPct val="100000"/>
              </a:lnSpc>
              <a:spcBef>
                <a:spcPts val="0"/>
              </a:spcBef>
              <a:spcAft>
                <a:spcPts val="0"/>
              </a:spcAft>
              <a:buClr>
                <a:schemeClr val="dk1"/>
              </a:buClr>
              <a:buSzPts val="2100"/>
              <a:buNone/>
              <a:defRPr sz="2100">
                <a:solidFill>
                  <a:schemeClr val="dk1"/>
                </a:solidFill>
              </a:defRPr>
            </a:lvl3pPr>
            <a:lvl4pPr lvl="3"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30">
    <p:spTree>
      <p:nvGrpSpPr>
        <p:cNvPr id="330" name="Shape 330"/>
        <p:cNvGrpSpPr/>
        <p:nvPr/>
      </p:nvGrpSpPr>
      <p:grpSpPr>
        <a:xfrm>
          <a:off x="0" y="0"/>
          <a:ext cx="0" cy="0"/>
          <a:chOff x="0" y="0"/>
          <a:chExt cx="0" cy="0"/>
        </a:xfrm>
      </p:grpSpPr>
      <p:sp>
        <p:nvSpPr>
          <p:cNvPr id="331" name="Google Shape;331;p46"/>
          <p:cNvSpPr/>
          <p:nvPr/>
        </p:nvSpPr>
        <p:spPr>
          <a:xfrm>
            <a:off x="102810" y="378898"/>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6"/>
          <p:cNvSpPr/>
          <p:nvPr/>
        </p:nvSpPr>
        <p:spPr>
          <a:xfrm>
            <a:off x="639747" y="180889"/>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3" name="Google Shape;333;p46"/>
          <p:cNvPicPr preferRelativeResize="0"/>
          <p:nvPr/>
        </p:nvPicPr>
        <p:blipFill rotWithShape="1">
          <a:blip r:embed="rId2">
            <a:alphaModFix/>
          </a:blip>
          <a:srcRect b="0" l="36177" r="21589" t="0"/>
          <a:stretch/>
        </p:blipFill>
        <p:spPr>
          <a:xfrm>
            <a:off x="6022927" y="-322689"/>
            <a:ext cx="4081999" cy="7248856"/>
          </a:xfrm>
          <a:prstGeom prst="rect">
            <a:avLst/>
          </a:prstGeom>
          <a:noFill/>
          <a:ln>
            <a:noFill/>
          </a:ln>
        </p:spPr>
      </p:pic>
      <p:sp>
        <p:nvSpPr>
          <p:cNvPr id="334" name="Google Shape;334;p46"/>
          <p:cNvSpPr txBox="1"/>
          <p:nvPr>
            <p:ph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5" name="Google Shape;335;p46"/>
          <p:cNvSpPr txBox="1"/>
          <p:nvPr>
            <p:ph idx="2" type="title"/>
          </p:nvPr>
        </p:nvSpPr>
        <p:spPr>
          <a:xfrm>
            <a:off x="825350" y="3274975"/>
            <a:ext cx="1530600" cy="447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b="0"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6" name="Google Shape;336;p46"/>
          <p:cNvSpPr txBox="1"/>
          <p:nvPr>
            <p:ph idx="1" type="subTitle"/>
          </p:nvPr>
        </p:nvSpPr>
        <p:spPr>
          <a:xfrm>
            <a:off x="825350" y="3709050"/>
            <a:ext cx="1530600" cy="79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7" name="Google Shape;337;p46"/>
          <p:cNvSpPr txBox="1"/>
          <p:nvPr>
            <p:ph idx="3" type="title"/>
          </p:nvPr>
        </p:nvSpPr>
        <p:spPr>
          <a:xfrm>
            <a:off x="2813075" y="3274975"/>
            <a:ext cx="1530600" cy="447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b="0"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8" name="Google Shape;338;p46"/>
          <p:cNvSpPr txBox="1"/>
          <p:nvPr>
            <p:ph idx="4" type="subTitle"/>
          </p:nvPr>
        </p:nvSpPr>
        <p:spPr>
          <a:xfrm>
            <a:off x="2813075" y="3709050"/>
            <a:ext cx="1530600" cy="79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9" name="Google Shape;339;p46"/>
          <p:cNvSpPr txBox="1"/>
          <p:nvPr>
            <p:ph idx="5" type="title"/>
          </p:nvPr>
        </p:nvSpPr>
        <p:spPr>
          <a:xfrm>
            <a:off x="4800691" y="3274975"/>
            <a:ext cx="1530600" cy="447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b="0"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0" name="Google Shape;340;p46"/>
          <p:cNvSpPr txBox="1"/>
          <p:nvPr>
            <p:ph idx="6" type="subTitle"/>
          </p:nvPr>
        </p:nvSpPr>
        <p:spPr>
          <a:xfrm>
            <a:off x="4800691" y="3709050"/>
            <a:ext cx="1530600" cy="79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41" name="Google Shape;341;p46"/>
          <p:cNvSpPr txBox="1"/>
          <p:nvPr>
            <p:ph idx="7" type="title"/>
          </p:nvPr>
        </p:nvSpPr>
        <p:spPr>
          <a:xfrm>
            <a:off x="6788163" y="3274975"/>
            <a:ext cx="1530600" cy="447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b="0"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2" name="Google Shape;342;p46"/>
          <p:cNvSpPr txBox="1"/>
          <p:nvPr>
            <p:ph idx="8" type="subTitle"/>
          </p:nvPr>
        </p:nvSpPr>
        <p:spPr>
          <a:xfrm>
            <a:off x="6788163" y="3709050"/>
            <a:ext cx="1530600" cy="79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43" name="Google Shape;343;p46"/>
          <p:cNvSpPr txBox="1"/>
          <p:nvPr>
            <p:ph hasCustomPrompt="1" idx="9" type="title"/>
          </p:nvPr>
        </p:nvSpPr>
        <p:spPr>
          <a:xfrm>
            <a:off x="1119825" y="2167325"/>
            <a:ext cx="942000" cy="573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21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44" name="Google Shape;344;p46"/>
          <p:cNvSpPr txBox="1"/>
          <p:nvPr>
            <p:ph hasCustomPrompt="1" idx="13" type="title"/>
          </p:nvPr>
        </p:nvSpPr>
        <p:spPr>
          <a:xfrm>
            <a:off x="3107238" y="2167325"/>
            <a:ext cx="942000" cy="573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21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45" name="Google Shape;345;p46"/>
          <p:cNvSpPr txBox="1"/>
          <p:nvPr>
            <p:ph hasCustomPrompt="1" idx="14" type="title"/>
          </p:nvPr>
        </p:nvSpPr>
        <p:spPr>
          <a:xfrm>
            <a:off x="5094763" y="2167325"/>
            <a:ext cx="942000" cy="573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21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46" name="Google Shape;346;p46"/>
          <p:cNvSpPr txBox="1"/>
          <p:nvPr>
            <p:ph hasCustomPrompt="1" idx="15" type="title"/>
          </p:nvPr>
        </p:nvSpPr>
        <p:spPr>
          <a:xfrm>
            <a:off x="7082300" y="2167325"/>
            <a:ext cx="942000" cy="573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21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347" name="Shape 347"/>
        <p:cNvGrpSpPr/>
        <p:nvPr/>
      </p:nvGrpSpPr>
      <p:grpSpPr>
        <a:xfrm>
          <a:off x="0" y="0"/>
          <a:ext cx="0" cy="0"/>
          <a:chOff x="0" y="0"/>
          <a:chExt cx="0" cy="0"/>
        </a:xfrm>
      </p:grpSpPr>
      <p:sp>
        <p:nvSpPr>
          <p:cNvPr id="348" name="Google Shape;348;p47"/>
          <p:cNvSpPr/>
          <p:nvPr/>
        </p:nvSpPr>
        <p:spPr>
          <a:xfrm flipH="1">
            <a:off x="7994779" y="163513"/>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7"/>
          <p:cNvSpPr/>
          <p:nvPr/>
        </p:nvSpPr>
        <p:spPr>
          <a:xfrm flipH="1">
            <a:off x="8307316" y="361522"/>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0" name="Google Shape;350;p47"/>
          <p:cNvPicPr preferRelativeResize="0"/>
          <p:nvPr/>
        </p:nvPicPr>
        <p:blipFill>
          <a:blip r:embed="rId2">
            <a:alphaModFix/>
          </a:blip>
          <a:stretch>
            <a:fillRect/>
          </a:stretch>
        </p:blipFill>
        <p:spPr>
          <a:xfrm flipH="1">
            <a:off x="-1822424" y="-1299875"/>
            <a:ext cx="9733399" cy="7300049"/>
          </a:xfrm>
          <a:prstGeom prst="rect">
            <a:avLst/>
          </a:prstGeom>
          <a:noFill/>
          <a:ln>
            <a:noFill/>
          </a:ln>
        </p:spPr>
      </p:pic>
      <p:sp>
        <p:nvSpPr>
          <p:cNvPr id="351" name="Google Shape;351;p47"/>
          <p:cNvSpPr txBox="1"/>
          <p:nvPr>
            <p:ph type="title"/>
          </p:nvPr>
        </p:nvSpPr>
        <p:spPr>
          <a:xfrm>
            <a:off x="3616593" y="599425"/>
            <a:ext cx="4656300" cy="873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52" name="Google Shape;352;p47"/>
          <p:cNvSpPr txBox="1"/>
          <p:nvPr>
            <p:ph idx="1" type="subTitle"/>
          </p:nvPr>
        </p:nvSpPr>
        <p:spPr>
          <a:xfrm>
            <a:off x="4751793" y="1562650"/>
            <a:ext cx="3521100" cy="12489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53" name="Google Shape;353;p47"/>
          <p:cNvSpPr txBox="1"/>
          <p:nvPr>
            <p:ph idx="2" type="subTitle"/>
          </p:nvPr>
        </p:nvSpPr>
        <p:spPr>
          <a:xfrm>
            <a:off x="4751793" y="3484150"/>
            <a:ext cx="3521100" cy="2880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54" name="Google Shape;354;p47"/>
          <p:cNvSpPr txBox="1"/>
          <p:nvPr/>
        </p:nvSpPr>
        <p:spPr>
          <a:xfrm>
            <a:off x="2344725" y="3901275"/>
            <a:ext cx="4465800" cy="477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300"/>
              </a:spcBef>
              <a:spcAft>
                <a:spcPts val="0"/>
              </a:spcAft>
              <a:buNone/>
            </a:pPr>
            <a:r>
              <a:rPr lang="en" sz="1200">
                <a:solidFill>
                  <a:schemeClr val="dk1"/>
                </a:solidFill>
                <a:latin typeface="Anaheim"/>
                <a:ea typeface="Anaheim"/>
                <a:cs typeface="Anaheim"/>
                <a:sym typeface="Anaheim"/>
              </a:rPr>
              <a:t>CREDITS: This presentation template was created by </a:t>
            </a:r>
            <a:r>
              <a:rPr b="1" lang="en" sz="1200">
                <a:solidFill>
                  <a:schemeClr val="dk1"/>
                </a:solidFill>
                <a:uFill>
                  <a:noFill/>
                </a:uFill>
                <a:latin typeface="Anaheim"/>
                <a:ea typeface="Anaheim"/>
                <a:cs typeface="Anaheim"/>
                <a:sym typeface="Anaheim"/>
                <a:hlinkClick r:id="rId3">
                  <a:extLst>
                    <a:ext uri="{A12FA001-AC4F-418D-AE19-62706E023703}">
                      <ahyp:hlinkClr val="tx"/>
                    </a:ext>
                  </a:extLst>
                </a:hlinkClick>
              </a:rPr>
              <a:t>Slideshow</a:t>
            </a:r>
            <a:r>
              <a:rPr lang="en" sz="1200">
                <a:solidFill>
                  <a:schemeClr val="dk1"/>
                </a:solidFill>
                <a:latin typeface="Anaheim"/>
                <a:ea typeface="Anaheim"/>
                <a:cs typeface="Anaheim"/>
                <a:sym typeface="Anaheim"/>
              </a:rPr>
              <a:t>, including icons by </a:t>
            </a:r>
            <a:r>
              <a:rPr b="1" lang="en" sz="1200">
                <a:solidFill>
                  <a:schemeClr val="dk1"/>
                </a:solidFill>
                <a:uFill>
                  <a:noFill/>
                </a:uFill>
                <a:latin typeface="Anaheim"/>
                <a:ea typeface="Anaheim"/>
                <a:cs typeface="Anaheim"/>
                <a:sym typeface="Anaheim"/>
                <a:hlinkClick r:id="rId4">
                  <a:extLst>
                    <a:ext uri="{A12FA001-AC4F-418D-AE19-62706E023703}">
                      <ahyp:hlinkClr val="tx"/>
                    </a:ext>
                  </a:extLst>
                </a:hlinkClick>
              </a:rPr>
              <a:t>Flaticon</a:t>
            </a:r>
            <a:r>
              <a:rPr b="1" lang="en" sz="1200">
                <a:solidFill>
                  <a:schemeClr val="dk1"/>
                </a:solidFill>
                <a:latin typeface="Anaheim"/>
                <a:ea typeface="Anaheim"/>
                <a:cs typeface="Anaheim"/>
                <a:sym typeface="Anaheim"/>
              </a:rPr>
              <a:t> </a:t>
            </a:r>
            <a:r>
              <a:rPr lang="en" sz="1200">
                <a:solidFill>
                  <a:schemeClr val="dk1"/>
                </a:solidFill>
                <a:latin typeface="Anaheim"/>
                <a:ea typeface="Anaheim"/>
                <a:cs typeface="Anaheim"/>
                <a:sym typeface="Anaheim"/>
              </a:rPr>
              <a:t>and infographics &amp; images by </a:t>
            </a:r>
            <a:r>
              <a:rPr b="1" lang="en" sz="1200">
                <a:solidFill>
                  <a:schemeClr val="dk1"/>
                </a:solidFill>
                <a:uFill>
                  <a:noFill/>
                </a:uFill>
                <a:latin typeface="Anaheim"/>
                <a:ea typeface="Anaheim"/>
                <a:cs typeface="Anaheim"/>
                <a:sym typeface="Anaheim"/>
                <a:hlinkClick r:id="rId5">
                  <a:extLst>
                    <a:ext uri="{A12FA001-AC4F-418D-AE19-62706E023703}">
                      <ahyp:hlinkClr val="tx"/>
                    </a:ext>
                  </a:extLst>
                </a:hlinkClick>
              </a:rPr>
              <a:t>Freepik</a:t>
            </a:r>
            <a:endParaRPr b="1" sz="1200">
              <a:solidFill>
                <a:schemeClr val="dk1"/>
              </a:solidFill>
              <a:latin typeface="Anaheim"/>
              <a:ea typeface="Anaheim"/>
              <a:cs typeface="Anaheim"/>
              <a:sym typeface="Anaheim"/>
            </a:endParaRPr>
          </a:p>
        </p:txBody>
      </p:sp>
      <p:sp>
        <p:nvSpPr>
          <p:cNvPr id="355" name="Google Shape;355;p47"/>
          <p:cNvSpPr txBox="1"/>
          <p:nvPr/>
        </p:nvSpPr>
        <p:spPr>
          <a:xfrm>
            <a:off x="4466193" y="3849575"/>
            <a:ext cx="3806700" cy="6945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300"/>
              </a:spcBef>
              <a:spcAft>
                <a:spcPts val="0"/>
              </a:spcAft>
              <a:buNone/>
            </a:pPr>
            <a:r>
              <a:rPr lang="en" sz="1200">
                <a:solidFill>
                  <a:schemeClr val="dk2"/>
                </a:solidFill>
                <a:latin typeface="Glegoo"/>
                <a:ea typeface="Glegoo"/>
                <a:cs typeface="Glegoo"/>
                <a:sym typeface="Glegoo"/>
              </a:rPr>
              <a:t>CREDITS: This presentation template was created by </a:t>
            </a:r>
            <a:r>
              <a:rPr b="1" lang="en" sz="1200">
                <a:solidFill>
                  <a:schemeClr val="dk2"/>
                </a:solidFill>
                <a:uFill>
                  <a:noFill/>
                </a:uFill>
                <a:latin typeface="Glegoo"/>
                <a:ea typeface="Glegoo"/>
                <a:cs typeface="Glegoo"/>
                <a:sym typeface="Glegoo"/>
                <a:hlinkClick r:id="rId6">
                  <a:extLst>
                    <a:ext uri="{A12FA001-AC4F-418D-AE19-62706E023703}">
                      <ahyp:hlinkClr val="tx"/>
                    </a:ext>
                  </a:extLst>
                </a:hlinkClick>
              </a:rPr>
              <a:t>Slideshow</a:t>
            </a:r>
            <a:r>
              <a:rPr lang="en" sz="1200">
                <a:solidFill>
                  <a:schemeClr val="dk2"/>
                </a:solidFill>
                <a:latin typeface="Glegoo"/>
                <a:ea typeface="Glegoo"/>
                <a:cs typeface="Glegoo"/>
                <a:sym typeface="Glegoo"/>
              </a:rPr>
              <a:t>, and includes icons by </a:t>
            </a:r>
            <a:r>
              <a:rPr b="1" lang="en" sz="1200">
                <a:solidFill>
                  <a:schemeClr val="dk2"/>
                </a:solidFill>
                <a:uFill>
                  <a:noFill/>
                </a:uFill>
                <a:latin typeface="Glegoo"/>
                <a:ea typeface="Glegoo"/>
                <a:cs typeface="Glegoo"/>
                <a:sym typeface="Glegoo"/>
                <a:hlinkClick r:id="rId7">
                  <a:extLst>
                    <a:ext uri="{A12FA001-AC4F-418D-AE19-62706E023703}">
                      <ahyp:hlinkClr val="tx"/>
                    </a:ext>
                  </a:extLst>
                </a:hlinkClick>
              </a:rPr>
              <a:t>Flaticon</a:t>
            </a:r>
            <a:r>
              <a:rPr b="1" lang="en" sz="1200">
                <a:solidFill>
                  <a:schemeClr val="dk2"/>
                </a:solidFill>
                <a:latin typeface="Glegoo"/>
                <a:ea typeface="Glegoo"/>
                <a:cs typeface="Glegoo"/>
                <a:sym typeface="Glegoo"/>
              </a:rPr>
              <a:t> </a:t>
            </a:r>
            <a:r>
              <a:rPr lang="en" sz="1200">
                <a:solidFill>
                  <a:schemeClr val="dk2"/>
                </a:solidFill>
                <a:latin typeface="Glegoo"/>
                <a:ea typeface="Glegoo"/>
                <a:cs typeface="Glegoo"/>
                <a:sym typeface="Glegoo"/>
              </a:rPr>
              <a:t>and infographics &amp; images by </a:t>
            </a:r>
            <a:r>
              <a:rPr b="1" lang="en" sz="1200">
                <a:solidFill>
                  <a:schemeClr val="dk2"/>
                </a:solidFill>
                <a:uFill>
                  <a:noFill/>
                </a:uFill>
                <a:latin typeface="Glegoo"/>
                <a:ea typeface="Glegoo"/>
                <a:cs typeface="Glegoo"/>
                <a:sym typeface="Glegoo"/>
                <a:hlinkClick r:id="rId8">
                  <a:extLst>
                    <a:ext uri="{A12FA001-AC4F-418D-AE19-62706E023703}">
                      <ahyp:hlinkClr val="tx"/>
                    </a:ext>
                  </a:extLst>
                </a:hlinkClick>
              </a:rPr>
              <a:t>Freepik</a:t>
            </a:r>
            <a:endParaRPr b="1" sz="1200">
              <a:solidFill>
                <a:schemeClr val="dk2"/>
              </a:solidFill>
              <a:latin typeface="Glegoo"/>
              <a:ea typeface="Glegoo"/>
              <a:cs typeface="Glegoo"/>
              <a:sym typeface="Glegoo"/>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356" name="Shape 356"/>
        <p:cNvGrpSpPr/>
        <p:nvPr/>
      </p:nvGrpSpPr>
      <p:grpSpPr>
        <a:xfrm>
          <a:off x="0" y="0"/>
          <a:ext cx="0" cy="0"/>
          <a:chOff x="0" y="0"/>
          <a:chExt cx="0" cy="0"/>
        </a:xfrm>
      </p:grpSpPr>
      <p:pic>
        <p:nvPicPr>
          <p:cNvPr id="357" name="Google Shape;357;p48"/>
          <p:cNvPicPr preferRelativeResize="0"/>
          <p:nvPr/>
        </p:nvPicPr>
        <p:blipFill>
          <a:blip r:embed="rId2">
            <a:alphaModFix/>
          </a:blip>
          <a:stretch>
            <a:fillRect/>
          </a:stretch>
        </p:blipFill>
        <p:spPr>
          <a:xfrm flipH="1">
            <a:off x="-3789852" y="-1717079"/>
            <a:ext cx="10739150" cy="8054350"/>
          </a:xfrm>
          <a:prstGeom prst="rect">
            <a:avLst/>
          </a:prstGeom>
          <a:noFill/>
          <a:ln>
            <a:noFill/>
          </a:ln>
        </p:spPr>
      </p:pic>
      <p:pic>
        <p:nvPicPr>
          <p:cNvPr id="358" name="Google Shape;358;p48"/>
          <p:cNvPicPr preferRelativeResize="0"/>
          <p:nvPr/>
        </p:nvPicPr>
        <p:blipFill>
          <a:blip r:embed="rId2">
            <a:alphaModFix/>
          </a:blip>
          <a:stretch>
            <a:fillRect/>
          </a:stretch>
        </p:blipFill>
        <p:spPr>
          <a:xfrm>
            <a:off x="2270973" y="-1717079"/>
            <a:ext cx="10739150" cy="805435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359" name="Shape 359"/>
        <p:cNvGrpSpPr/>
        <p:nvPr/>
      </p:nvGrpSpPr>
      <p:grpSpPr>
        <a:xfrm>
          <a:off x="0" y="0"/>
          <a:ext cx="0" cy="0"/>
          <a:chOff x="0" y="0"/>
          <a:chExt cx="0" cy="0"/>
        </a:xfrm>
      </p:grpSpPr>
      <p:sp>
        <p:nvSpPr>
          <p:cNvPr id="360" name="Google Shape;360;p49"/>
          <p:cNvSpPr/>
          <p:nvPr/>
        </p:nvSpPr>
        <p:spPr>
          <a:xfrm flipH="1">
            <a:off x="7994779" y="163513"/>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9"/>
          <p:cNvSpPr/>
          <p:nvPr/>
        </p:nvSpPr>
        <p:spPr>
          <a:xfrm flipH="1">
            <a:off x="8307316" y="361522"/>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2" name="Google Shape;362;p49"/>
          <p:cNvPicPr preferRelativeResize="0"/>
          <p:nvPr/>
        </p:nvPicPr>
        <p:blipFill rotWithShape="1">
          <a:blip r:embed="rId2">
            <a:alphaModFix/>
          </a:blip>
          <a:srcRect b="0" l="36177" r="21589" t="0"/>
          <a:stretch/>
        </p:blipFill>
        <p:spPr>
          <a:xfrm flipH="1">
            <a:off x="-805185" y="-326462"/>
            <a:ext cx="4081999" cy="724885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6"/>
          <p:cNvSpPr/>
          <p:nvPr/>
        </p:nvSpPr>
        <p:spPr>
          <a:xfrm>
            <a:off x="102810" y="378898"/>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6"/>
          <p:cNvSpPr/>
          <p:nvPr/>
        </p:nvSpPr>
        <p:spPr>
          <a:xfrm>
            <a:off x="639747" y="180889"/>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 name="Google Shape;42;p6"/>
          <p:cNvPicPr preferRelativeResize="0"/>
          <p:nvPr/>
        </p:nvPicPr>
        <p:blipFill rotWithShape="1">
          <a:blip r:embed="rId2">
            <a:alphaModFix/>
          </a:blip>
          <a:srcRect b="0" l="36177" r="21589" t="0"/>
          <a:stretch/>
        </p:blipFill>
        <p:spPr>
          <a:xfrm>
            <a:off x="6022927" y="-322689"/>
            <a:ext cx="4081999" cy="7248856"/>
          </a:xfrm>
          <a:prstGeom prst="rect">
            <a:avLst/>
          </a:prstGeom>
          <a:noFill/>
          <a:ln>
            <a:noFill/>
          </a:ln>
        </p:spPr>
      </p:pic>
      <p:sp>
        <p:nvSpPr>
          <p:cNvPr id="43" name="Google Shape;43;p6"/>
          <p:cNvSpPr txBox="1"/>
          <p:nvPr>
            <p:ph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 name="Shape 44"/>
        <p:cNvGrpSpPr/>
        <p:nvPr/>
      </p:nvGrpSpPr>
      <p:grpSpPr>
        <a:xfrm>
          <a:off x="0" y="0"/>
          <a:ext cx="0" cy="0"/>
          <a:chOff x="0" y="0"/>
          <a:chExt cx="0" cy="0"/>
        </a:xfrm>
      </p:grpSpPr>
      <p:sp>
        <p:nvSpPr>
          <p:cNvPr id="45" name="Google Shape;45;p7"/>
          <p:cNvSpPr/>
          <p:nvPr/>
        </p:nvSpPr>
        <p:spPr>
          <a:xfrm flipH="1">
            <a:off x="7994779" y="163513"/>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7"/>
          <p:cNvSpPr/>
          <p:nvPr/>
        </p:nvSpPr>
        <p:spPr>
          <a:xfrm flipH="1">
            <a:off x="8307316" y="361522"/>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 name="Google Shape;47;p7"/>
          <p:cNvPicPr preferRelativeResize="0"/>
          <p:nvPr/>
        </p:nvPicPr>
        <p:blipFill rotWithShape="1">
          <a:blip r:embed="rId2">
            <a:alphaModFix/>
          </a:blip>
          <a:srcRect b="0" l="36177" r="21589" t="0"/>
          <a:stretch/>
        </p:blipFill>
        <p:spPr>
          <a:xfrm flipH="1">
            <a:off x="-805185" y="-326462"/>
            <a:ext cx="4081999" cy="7248856"/>
          </a:xfrm>
          <a:prstGeom prst="rect">
            <a:avLst/>
          </a:prstGeom>
          <a:noFill/>
          <a:ln>
            <a:noFill/>
          </a:ln>
        </p:spPr>
      </p:pic>
      <p:sp>
        <p:nvSpPr>
          <p:cNvPr id="48" name="Google Shape;48;p7"/>
          <p:cNvSpPr txBox="1"/>
          <p:nvPr>
            <p:ph idx="1" type="subTitle"/>
          </p:nvPr>
        </p:nvSpPr>
        <p:spPr>
          <a:xfrm>
            <a:off x="719975" y="1449000"/>
            <a:ext cx="4199100" cy="2745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Font typeface="Nunito Light"/>
              <a:buChar char="●"/>
              <a:defRPr/>
            </a:lvl1pPr>
            <a:lvl2pPr lvl="1" rtl="0" algn="ctr">
              <a:lnSpc>
                <a:spcPct val="100000"/>
              </a:lnSpc>
              <a:spcBef>
                <a:spcPts val="0"/>
              </a:spcBef>
              <a:spcAft>
                <a:spcPts val="0"/>
              </a:spcAft>
              <a:buSzPts val="1600"/>
              <a:buFont typeface="Nunito Light"/>
              <a:buChar char="○"/>
              <a:defRPr/>
            </a:lvl2pPr>
            <a:lvl3pPr lvl="2" rtl="0" algn="ctr">
              <a:lnSpc>
                <a:spcPct val="100000"/>
              </a:lnSpc>
              <a:spcBef>
                <a:spcPts val="1600"/>
              </a:spcBef>
              <a:spcAft>
                <a:spcPts val="0"/>
              </a:spcAft>
              <a:buSzPts val="1500"/>
              <a:buFont typeface="Nunito Light"/>
              <a:buChar char="■"/>
              <a:defRPr/>
            </a:lvl3pPr>
            <a:lvl4pPr lvl="3" rtl="0" algn="ctr">
              <a:lnSpc>
                <a:spcPct val="100000"/>
              </a:lnSpc>
              <a:spcBef>
                <a:spcPts val="1600"/>
              </a:spcBef>
              <a:spcAft>
                <a:spcPts val="0"/>
              </a:spcAft>
              <a:buSzPts val="1500"/>
              <a:buFont typeface="Nunito Light"/>
              <a:buChar char="●"/>
              <a:defRPr/>
            </a:lvl4pPr>
            <a:lvl5pPr lvl="4" rtl="0" algn="ctr">
              <a:lnSpc>
                <a:spcPct val="100000"/>
              </a:lnSpc>
              <a:spcBef>
                <a:spcPts val="1600"/>
              </a:spcBef>
              <a:spcAft>
                <a:spcPts val="0"/>
              </a:spcAft>
              <a:buSzPts val="1400"/>
              <a:buFont typeface="Nunito Light"/>
              <a:buChar char="○"/>
              <a:defRPr/>
            </a:lvl5pPr>
            <a:lvl6pPr lvl="5" rtl="0" algn="ctr">
              <a:lnSpc>
                <a:spcPct val="100000"/>
              </a:lnSpc>
              <a:spcBef>
                <a:spcPts val="1600"/>
              </a:spcBef>
              <a:spcAft>
                <a:spcPts val="0"/>
              </a:spcAft>
              <a:buSzPts val="1400"/>
              <a:buFont typeface="Nunito Light"/>
              <a:buChar char="■"/>
              <a:defRPr/>
            </a:lvl6pPr>
            <a:lvl7pPr lvl="6" rtl="0" algn="ctr">
              <a:lnSpc>
                <a:spcPct val="100000"/>
              </a:lnSpc>
              <a:spcBef>
                <a:spcPts val="1600"/>
              </a:spcBef>
              <a:spcAft>
                <a:spcPts val="0"/>
              </a:spcAft>
              <a:buSzPts val="1300"/>
              <a:buFont typeface="Nunito Light"/>
              <a:buChar char="●"/>
              <a:defRPr/>
            </a:lvl7pPr>
            <a:lvl8pPr lvl="7" rtl="0" algn="ctr">
              <a:lnSpc>
                <a:spcPct val="100000"/>
              </a:lnSpc>
              <a:spcBef>
                <a:spcPts val="1600"/>
              </a:spcBef>
              <a:spcAft>
                <a:spcPts val="0"/>
              </a:spcAft>
              <a:buSzPts val="1300"/>
              <a:buFont typeface="Nunito Light"/>
              <a:buChar char="○"/>
              <a:defRPr/>
            </a:lvl8pPr>
            <a:lvl9pPr lvl="8" rtl="0" algn="ctr">
              <a:lnSpc>
                <a:spcPct val="100000"/>
              </a:lnSpc>
              <a:spcBef>
                <a:spcPts val="1600"/>
              </a:spcBef>
              <a:spcAft>
                <a:spcPts val="1600"/>
              </a:spcAft>
              <a:buSzPts val="1400"/>
              <a:buFont typeface="Nunito Light"/>
              <a:buChar char="■"/>
              <a:defRPr/>
            </a:lvl9pPr>
          </a:lstStyle>
          <a:p/>
        </p:txBody>
      </p:sp>
      <p:sp>
        <p:nvSpPr>
          <p:cNvPr id="49" name="Google Shape;49;p7"/>
          <p:cNvSpPr txBox="1"/>
          <p:nvPr>
            <p:ph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0" name="Shape 50"/>
        <p:cNvGrpSpPr/>
        <p:nvPr/>
      </p:nvGrpSpPr>
      <p:grpSpPr>
        <a:xfrm>
          <a:off x="0" y="0"/>
          <a:ext cx="0" cy="0"/>
          <a:chOff x="0" y="0"/>
          <a:chExt cx="0" cy="0"/>
        </a:xfrm>
      </p:grpSpPr>
      <p:pic>
        <p:nvPicPr>
          <p:cNvPr id="51" name="Google Shape;51;p8"/>
          <p:cNvPicPr preferRelativeResize="0"/>
          <p:nvPr/>
        </p:nvPicPr>
        <p:blipFill>
          <a:blip r:embed="rId2">
            <a:alphaModFix/>
          </a:blip>
          <a:stretch>
            <a:fillRect/>
          </a:stretch>
        </p:blipFill>
        <p:spPr>
          <a:xfrm flipH="1">
            <a:off x="-1822424" y="-1299875"/>
            <a:ext cx="9733399" cy="7300049"/>
          </a:xfrm>
          <a:prstGeom prst="rect">
            <a:avLst/>
          </a:prstGeom>
          <a:noFill/>
          <a:ln>
            <a:noFill/>
          </a:ln>
        </p:spPr>
      </p:pic>
      <p:sp>
        <p:nvSpPr>
          <p:cNvPr id="52" name="Google Shape;52;p8"/>
          <p:cNvSpPr txBox="1"/>
          <p:nvPr>
            <p:ph type="title"/>
          </p:nvPr>
        </p:nvSpPr>
        <p:spPr>
          <a:xfrm rot="228">
            <a:off x="3911600" y="538825"/>
            <a:ext cx="4515600" cy="2058000"/>
          </a:xfrm>
          <a:prstGeom prst="rect">
            <a:avLst/>
          </a:prstGeom>
        </p:spPr>
        <p:txBody>
          <a:bodyPr anchorCtr="0" anchor="ctr" bIns="91425" lIns="91425" spcFirstLastPara="1" rIns="91425" wrap="square" tIns="91425">
            <a:noAutofit/>
          </a:bodyPr>
          <a:lstStyle>
            <a:lvl1pPr lvl="0" algn="r">
              <a:lnSpc>
                <a:spcPct val="80000"/>
              </a:lnSpc>
              <a:spcBef>
                <a:spcPts val="0"/>
              </a:spcBef>
              <a:spcAft>
                <a:spcPts val="0"/>
              </a:spcAft>
              <a:buSzPts val="4800"/>
              <a:buNone/>
              <a:defRPr sz="6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pic>
        <p:nvPicPr>
          <p:cNvPr id="54" name="Google Shape;54;p9"/>
          <p:cNvPicPr preferRelativeResize="0"/>
          <p:nvPr/>
        </p:nvPicPr>
        <p:blipFill>
          <a:blip r:embed="rId2">
            <a:alphaModFix/>
          </a:blip>
          <a:stretch>
            <a:fillRect/>
          </a:stretch>
        </p:blipFill>
        <p:spPr>
          <a:xfrm flipH="1">
            <a:off x="-3789852" y="-1717079"/>
            <a:ext cx="10739150" cy="8054350"/>
          </a:xfrm>
          <a:prstGeom prst="rect">
            <a:avLst/>
          </a:prstGeom>
          <a:noFill/>
          <a:ln>
            <a:noFill/>
          </a:ln>
        </p:spPr>
      </p:pic>
      <p:pic>
        <p:nvPicPr>
          <p:cNvPr id="55" name="Google Shape;55;p9"/>
          <p:cNvPicPr preferRelativeResize="0"/>
          <p:nvPr/>
        </p:nvPicPr>
        <p:blipFill>
          <a:blip r:embed="rId2">
            <a:alphaModFix/>
          </a:blip>
          <a:stretch>
            <a:fillRect/>
          </a:stretch>
        </p:blipFill>
        <p:spPr>
          <a:xfrm>
            <a:off x="2270973" y="-1717079"/>
            <a:ext cx="10739150" cy="8054350"/>
          </a:xfrm>
          <a:prstGeom prst="rect">
            <a:avLst/>
          </a:prstGeom>
          <a:noFill/>
          <a:ln>
            <a:noFill/>
          </a:ln>
        </p:spPr>
      </p:pic>
      <p:sp>
        <p:nvSpPr>
          <p:cNvPr id="56" name="Google Shape;56;p9"/>
          <p:cNvSpPr txBox="1"/>
          <p:nvPr>
            <p:ph idx="1" type="subTitle"/>
          </p:nvPr>
        </p:nvSpPr>
        <p:spPr>
          <a:xfrm>
            <a:off x="4832600" y="1447800"/>
            <a:ext cx="3594600" cy="1769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7" name="Google Shape;57;p9"/>
          <p:cNvSpPr txBox="1"/>
          <p:nvPr>
            <p:ph type="title"/>
          </p:nvPr>
        </p:nvSpPr>
        <p:spPr>
          <a:xfrm rot="-268">
            <a:off x="719976" y="524318"/>
            <a:ext cx="7704300" cy="572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8" name="Shape 58"/>
        <p:cNvGrpSpPr/>
        <p:nvPr/>
      </p:nvGrpSpPr>
      <p:grpSpPr>
        <a:xfrm>
          <a:off x="0" y="0"/>
          <a:ext cx="0" cy="0"/>
          <a:chOff x="0" y="0"/>
          <a:chExt cx="0" cy="0"/>
        </a:xfrm>
      </p:grpSpPr>
      <p:sp>
        <p:nvSpPr>
          <p:cNvPr id="59" name="Google Shape;59;p10"/>
          <p:cNvSpPr txBox="1"/>
          <p:nvPr>
            <p:ph type="title"/>
          </p:nvPr>
        </p:nvSpPr>
        <p:spPr>
          <a:xfrm rot="1113">
            <a:off x="716800" y="3936400"/>
            <a:ext cx="3705600" cy="772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500"/>
              <a:buNone/>
              <a:defRPr sz="24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19.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500"/>
              <a:buFont typeface="Bungee"/>
              <a:buNone/>
              <a:defRPr sz="3500">
                <a:solidFill>
                  <a:schemeClr val="dk2"/>
                </a:solidFill>
                <a:latin typeface="Bungee"/>
                <a:ea typeface="Bungee"/>
                <a:cs typeface="Bungee"/>
                <a:sym typeface="Bungee"/>
              </a:defRPr>
            </a:lvl1pPr>
            <a:lvl2pPr lvl="1" rtl="0">
              <a:spcBef>
                <a:spcPts val="0"/>
              </a:spcBef>
              <a:spcAft>
                <a:spcPts val="0"/>
              </a:spcAft>
              <a:buClr>
                <a:schemeClr val="dk2"/>
              </a:buClr>
              <a:buSzPts val="3500"/>
              <a:buFont typeface="Bungee"/>
              <a:buNone/>
              <a:defRPr sz="3500">
                <a:solidFill>
                  <a:schemeClr val="dk2"/>
                </a:solidFill>
                <a:latin typeface="Bungee"/>
                <a:ea typeface="Bungee"/>
                <a:cs typeface="Bungee"/>
                <a:sym typeface="Bungee"/>
              </a:defRPr>
            </a:lvl2pPr>
            <a:lvl3pPr lvl="2" rtl="0">
              <a:spcBef>
                <a:spcPts val="0"/>
              </a:spcBef>
              <a:spcAft>
                <a:spcPts val="0"/>
              </a:spcAft>
              <a:buClr>
                <a:schemeClr val="dk2"/>
              </a:buClr>
              <a:buSzPts val="3500"/>
              <a:buFont typeface="Bungee"/>
              <a:buNone/>
              <a:defRPr sz="3500">
                <a:solidFill>
                  <a:schemeClr val="dk2"/>
                </a:solidFill>
                <a:latin typeface="Bungee"/>
                <a:ea typeface="Bungee"/>
                <a:cs typeface="Bungee"/>
                <a:sym typeface="Bungee"/>
              </a:defRPr>
            </a:lvl3pPr>
            <a:lvl4pPr lvl="3" rtl="0">
              <a:spcBef>
                <a:spcPts val="0"/>
              </a:spcBef>
              <a:spcAft>
                <a:spcPts val="0"/>
              </a:spcAft>
              <a:buClr>
                <a:schemeClr val="dk2"/>
              </a:buClr>
              <a:buSzPts val="3500"/>
              <a:buFont typeface="Bungee"/>
              <a:buNone/>
              <a:defRPr sz="3500">
                <a:solidFill>
                  <a:schemeClr val="dk2"/>
                </a:solidFill>
                <a:latin typeface="Bungee"/>
                <a:ea typeface="Bungee"/>
                <a:cs typeface="Bungee"/>
                <a:sym typeface="Bungee"/>
              </a:defRPr>
            </a:lvl4pPr>
            <a:lvl5pPr lvl="4" rtl="0">
              <a:spcBef>
                <a:spcPts val="0"/>
              </a:spcBef>
              <a:spcAft>
                <a:spcPts val="0"/>
              </a:spcAft>
              <a:buClr>
                <a:schemeClr val="dk2"/>
              </a:buClr>
              <a:buSzPts val="3500"/>
              <a:buFont typeface="Bungee"/>
              <a:buNone/>
              <a:defRPr sz="3500">
                <a:solidFill>
                  <a:schemeClr val="dk2"/>
                </a:solidFill>
                <a:latin typeface="Bungee"/>
                <a:ea typeface="Bungee"/>
                <a:cs typeface="Bungee"/>
                <a:sym typeface="Bungee"/>
              </a:defRPr>
            </a:lvl5pPr>
            <a:lvl6pPr lvl="5" rtl="0">
              <a:spcBef>
                <a:spcPts val="0"/>
              </a:spcBef>
              <a:spcAft>
                <a:spcPts val="0"/>
              </a:spcAft>
              <a:buClr>
                <a:schemeClr val="dk2"/>
              </a:buClr>
              <a:buSzPts val="3500"/>
              <a:buFont typeface="Bungee"/>
              <a:buNone/>
              <a:defRPr sz="3500">
                <a:solidFill>
                  <a:schemeClr val="dk2"/>
                </a:solidFill>
                <a:latin typeface="Bungee"/>
                <a:ea typeface="Bungee"/>
                <a:cs typeface="Bungee"/>
                <a:sym typeface="Bungee"/>
              </a:defRPr>
            </a:lvl6pPr>
            <a:lvl7pPr lvl="6" rtl="0">
              <a:spcBef>
                <a:spcPts val="0"/>
              </a:spcBef>
              <a:spcAft>
                <a:spcPts val="0"/>
              </a:spcAft>
              <a:buClr>
                <a:schemeClr val="dk2"/>
              </a:buClr>
              <a:buSzPts val="3500"/>
              <a:buFont typeface="Bungee"/>
              <a:buNone/>
              <a:defRPr sz="3500">
                <a:solidFill>
                  <a:schemeClr val="dk2"/>
                </a:solidFill>
                <a:latin typeface="Bungee"/>
                <a:ea typeface="Bungee"/>
                <a:cs typeface="Bungee"/>
                <a:sym typeface="Bungee"/>
              </a:defRPr>
            </a:lvl7pPr>
            <a:lvl8pPr lvl="7" rtl="0">
              <a:spcBef>
                <a:spcPts val="0"/>
              </a:spcBef>
              <a:spcAft>
                <a:spcPts val="0"/>
              </a:spcAft>
              <a:buClr>
                <a:schemeClr val="dk2"/>
              </a:buClr>
              <a:buSzPts val="3500"/>
              <a:buFont typeface="Bungee"/>
              <a:buNone/>
              <a:defRPr sz="3500">
                <a:solidFill>
                  <a:schemeClr val="dk2"/>
                </a:solidFill>
                <a:latin typeface="Bungee"/>
                <a:ea typeface="Bungee"/>
                <a:cs typeface="Bungee"/>
                <a:sym typeface="Bungee"/>
              </a:defRPr>
            </a:lvl8pPr>
            <a:lvl9pPr lvl="8" rtl="0">
              <a:spcBef>
                <a:spcPts val="0"/>
              </a:spcBef>
              <a:spcAft>
                <a:spcPts val="0"/>
              </a:spcAft>
              <a:buClr>
                <a:schemeClr val="dk2"/>
              </a:buClr>
              <a:buSzPts val="3500"/>
              <a:buFont typeface="Bungee"/>
              <a:buNone/>
              <a:defRPr sz="3500">
                <a:solidFill>
                  <a:schemeClr val="dk2"/>
                </a:solidFill>
                <a:latin typeface="Bungee"/>
                <a:ea typeface="Bungee"/>
                <a:cs typeface="Bungee"/>
                <a:sym typeface="Bunge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Glegoo"/>
              <a:buChar char="●"/>
              <a:defRPr>
                <a:solidFill>
                  <a:schemeClr val="dk2"/>
                </a:solidFill>
                <a:latin typeface="Glegoo"/>
                <a:ea typeface="Glegoo"/>
                <a:cs typeface="Glegoo"/>
                <a:sym typeface="Glegoo"/>
              </a:defRPr>
            </a:lvl1pPr>
            <a:lvl2pPr indent="-317500" lvl="1" marL="914400">
              <a:lnSpc>
                <a:spcPct val="115000"/>
              </a:lnSpc>
              <a:spcBef>
                <a:spcPts val="1600"/>
              </a:spcBef>
              <a:spcAft>
                <a:spcPts val="0"/>
              </a:spcAft>
              <a:buClr>
                <a:schemeClr val="dk2"/>
              </a:buClr>
              <a:buSzPts val="1400"/>
              <a:buFont typeface="Glegoo"/>
              <a:buChar char="○"/>
              <a:defRPr>
                <a:solidFill>
                  <a:schemeClr val="dk2"/>
                </a:solidFill>
                <a:latin typeface="Glegoo"/>
                <a:ea typeface="Glegoo"/>
                <a:cs typeface="Glegoo"/>
                <a:sym typeface="Glegoo"/>
              </a:defRPr>
            </a:lvl2pPr>
            <a:lvl3pPr indent="-317500" lvl="2" marL="1371600">
              <a:lnSpc>
                <a:spcPct val="115000"/>
              </a:lnSpc>
              <a:spcBef>
                <a:spcPts val="1600"/>
              </a:spcBef>
              <a:spcAft>
                <a:spcPts val="0"/>
              </a:spcAft>
              <a:buClr>
                <a:schemeClr val="dk2"/>
              </a:buClr>
              <a:buSzPts val="1400"/>
              <a:buFont typeface="Glegoo"/>
              <a:buChar char="■"/>
              <a:defRPr>
                <a:solidFill>
                  <a:schemeClr val="dk2"/>
                </a:solidFill>
                <a:latin typeface="Glegoo"/>
                <a:ea typeface="Glegoo"/>
                <a:cs typeface="Glegoo"/>
                <a:sym typeface="Glegoo"/>
              </a:defRPr>
            </a:lvl3pPr>
            <a:lvl4pPr indent="-317500" lvl="3" marL="1828800">
              <a:lnSpc>
                <a:spcPct val="115000"/>
              </a:lnSpc>
              <a:spcBef>
                <a:spcPts val="1600"/>
              </a:spcBef>
              <a:spcAft>
                <a:spcPts val="0"/>
              </a:spcAft>
              <a:buClr>
                <a:schemeClr val="dk2"/>
              </a:buClr>
              <a:buSzPts val="1400"/>
              <a:buFont typeface="Glegoo"/>
              <a:buChar char="●"/>
              <a:defRPr>
                <a:solidFill>
                  <a:schemeClr val="dk2"/>
                </a:solidFill>
                <a:latin typeface="Glegoo"/>
                <a:ea typeface="Glegoo"/>
                <a:cs typeface="Glegoo"/>
                <a:sym typeface="Glegoo"/>
              </a:defRPr>
            </a:lvl4pPr>
            <a:lvl5pPr indent="-317500" lvl="4" marL="2286000">
              <a:lnSpc>
                <a:spcPct val="115000"/>
              </a:lnSpc>
              <a:spcBef>
                <a:spcPts val="1600"/>
              </a:spcBef>
              <a:spcAft>
                <a:spcPts val="0"/>
              </a:spcAft>
              <a:buClr>
                <a:schemeClr val="dk2"/>
              </a:buClr>
              <a:buSzPts val="1400"/>
              <a:buFont typeface="Glegoo"/>
              <a:buChar char="○"/>
              <a:defRPr>
                <a:solidFill>
                  <a:schemeClr val="dk2"/>
                </a:solidFill>
                <a:latin typeface="Glegoo"/>
                <a:ea typeface="Glegoo"/>
                <a:cs typeface="Glegoo"/>
                <a:sym typeface="Glegoo"/>
              </a:defRPr>
            </a:lvl5pPr>
            <a:lvl6pPr indent="-317500" lvl="5" marL="2743200">
              <a:lnSpc>
                <a:spcPct val="115000"/>
              </a:lnSpc>
              <a:spcBef>
                <a:spcPts val="1600"/>
              </a:spcBef>
              <a:spcAft>
                <a:spcPts val="0"/>
              </a:spcAft>
              <a:buClr>
                <a:schemeClr val="dk2"/>
              </a:buClr>
              <a:buSzPts val="1400"/>
              <a:buFont typeface="Glegoo"/>
              <a:buChar char="■"/>
              <a:defRPr>
                <a:solidFill>
                  <a:schemeClr val="dk2"/>
                </a:solidFill>
                <a:latin typeface="Glegoo"/>
                <a:ea typeface="Glegoo"/>
                <a:cs typeface="Glegoo"/>
                <a:sym typeface="Glegoo"/>
              </a:defRPr>
            </a:lvl6pPr>
            <a:lvl7pPr indent="-317500" lvl="6" marL="3200400">
              <a:lnSpc>
                <a:spcPct val="115000"/>
              </a:lnSpc>
              <a:spcBef>
                <a:spcPts val="1600"/>
              </a:spcBef>
              <a:spcAft>
                <a:spcPts val="0"/>
              </a:spcAft>
              <a:buClr>
                <a:schemeClr val="dk2"/>
              </a:buClr>
              <a:buSzPts val="1400"/>
              <a:buFont typeface="Glegoo"/>
              <a:buChar char="●"/>
              <a:defRPr>
                <a:solidFill>
                  <a:schemeClr val="dk2"/>
                </a:solidFill>
                <a:latin typeface="Glegoo"/>
                <a:ea typeface="Glegoo"/>
                <a:cs typeface="Glegoo"/>
                <a:sym typeface="Glegoo"/>
              </a:defRPr>
            </a:lvl7pPr>
            <a:lvl8pPr indent="-317500" lvl="7" marL="3657600">
              <a:lnSpc>
                <a:spcPct val="115000"/>
              </a:lnSpc>
              <a:spcBef>
                <a:spcPts val="1600"/>
              </a:spcBef>
              <a:spcAft>
                <a:spcPts val="0"/>
              </a:spcAft>
              <a:buClr>
                <a:schemeClr val="dk2"/>
              </a:buClr>
              <a:buSzPts val="1400"/>
              <a:buFont typeface="Glegoo"/>
              <a:buChar char="○"/>
              <a:defRPr>
                <a:solidFill>
                  <a:schemeClr val="dk2"/>
                </a:solidFill>
                <a:latin typeface="Glegoo"/>
                <a:ea typeface="Glegoo"/>
                <a:cs typeface="Glegoo"/>
                <a:sym typeface="Glegoo"/>
              </a:defRPr>
            </a:lvl8pPr>
            <a:lvl9pPr indent="-317500" lvl="8" marL="4114800">
              <a:lnSpc>
                <a:spcPct val="115000"/>
              </a:lnSpc>
              <a:spcBef>
                <a:spcPts val="1600"/>
              </a:spcBef>
              <a:spcAft>
                <a:spcPts val="1600"/>
              </a:spcAft>
              <a:buClr>
                <a:schemeClr val="dk2"/>
              </a:buClr>
              <a:buSzPts val="1400"/>
              <a:buFont typeface="Glegoo"/>
              <a:buChar char="■"/>
              <a:defRPr>
                <a:solidFill>
                  <a:schemeClr val="dk2"/>
                </a:solidFill>
                <a:latin typeface="Glegoo"/>
                <a:ea typeface="Glegoo"/>
                <a:cs typeface="Glegoo"/>
                <a:sym typeface="Glegoo"/>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 id="2147483692" r:id="rId46"/>
    <p:sldLayoutId id="2147483693" r:id="rId47"/>
    <p:sldLayoutId id="2147483694" r:id="rId48"/>
    <p:sldLayoutId id="2147483695" r:id="rId4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xml"/><Relationship Id="rId3" Type="http://schemas.openxmlformats.org/officeDocument/2006/relationships/hyperlink" Target="https://www.ixl.com/standards/common-core/math/grade-7"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7.xml"/><Relationship Id="rId3" Type="http://schemas.openxmlformats.org/officeDocument/2006/relationships/hyperlink" Target="https://www.gao.gov/products/gao-23-105348"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8.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21.png"/><Relationship Id="rId6"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www.youtube.com/watch?v=9W0ghN3CaHg" TargetMode="Externa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1.xml"/><Relationship Id="rId3" Type="http://schemas.openxmlformats.org/officeDocument/2006/relationships/hyperlink" Target="http://www.youtube.com/watch?v=vQmSqOIV0PM" TargetMode="External"/><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3.xml"/><Relationship Id="rId3" Type="http://schemas.openxmlformats.org/officeDocument/2006/relationships/image" Target="../media/image26.jpg"/><Relationship Id="rId4" Type="http://schemas.openxmlformats.org/officeDocument/2006/relationships/hyperlink" Target="http://www.youtube.com/watch?v=6CRx-bW1qeA" TargetMode="External"/><Relationship Id="rId5" Type="http://schemas.openxmlformats.org/officeDocument/2006/relationships/image" Target="../media/image2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24.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24.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24.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24.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0"/>
          <p:cNvSpPr txBox="1"/>
          <p:nvPr>
            <p:ph idx="1" type="subTitle"/>
          </p:nvPr>
        </p:nvSpPr>
        <p:spPr>
          <a:xfrm>
            <a:off x="716802" y="3300575"/>
            <a:ext cx="6178200" cy="61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Hezekyah, Aaliyah, Kionte, Malik, Ava, BeverlyAnn</a:t>
            </a:r>
            <a:endParaRPr/>
          </a:p>
          <a:p>
            <a:pPr indent="0" lvl="0" marL="0" rtl="0" algn="l">
              <a:spcBef>
                <a:spcPts val="0"/>
              </a:spcBef>
              <a:spcAft>
                <a:spcPts val="0"/>
              </a:spcAft>
              <a:buClr>
                <a:schemeClr val="dk1"/>
              </a:buClr>
              <a:buSzPts val="1100"/>
              <a:buFont typeface="Arial"/>
              <a:buNone/>
            </a:pPr>
            <a:r>
              <a:t/>
            </a:r>
            <a:endParaRPr/>
          </a:p>
        </p:txBody>
      </p:sp>
      <p:sp>
        <p:nvSpPr>
          <p:cNvPr id="368" name="Google Shape;368;p50"/>
          <p:cNvSpPr txBox="1"/>
          <p:nvPr>
            <p:ph type="ctrTitle"/>
          </p:nvPr>
        </p:nvSpPr>
        <p:spPr>
          <a:xfrm rot="-368">
            <a:off x="648662" y="1189848"/>
            <a:ext cx="5606400" cy="1869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8500">
                <a:solidFill>
                  <a:schemeClr val="lt1"/>
                </a:solidFill>
              </a:rPr>
              <a:t>DRess Codes</a:t>
            </a:r>
            <a:endParaRPr sz="7000">
              <a:solidFill>
                <a:schemeClr val="dk2"/>
              </a:solidFill>
            </a:endParaRPr>
          </a:p>
        </p:txBody>
      </p:sp>
      <p:sp>
        <p:nvSpPr>
          <p:cNvPr id="369" name="Google Shape;369;p50"/>
          <p:cNvSpPr/>
          <p:nvPr/>
        </p:nvSpPr>
        <p:spPr>
          <a:xfrm>
            <a:off x="744938" y="4234688"/>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50"/>
          <p:cNvSpPr/>
          <p:nvPr/>
        </p:nvSpPr>
        <p:spPr>
          <a:xfrm>
            <a:off x="208000" y="4432697"/>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1" name="Google Shape;371;p50"/>
          <p:cNvGrpSpPr/>
          <p:nvPr/>
        </p:nvGrpSpPr>
        <p:grpSpPr>
          <a:xfrm>
            <a:off x="4304805" y="481045"/>
            <a:ext cx="1374415" cy="1079292"/>
            <a:chOff x="1455050" y="449725"/>
            <a:chExt cx="870875" cy="683875"/>
          </a:xfrm>
        </p:grpSpPr>
        <p:sp>
          <p:nvSpPr>
            <p:cNvPr id="372" name="Google Shape;372;p50"/>
            <p:cNvSpPr/>
            <p:nvPr/>
          </p:nvSpPr>
          <p:spPr>
            <a:xfrm>
              <a:off x="1542200" y="574075"/>
              <a:ext cx="120200" cy="375025"/>
            </a:xfrm>
            <a:custGeom>
              <a:rect b="b" l="l" r="r" t="t"/>
              <a:pathLst>
                <a:path extrusionOk="0" h="15001" w="4808">
                  <a:moveTo>
                    <a:pt x="1277" y="1"/>
                  </a:moveTo>
                  <a:cubicBezTo>
                    <a:pt x="1277" y="257"/>
                    <a:pt x="1150" y="382"/>
                    <a:pt x="818" y="648"/>
                  </a:cubicBezTo>
                  <a:cubicBezTo>
                    <a:pt x="474" y="923"/>
                    <a:pt x="1" y="1302"/>
                    <a:pt x="1" y="2042"/>
                  </a:cubicBezTo>
                  <a:cubicBezTo>
                    <a:pt x="1" y="2783"/>
                    <a:pt x="474" y="3160"/>
                    <a:pt x="818" y="3435"/>
                  </a:cubicBezTo>
                  <a:cubicBezTo>
                    <a:pt x="1150" y="3700"/>
                    <a:pt x="1277" y="3827"/>
                    <a:pt x="1277" y="4083"/>
                  </a:cubicBezTo>
                  <a:cubicBezTo>
                    <a:pt x="1277" y="4338"/>
                    <a:pt x="1150" y="4463"/>
                    <a:pt x="818" y="4729"/>
                  </a:cubicBezTo>
                  <a:cubicBezTo>
                    <a:pt x="474" y="5005"/>
                    <a:pt x="1" y="5383"/>
                    <a:pt x="1" y="6124"/>
                  </a:cubicBezTo>
                  <a:cubicBezTo>
                    <a:pt x="1" y="6864"/>
                    <a:pt x="474" y="7242"/>
                    <a:pt x="818" y="7518"/>
                  </a:cubicBezTo>
                  <a:cubicBezTo>
                    <a:pt x="1150" y="7784"/>
                    <a:pt x="1277" y="7908"/>
                    <a:pt x="1277" y="8164"/>
                  </a:cubicBezTo>
                  <a:cubicBezTo>
                    <a:pt x="1277" y="8421"/>
                    <a:pt x="1150" y="8546"/>
                    <a:pt x="818" y="8811"/>
                  </a:cubicBezTo>
                  <a:cubicBezTo>
                    <a:pt x="474" y="9087"/>
                    <a:pt x="1" y="9466"/>
                    <a:pt x="1" y="10206"/>
                  </a:cubicBezTo>
                  <a:cubicBezTo>
                    <a:pt x="1" y="10947"/>
                    <a:pt x="474" y="11324"/>
                    <a:pt x="818" y="11601"/>
                  </a:cubicBezTo>
                  <a:cubicBezTo>
                    <a:pt x="1122" y="11844"/>
                    <a:pt x="1439" y="12061"/>
                    <a:pt x="1456" y="12463"/>
                  </a:cubicBezTo>
                  <a:cubicBezTo>
                    <a:pt x="1483" y="13109"/>
                    <a:pt x="1544" y="13713"/>
                    <a:pt x="1992" y="14186"/>
                  </a:cubicBezTo>
                  <a:cubicBezTo>
                    <a:pt x="2504" y="14727"/>
                    <a:pt x="3243" y="15000"/>
                    <a:pt x="4194" y="15000"/>
                  </a:cubicBezTo>
                  <a:cubicBezTo>
                    <a:pt x="4390" y="15000"/>
                    <a:pt x="4594" y="14988"/>
                    <a:pt x="4807" y="14966"/>
                  </a:cubicBezTo>
                  <a:lnTo>
                    <a:pt x="4706" y="14013"/>
                  </a:lnTo>
                  <a:cubicBezTo>
                    <a:pt x="4527" y="14032"/>
                    <a:pt x="4358" y="14041"/>
                    <a:pt x="4198" y="14041"/>
                  </a:cubicBezTo>
                  <a:cubicBezTo>
                    <a:pt x="3522" y="14041"/>
                    <a:pt x="3017" y="13871"/>
                    <a:pt x="2692" y="13532"/>
                  </a:cubicBezTo>
                  <a:cubicBezTo>
                    <a:pt x="2273" y="13093"/>
                    <a:pt x="2348" y="12471"/>
                    <a:pt x="2189" y="11928"/>
                  </a:cubicBezTo>
                  <a:cubicBezTo>
                    <a:pt x="2060" y="11483"/>
                    <a:pt x="1824" y="11274"/>
                    <a:pt x="1467" y="10989"/>
                  </a:cubicBezTo>
                  <a:cubicBezTo>
                    <a:pt x="1135" y="10723"/>
                    <a:pt x="958" y="10463"/>
                    <a:pt x="958" y="10206"/>
                  </a:cubicBezTo>
                  <a:cubicBezTo>
                    <a:pt x="958" y="9949"/>
                    <a:pt x="1085" y="9825"/>
                    <a:pt x="1417" y="9558"/>
                  </a:cubicBezTo>
                  <a:cubicBezTo>
                    <a:pt x="1761" y="9282"/>
                    <a:pt x="2234" y="8903"/>
                    <a:pt x="2234" y="8164"/>
                  </a:cubicBezTo>
                  <a:cubicBezTo>
                    <a:pt x="2234" y="7424"/>
                    <a:pt x="1761" y="7046"/>
                    <a:pt x="1417" y="6770"/>
                  </a:cubicBezTo>
                  <a:cubicBezTo>
                    <a:pt x="1085" y="6504"/>
                    <a:pt x="958" y="6380"/>
                    <a:pt x="958" y="6124"/>
                  </a:cubicBezTo>
                  <a:cubicBezTo>
                    <a:pt x="958" y="5867"/>
                    <a:pt x="1085" y="5741"/>
                    <a:pt x="1417" y="5476"/>
                  </a:cubicBezTo>
                  <a:cubicBezTo>
                    <a:pt x="1761" y="5201"/>
                    <a:pt x="2234" y="4822"/>
                    <a:pt x="2234" y="4083"/>
                  </a:cubicBezTo>
                  <a:cubicBezTo>
                    <a:pt x="2234" y="3344"/>
                    <a:pt x="1761" y="2965"/>
                    <a:pt x="1417" y="2689"/>
                  </a:cubicBezTo>
                  <a:cubicBezTo>
                    <a:pt x="1085" y="2422"/>
                    <a:pt x="958" y="2297"/>
                    <a:pt x="958" y="2042"/>
                  </a:cubicBezTo>
                  <a:cubicBezTo>
                    <a:pt x="958" y="1786"/>
                    <a:pt x="1085" y="1660"/>
                    <a:pt x="1417" y="1395"/>
                  </a:cubicBezTo>
                  <a:cubicBezTo>
                    <a:pt x="1761" y="1120"/>
                    <a:pt x="2234" y="741"/>
                    <a:pt x="22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0"/>
            <p:cNvSpPr/>
            <p:nvPr/>
          </p:nvSpPr>
          <p:spPr>
            <a:xfrm>
              <a:off x="1540250" y="572075"/>
              <a:ext cx="124425" cy="378975"/>
            </a:xfrm>
            <a:custGeom>
              <a:rect b="b" l="l" r="r" t="t"/>
              <a:pathLst>
                <a:path extrusionOk="0" h="15159" w="4977">
                  <a:moveTo>
                    <a:pt x="2229" y="158"/>
                  </a:moveTo>
                  <a:cubicBezTo>
                    <a:pt x="2196" y="808"/>
                    <a:pt x="1763" y="1154"/>
                    <a:pt x="1442" y="1411"/>
                  </a:cubicBezTo>
                  <a:cubicBezTo>
                    <a:pt x="1122" y="1669"/>
                    <a:pt x="954" y="1815"/>
                    <a:pt x="954" y="2121"/>
                  </a:cubicBezTo>
                  <a:cubicBezTo>
                    <a:pt x="954" y="2423"/>
                    <a:pt x="1122" y="2573"/>
                    <a:pt x="1444" y="2829"/>
                  </a:cubicBezTo>
                  <a:cubicBezTo>
                    <a:pt x="1777" y="3097"/>
                    <a:pt x="2231" y="3460"/>
                    <a:pt x="2231" y="4162"/>
                  </a:cubicBezTo>
                  <a:cubicBezTo>
                    <a:pt x="2231" y="4863"/>
                    <a:pt x="1777" y="5228"/>
                    <a:pt x="1444" y="5494"/>
                  </a:cubicBezTo>
                  <a:cubicBezTo>
                    <a:pt x="1123" y="5752"/>
                    <a:pt x="956" y="5898"/>
                    <a:pt x="956" y="6204"/>
                  </a:cubicBezTo>
                  <a:cubicBezTo>
                    <a:pt x="956" y="6506"/>
                    <a:pt x="1123" y="6656"/>
                    <a:pt x="1445" y="6913"/>
                  </a:cubicBezTo>
                  <a:cubicBezTo>
                    <a:pt x="1778" y="7179"/>
                    <a:pt x="2233" y="7542"/>
                    <a:pt x="2233" y="8244"/>
                  </a:cubicBezTo>
                  <a:cubicBezTo>
                    <a:pt x="2233" y="8945"/>
                    <a:pt x="1778" y="9310"/>
                    <a:pt x="1445" y="9577"/>
                  </a:cubicBezTo>
                  <a:cubicBezTo>
                    <a:pt x="1124" y="9834"/>
                    <a:pt x="957" y="9983"/>
                    <a:pt x="957" y="10286"/>
                  </a:cubicBezTo>
                  <a:cubicBezTo>
                    <a:pt x="957" y="10565"/>
                    <a:pt x="1134" y="10840"/>
                    <a:pt x="1496" y="11131"/>
                  </a:cubicBezTo>
                  <a:cubicBezTo>
                    <a:pt x="1847" y="11413"/>
                    <a:pt x="2068" y="11606"/>
                    <a:pt x="2192" y="12031"/>
                  </a:cubicBezTo>
                  <a:cubicBezTo>
                    <a:pt x="2239" y="12198"/>
                    <a:pt x="2266" y="12380"/>
                    <a:pt x="2292" y="12556"/>
                  </a:cubicBezTo>
                  <a:cubicBezTo>
                    <a:pt x="2350" y="12947"/>
                    <a:pt x="2410" y="13351"/>
                    <a:pt x="2712" y="13668"/>
                  </a:cubicBezTo>
                  <a:cubicBezTo>
                    <a:pt x="3051" y="14023"/>
                    <a:pt x="3576" y="14202"/>
                    <a:pt x="4276" y="14202"/>
                  </a:cubicBezTo>
                  <a:cubicBezTo>
                    <a:pt x="4415" y="14202"/>
                    <a:pt x="4560" y="14195"/>
                    <a:pt x="4713" y="14181"/>
                  </a:cubicBezTo>
                  <a:lnTo>
                    <a:pt x="4798" y="14974"/>
                  </a:lnTo>
                  <a:cubicBezTo>
                    <a:pt x="4618" y="14992"/>
                    <a:pt x="4442" y="15000"/>
                    <a:pt x="4272" y="15000"/>
                  </a:cubicBezTo>
                  <a:cubicBezTo>
                    <a:pt x="3345" y="15000"/>
                    <a:pt x="2624" y="14736"/>
                    <a:pt x="2129" y="14212"/>
                  </a:cubicBezTo>
                  <a:cubicBezTo>
                    <a:pt x="1699" y="13757"/>
                    <a:pt x="1640" y="13186"/>
                    <a:pt x="1613" y="12539"/>
                  </a:cubicBezTo>
                  <a:cubicBezTo>
                    <a:pt x="1596" y="12134"/>
                    <a:pt x="1302" y="11901"/>
                    <a:pt x="1019" y="11677"/>
                  </a:cubicBezTo>
                  <a:lnTo>
                    <a:pt x="945" y="11617"/>
                  </a:lnTo>
                  <a:cubicBezTo>
                    <a:pt x="613" y="11351"/>
                    <a:pt x="158" y="10988"/>
                    <a:pt x="158" y="10286"/>
                  </a:cubicBezTo>
                  <a:cubicBezTo>
                    <a:pt x="158" y="9585"/>
                    <a:pt x="613" y="9220"/>
                    <a:pt x="945" y="8954"/>
                  </a:cubicBezTo>
                  <a:cubicBezTo>
                    <a:pt x="1266" y="8696"/>
                    <a:pt x="1434" y="8548"/>
                    <a:pt x="1434" y="8244"/>
                  </a:cubicBezTo>
                  <a:cubicBezTo>
                    <a:pt x="1434" y="7942"/>
                    <a:pt x="1266" y="7792"/>
                    <a:pt x="943" y="7535"/>
                  </a:cubicBezTo>
                  <a:cubicBezTo>
                    <a:pt x="611" y="7268"/>
                    <a:pt x="157" y="6904"/>
                    <a:pt x="157" y="6203"/>
                  </a:cubicBezTo>
                  <a:cubicBezTo>
                    <a:pt x="157" y="5501"/>
                    <a:pt x="613" y="5137"/>
                    <a:pt x="945" y="4871"/>
                  </a:cubicBezTo>
                  <a:cubicBezTo>
                    <a:pt x="1266" y="4614"/>
                    <a:pt x="1434" y="4465"/>
                    <a:pt x="1434" y="4162"/>
                  </a:cubicBezTo>
                  <a:cubicBezTo>
                    <a:pt x="1434" y="3857"/>
                    <a:pt x="1268" y="3710"/>
                    <a:pt x="945" y="3452"/>
                  </a:cubicBezTo>
                  <a:cubicBezTo>
                    <a:pt x="613" y="3186"/>
                    <a:pt x="158" y="2822"/>
                    <a:pt x="158" y="2121"/>
                  </a:cubicBezTo>
                  <a:cubicBezTo>
                    <a:pt x="158" y="1419"/>
                    <a:pt x="613" y="1055"/>
                    <a:pt x="947" y="787"/>
                  </a:cubicBezTo>
                  <a:cubicBezTo>
                    <a:pt x="1239" y="553"/>
                    <a:pt x="1404" y="410"/>
                    <a:pt x="1431" y="158"/>
                  </a:cubicBezTo>
                  <a:close/>
                  <a:moveTo>
                    <a:pt x="1278" y="1"/>
                  </a:moveTo>
                  <a:lnTo>
                    <a:pt x="1278" y="80"/>
                  </a:lnTo>
                  <a:cubicBezTo>
                    <a:pt x="1278" y="292"/>
                    <a:pt x="1186" y="395"/>
                    <a:pt x="847" y="667"/>
                  </a:cubicBezTo>
                  <a:cubicBezTo>
                    <a:pt x="489" y="953"/>
                    <a:pt x="1" y="1343"/>
                    <a:pt x="1" y="2122"/>
                  </a:cubicBezTo>
                  <a:cubicBezTo>
                    <a:pt x="1" y="2900"/>
                    <a:pt x="489" y="3291"/>
                    <a:pt x="848" y="3578"/>
                  </a:cubicBezTo>
                  <a:cubicBezTo>
                    <a:pt x="1186" y="3847"/>
                    <a:pt x="1276" y="3951"/>
                    <a:pt x="1276" y="4163"/>
                  </a:cubicBezTo>
                  <a:cubicBezTo>
                    <a:pt x="1276" y="4375"/>
                    <a:pt x="1186" y="4477"/>
                    <a:pt x="847" y="4749"/>
                  </a:cubicBezTo>
                  <a:cubicBezTo>
                    <a:pt x="490" y="5035"/>
                    <a:pt x="1" y="5425"/>
                    <a:pt x="1" y="6204"/>
                  </a:cubicBezTo>
                  <a:cubicBezTo>
                    <a:pt x="1" y="6981"/>
                    <a:pt x="489" y="7373"/>
                    <a:pt x="848" y="7660"/>
                  </a:cubicBezTo>
                  <a:cubicBezTo>
                    <a:pt x="1186" y="7930"/>
                    <a:pt x="1276" y="8033"/>
                    <a:pt x="1276" y="8244"/>
                  </a:cubicBezTo>
                  <a:cubicBezTo>
                    <a:pt x="1276" y="8456"/>
                    <a:pt x="1186" y="8560"/>
                    <a:pt x="847" y="8830"/>
                  </a:cubicBezTo>
                  <a:cubicBezTo>
                    <a:pt x="490" y="9116"/>
                    <a:pt x="1" y="9509"/>
                    <a:pt x="1" y="10286"/>
                  </a:cubicBezTo>
                  <a:cubicBezTo>
                    <a:pt x="1" y="11064"/>
                    <a:pt x="489" y="11455"/>
                    <a:pt x="848" y="11743"/>
                  </a:cubicBezTo>
                  <a:lnTo>
                    <a:pt x="922" y="11801"/>
                  </a:lnTo>
                  <a:cubicBezTo>
                    <a:pt x="1190" y="12013"/>
                    <a:pt x="1441" y="12213"/>
                    <a:pt x="1456" y="12545"/>
                  </a:cubicBezTo>
                  <a:cubicBezTo>
                    <a:pt x="1483" y="13199"/>
                    <a:pt x="1547" y="13827"/>
                    <a:pt x="2015" y="14320"/>
                  </a:cubicBezTo>
                  <a:cubicBezTo>
                    <a:pt x="2541" y="14876"/>
                    <a:pt x="3300" y="15158"/>
                    <a:pt x="4273" y="15158"/>
                  </a:cubicBezTo>
                  <a:cubicBezTo>
                    <a:pt x="4474" y="15158"/>
                    <a:pt x="4683" y="15146"/>
                    <a:pt x="4897" y="15123"/>
                  </a:cubicBezTo>
                  <a:lnTo>
                    <a:pt x="4977" y="15113"/>
                  </a:lnTo>
                  <a:lnTo>
                    <a:pt x="4857" y="14005"/>
                  </a:lnTo>
                  <a:lnTo>
                    <a:pt x="4777" y="14014"/>
                  </a:lnTo>
                  <a:cubicBezTo>
                    <a:pt x="4601" y="14033"/>
                    <a:pt x="4434" y="14042"/>
                    <a:pt x="4277" y="14042"/>
                  </a:cubicBezTo>
                  <a:cubicBezTo>
                    <a:pt x="3624" y="14042"/>
                    <a:pt x="3139" y="13880"/>
                    <a:pt x="2831" y="13557"/>
                  </a:cubicBezTo>
                  <a:cubicBezTo>
                    <a:pt x="2563" y="13276"/>
                    <a:pt x="2510" y="12914"/>
                    <a:pt x="2452" y="12531"/>
                  </a:cubicBezTo>
                  <a:cubicBezTo>
                    <a:pt x="2425" y="12351"/>
                    <a:pt x="2397" y="12164"/>
                    <a:pt x="2345" y="11985"/>
                  </a:cubicBezTo>
                  <a:cubicBezTo>
                    <a:pt x="2212" y="11525"/>
                    <a:pt x="1973" y="11308"/>
                    <a:pt x="1597" y="11006"/>
                  </a:cubicBezTo>
                  <a:cubicBezTo>
                    <a:pt x="1279" y="10752"/>
                    <a:pt x="1118" y="10508"/>
                    <a:pt x="1118" y="10285"/>
                  </a:cubicBezTo>
                  <a:cubicBezTo>
                    <a:pt x="1118" y="10072"/>
                    <a:pt x="1209" y="9969"/>
                    <a:pt x="1548" y="9698"/>
                  </a:cubicBezTo>
                  <a:cubicBezTo>
                    <a:pt x="1906" y="9412"/>
                    <a:pt x="2394" y="9021"/>
                    <a:pt x="2394" y="8243"/>
                  </a:cubicBezTo>
                  <a:cubicBezTo>
                    <a:pt x="2394" y="7464"/>
                    <a:pt x="1905" y="7074"/>
                    <a:pt x="1547" y="6787"/>
                  </a:cubicBezTo>
                  <a:cubicBezTo>
                    <a:pt x="1209" y="6517"/>
                    <a:pt x="1118" y="6414"/>
                    <a:pt x="1118" y="6202"/>
                  </a:cubicBezTo>
                  <a:cubicBezTo>
                    <a:pt x="1118" y="5991"/>
                    <a:pt x="1209" y="5887"/>
                    <a:pt x="1548" y="5617"/>
                  </a:cubicBezTo>
                  <a:cubicBezTo>
                    <a:pt x="1905" y="5331"/>
                    <a:pt x="2393" y="4938"/>
                    <a:pt x="2393" y="4162"/>
                  </a:cubicBezTo>
                  <a:cubicBezTo>
                    <a:pt x="2393" y="3383"/>
                    <a:pt x="1905" y="2993"/>
                    <a:pt x="1546" y="2705"/>
                  </a:cubicBezTo>
                  <a:cubicBezTo>
                    <a:pt x="1208" y="2435"/>
                    <a:pt x="1118" y="2333"/>
                    <a:pt x="1118" y="2121"/>
                  </a:cubicBezTo>
                  <a:cubicBezTo>
                    <a:pt x="1118" y="1909"/>
                    <a:pt x="1208" y="1805"/>
                    <a:pt x="1548" y="1535"/>
                  </a:cubicBezTo>
                  <a:cubicBezTo>
                    <a:pt x="1905" y="1249"/>
                    <a:pt x="2393" y="857"/>
                    <a:pt x="2393" y="80"/>
                  </a:cubicBezTo>
                  <a:lnTo>
                    <a:pt x="23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0"/>
            <p:cNvSpPr/>
            <p:nvPr/>
          </p:nvSpPr>
          <p:spPr>
            <a:xfrm>
              <a:off x="1536550" y="614075"/>
              <a:ext cx="51550" cy="26400"/>
            </a:xfrm>
            <a:custGeom>
              <a:rect b="b" l="l" r="r" t="t"/>
              <a:pathLst>
                <a:path extrusionOk="0" h="1056" w="2062">
                  <a:moveTo>
                    <a:pt x="1534" y="0"/>
                  </a:moveTo>
                  <a:lnTo>
                    <a:pt x="521" y="10"/>
                  </a:lnTo>
                  <a:cubicBezTo>
                    <a:pt x="300" y="11"/>
                    <a:pt x="110" y="152"/>
                    <a:pt x="38" y="348"/>
                  </a:cubicBezTo>
                  <a:cubicBezTo>
                    <a:pt x="13" y="408"/>
                    <a:pt x="0" y="472"/>
                    <a:pt x="2" y="539"/>
                  </a:cubicBezTo>
                  <a:cubicBezTo>
                    <a:pt x="3" y="772"/>
                    <a:pt x="158" y="968"/>
                    <a:pt x="370" y="1033"/>
                  </a:cubicBezTo>
                  <a:cubicBezTo>
                    <a:pt x="420" y="1049"/>
                    <a:pt x="474" y="1056"/>
                    <a:pt x="529" y="1056"/>
                  </a:cubicBezTo>
                  <a:lnTo>
                    <a:pt x="1542" y="1045"/>
                  </a:lnTo>
                  <a:cubicBezTo>
                    <a:pt x="1734" y="1044"/>
                    <a:pt x="1900" y="939"/>
                    <a:pt x="1989" y="786"/>
                  </a:cubicBezTo>
                  <a:cubicBezTo>
                    <a:pt x="2035" y="708"/>
                    <a:pt x="2061" y="616"/>
                    <a:pt x="2061" y="519"/>
                  </a:cubicBezTo>
                  <a:cubicBezTo>
                    <a:pt x="2059" y="286"/>
                    <a:pt x="1904" y="89"/>
                    <a:pt x="1693" y="24"/>
                  </a:cubicBezTo>
                  <a:cubicBezTo>
                    <a:pt x="1643" y="8"/>
                    <a:pt x="1589" y="0"/>
                    <a:pt x="15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50"/>
            <p:cNvSpPr/>
            <p:nvPr/>
          </p:nvSpPr>
          <p:spPr>
            <a:xfrm>
              <a:off x="1534550" y="612150"/>
              <a:ext cx="55450" cy="30350"/>
            </a:xfrm>
            <a:custGeom>
              <a:rect b="b" l="l" r="r" t="t"/>
              <a:pathLst>
                <a:path extrusionOk="0" h="1214" w="2218">
                  <a:moveTo>
                    <a:pt x="1620" y="156"/>
                  </a:moveTo>
                  <a:cubicBezTo>
                    <a:pt x="1663" y="156"/>
                    <a:pt x="1706" y="163"/>
                    <a:pt x="1749" y="175"/>
                  </a:cubicBezTo>
                  <a:cubicBezTo>
                    <a:pt x="1933" y="232"/>
                    <a:pt x="2058" y="400"/>
                    <a:pt x="2061" y="595"/>
                  </a:cubicBezTo>
                  <a:cubicBezTo>
                    <a:pt x="2062" y="675"/>
                    <a:pt x="2041" y="753"/>
                    <a:pt x="2001" y="821"/>
                  </a:cubicBezTo>
                  <a:cubicBezTo>
                    <a:pt x="1922" y="956"/>
                    <a:pt x="1777" y="1041"/>
                    <a:pt x="1621" y="1042"/>
                  </a:cubicBezTo>
                  <a:lnTo>
                    <a:pt x="608" y="1053"/>
                  </a:lnTo>
                  <a:cubicBezTo>
                    <a:pt x="562" y="1053"/>
                    <a:pt x="518" y="1047"/>
                    <a:pt x="473" y="1033"/>
                  </a:cubicBezTo>
                  <a:cubicBezTo>
                    <a:pt x="288" y="976"/>
                    <a:pt x="162" y="809"/>
                    <a:pt x="161" y="615"/>
                  </a:cubicBezTo>
                  <a:cubicBezTo>
                    <a:pt x="160" y="559"/>
                    <a:pt x="171" y="504"/>
                    <a:pt x="190" y="452"/>
                  </a:cubicBezTo>
                  <a:cubicBezTo>
                    <a:pt x="253" y="284"/>
                    <a:pt x="417" y="167"/>
                    <a:pt x="599" y="166"/>
                  </a:cubicBezTo>
                  <a:lnTo>
                    <a:pt x="1612" y="156"/>
                  </a:lnTo>
                  <a:close/>
                  <a:moveTo>
                    <a:pt x="1618" y="0"/>
                  </a:moveTo>
                  <a:cubicBezTo>
                    <a:pt x="1615" y="0"/>
                    <a:pt x="1612" y="0"/>
                    <a:pt x="1609" y="0"/>
                  </a:cubicBezTo>
                  <a:lnTo>
                    <a:pt x="597" y="10"/>
                  </a:lnTo>
                  <a:cubicBezTo>
                    <a:pt x="349" y="12"/>
                    <a:pt x="126" y="170"/>
                    <a:pt x="41" y="399"/>
                  </a:cubicBezTo>
                  <a:cubicBezTo>
                    <a:pt x="14" y="470"/>
                    <a:pt x="0" y="544"/>
                    <a:pt x="1" y="618"/>
                  </a:cubicBezTo>
                  <a:cubicBezTo>
                    <a:pt x="4" y="880"/>
                    <a:pt x="175" y="1109"/>
                    <a:pt x="425" y="1187"/>
                  </a:cubicBezTo>
                  <a:cubicBezTo>
                    <a:pt x="482" y="1204"/>
                    <a:pt x="541" y="1213"/>
                    <a:pt x="600" y="1213"/>
                  </a:cubicBezTo>
                  <a:cubicBezTo>
                    <a:pt x="603" y="1213"/>
                    <a:pt x="607" y="1213"/>
                    <a:pt x="608" y="1214"/>
                  </a:cubicBezTo>
                  <a:lnTo>
                    <a:pt x="1620" y="1204"/>
                  </a:lnTo>
                  <a:cubicBezTo>
                    <a:pt x="1832" y="1201"/>
                    <a:pt x="2028" y="1087"/>
                    <a:pt x="2135" y="904"/>
                  </a:cubicBezTo>
                  <a:cubicBezTo>
                    <a:pt x="2189" y="811"/>
                    <a:pt x="2218" y="705"/>
                    <a:pt x="2217" y="596"/>
                  </a:cubicBezTo>
                  <a:cubicBezTo>
                    <a:pt x="2214" y="333"/>
                    <a:pt x="2043" y="104"/>
                    <a:pt x="1793" y="26"/>
                  </a:cubicBezTo>
                  <a:cubicBezTo>
                    <a:pt x="1737" y="9"/>
                    <a:pt x="1678" y="0"/>
                    <a:pt x="16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50"/>
            <p:cNvSpPr/>
            <p:nvPr/>
          </p:nvSpPr>
          <p:spPr>
            <a:xfrm>
              <a:off x="1537425" y="614025"/>
              <a:ext cx="50675" cy="19675"/>
            </a:xfrm>
            <a:custGeom>
              <a:rect b="b" l="l" r="r" t="t"/>
              <a:pathLst>
                <a:path extrusionOk="0" h="787" w="2027">
                  <a:moveTo>
                    <a:pt x="1499" y="1"/>
                  </a:moveTo>
                  <a:lnTo>
                    <a:pt x="486" y="11"/>
                  </a:lnTo>
                  <a:cubicBezTo>
                    <a:pt x="262" y="14"/>
                    <a:pt x="73" y="154"/>
                    <a:pt x="1" y="350"/>
                  </a:cubicBezTo>
                  <a:lnTo>
                    <a:pt x="40" y="270"/>
                  </a:lnTo>
                  <a:lnTo>
                    <a:pt x="1954" y="787"/>
                  </a:lnTo>
                  <a:cubicBezTo>
                    <a:pt x="2000" y="709"/>
                    <a:pt x="2026" y="616"/>
                    <a:pt x="2026" y="520"/>
                  </a:cubicBezTo>
                  <a:cubicBezTo>
                    <a:pt x="2024" y="287"/>
                    <a:pt x="1869" y="90"/>
                    <a:pt x="1658" y="24"/>
                  </a:cubicBezTo>
                  <a:cubicBezTo>
                    <a:pt x="1608" y="8"/>
                    <a:pt x="1554" y="1"/>
                    <a:pt x="14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50"/>
            <p:cNvSpPr/>
            <p:nvPr/>
          </p:nvSpPr>
          <p:spPr>
            <a:xfrm>
              <a:off x="1455050" y="451675"/>
              <a:ext cx="202900" cy="172375"/>
            </a:xfrm>
            <a:custGeom>
              <a:rect b="b" l="l" r="r" t="t"/>
              <a:pathLst>
                <a:path extrusionOk="0" h="6895" w="8116">
                  <a:moveTo>
                    <a:pt x="5268" y="1"/>
                  </a:moveTo>
                  <a:cubicBezTo>
                    <a:pt x="4864" y="1"/>
                    <a:pt x="4511" y="304"/>
                    <a:pt x="4465" y="720"/>
                  </a:cubicBezTo>
                  <a:lnTo>
                    <a:pt x="4321" y="2017"/>
                  </a:lnTo>
                  <a:cubicBezTo>
                    <a:pt x="4294" y="2016"/>
                    <a:pt x="4267" y="2016"/>
                    <a:pt x="4240" y="2016"/>
                  </a:cubicBezTo>
                  <a:cubicBezTo>
                    <a:pt x="4069" y="2016"/>
                    <a:pt x="3902" y="2033"/>
                    <a:pt x="3739" y="2068"/>
                  </a:cubicBezTo>
                  <a:lnTo>
                    <a:pt x="3301" y="881"/>
                  </a:lnTo>
                  <a:cubicBezTo>
                    <a:pt x="3180" y="553"/>
                    <a:pt x="2870" y="353"/>
                    <a:pt x="2542" y="353"/>
                  </a:cubicBezTo>
                  <a:cubicBezTo>
                    <a:pt x="2434" y="353"/>
                    <a:pt x="2325" y="374"/>
                    <a:pt x="2219" y="421"/>
                  </a:cubicBezTo>
                  <a:cubicBezTo>
                    <a:pt x="1792" y="608"/>
                    <a:pt x="1610" y="1117"/>
                    <a:pt x="1824" y="1533"/>
                  </a:cubicBezTo>
                  <a:lnTo>
                    <a:pt x="2467" y="2782"/>
                  </a:lnTo>
                  <a:cubicBezTo>
                    <a:pt x="2375" y="2879"/>
                    <a:pt x="2290" y="2985"/>
                    <a:pt x="2214" y="3099"/>
                  </a:cubicBezTo>
                  <a:lnTo>
                    <a:pt x="1419" y="2504"/>
                  </a:lnTo>
                  <a:cubicBezTo>
                    <a:pt x="1273" y="2395"/>
                    <a:pt x="1103" y="2342"/>
                    <a:pt x="934" y="2342"/>
                  </a:cubicBezTo>
                  <a:cubicBezTo>
                    <a:pt x="673" y="2342"/>
                    <a:pt x="415" y="2469"/>
                    <a:pt x="259" y="2706"/>
                  </a:cubicBezTo>
                  <a:cubicBezTo>
                    <a:pt x="0" y="3096"/>
                    <a:pt x="125" y="3621"/>
                    <a:pt x="530" y="3853"/>
                  </a:cubicBezTo>
                  <a:lnTo>
                    <a:pt x="1804" y="4584"/>
                  </a:lnTo>
                  <a:cubicBezTo>
                    <a:pt x="1862" y="5694"/>
                    <a:pt x="2676" y="6656"/>
                    <a:pt x="3816" y="6857"/>
                  </a:cubicBezTo>
                  <a:cubicBezTo>
                    <a:pt x="3960" y="6882"/>
                    <a:pt x="4102" y="6894"/>
                    <a:pt x="4243" y="6894"/>
                  </a:cubicBezTo>
                  <a:cubicBezTo>
                    <a:pt x="5404" y="6894"/>
                    <a:pt x="6433" y="6062"/>
                    <a:pt x="6642" y="4879"/>
                  </a:cubicBezTo>
                  <a:lnTo>
                    <a:pt x="7686" y="3930"/>
                  </a:lnTo>
                  <a:cubicBezTo>
                    <a:pt x="8042" y="3549"/>
                    <a:pt x="8116" y="3018"/>
                    <a:pt x="7829" y="2725"/>
                  </a:cubicBezTo>
                  <a:cubicBezTo>
                    <a:pt x="7706" y="2599"/>
                    <a:pt x="7539" y="2540"/>
                    <a:pt x="7357" y="2540"/>
                  </a:cubicBezTo>
                  <a:cubicBezTo>
                    <a:pt x="7063" y="2540"/>
                    <a:pt x="6731" y="2696"/>
                    <a:pt x="6491" y="2981"/>
                  </a:cubicBezTo>
                  <a:lnTo>
                    <a:pt x="6322" y="3185"/>
                  </a:lnTo>
                  <a:cubicBezTo>
                    <a:pt x="6159" y="2920"/>
                    <a:pt x="5949" y="2687"/>
                    <a:pt x="5698" y="2500"/>
                  </a:cubicBezTo>
                  <a:lnTo>
                    <a:pt x="6057" y="997"/>
                  </a:lnTo>
                  <a:cubicBezTo>
                    <a:pt x="6163" y="543"/>
                    <a:pt x="5868" y="94"/>
                    <a:pt x="5409" y="13"/>
                  </a:cubicBezTo>
                  <a:cubicBezTo>
                    <a:pt x="5362" y="5"/>
                    <a:pt x="5314" y="1"/>
                    <a:pt x="52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0"/>
            <p:cNvSpPr/>
            <p:nvPr/>
          </p:nvSpPr>
          <p:spPr>
            <a:xfrm>
              <a:off x="1455325" y="449725"/>
              <a:ext cx="204675" cy="176325"/>
            </a:xfrm>
            <a:custGeom>
              <a:rect b="b" l="l" r="r" t="t"/>
              <a:pathLst>
                <a:path extrusionOk="0" h="7053" w="8187">
                  <a:moveTo>
                    <a:pt x="5259" y="156"/>
                  </a:moveTo>
                  <a:cubicBezTo>
                    <a:pt x="5302" y="156"/>
                    <a:pt x="5344" y="159"/>
                    <a:pt x="5387" y="167"/>
                  </a:cubicBezTo>
                  <a:cubicBezTo>
                    <a:pt x="5586" y="203"/>
                    <a:pt x="5758" y="316"/>
                    <a:pt x="5870" y="485"/>
                  </a:cubicBezTo>
                  <a:cubicBezTo>
                    <a:pt x="5981" y="654"/>
                    <a:pt x="6017" y="857"/>
                    <a:pt x="5970" y="1055"/>
                  </a:cubicBezTo>
                  <a:lnTo>
                    <a:pt x="5601" y="2608"/>
                  </a:lnTo>
                  <a:lnTo>
                    <a:pt x="5643" y="2639"/>
                  </a:lnTo>
                  <a:cubicBezTo>
                    <a:pt x="5885" y="2820"/>
                    <a:pt x="6087" y="3044"/>
                    <a:pt x="6245" y="3301"/>
                  </a:cubicBezTo>
                  <a:lnTo>
                    <a:pt x="6303" y="3397"/>
                  </a:lnTo>
                  <a:lnTo>
                    <a:pt x="6543" y="3108"/>
                  </a:lnTo>
                  <a:cubicBezTo>
                    <a:pt x="6749" y="2862"/>
                    <a:pt x="7039" y="2707"/>
                    <a:pt x="7316" y="2697"/>
                  </a:cubicBezTo>
                  <a:cubicBezTo>
                    <a:pt x="7325" y="2696"/>
                    <a:pt x="7334" y="2696"/>
                    <a:pt x="7344" y="2696"/>
                  </a:cubicBezTo>
                  <a:cubicBezTo>
                    <a:pt x="7514" y="2696"/>
                    <a:pt x="7658" y="2751"/>
                    <a:pt x="7763" y="2858"/>
                  </a:cubicBezTo>
                  <a:cubicBezTo>
                    <a:pt x="8015" y="3114"/>
                    <a:pt x="7953" y="3597"/>
                    <a:pt x="7623" y="3949"/>
                  </a:cubicBezTo>
                  <a:lnTo>
                    <a:pt x="6558" y="4915"/>
                  </a:lnTo>
                  <a:lnTo>
                    <a:pt x="6553" y="4942"/>
                  </a:lnTo>
                  <a:cubicBezTo>
                    <a:pt x="6444" y="5564"/>
                    <a:pt x="6099" y="6105"/>
                    <a:pt x="5583" y="6466"/>
                  </a:cubicBezTo>
                  <a:cubicBezTo>
                    <a:pt x="5182" y="6747"/>
                    <a:pt x="4715" y="6893"/>
                    <a:pt x="4236" y="6893"/>
                  </a:cubicBezTo>
                  <a:cubicBezTo>
                    <a:pt x="4098" y="6893"/>
                    <a:pt x="3959" y="6881"/>
                    <a:pt x="3820" y="6857"/>
                  </a:cubicBezTo>
                  <a:cubicBezTo>
                    <a:pt x="2732" y="6664"/>
                    <a:pt x="1931" y="5761"/>
                    <a:pt x="1874" y="4658"/>
                  </a:cubicBezTo>
                  <a:lnTo>
                    <a:pt x="1871" y="4615"/>
                  </a:lnTo>
                  <a:lnTo>
                    <a:pt x="560" y="3863"/>
                  </a:lnTo>
                  <a:cubicBezTo>
                    <a:pt x="383" y="3762"/>
                    <a:pt x="259" y="3597"/>
                    <a:pt x="213" y="3398"/>
                  </a:cubicBezTo>
                  <a:cubicBezTo>
                    <a:pt x="166" y="3201"/>
                    <a:pt x="202" y="2998"/>
                    <a:pt x="314" y="2827"/>
                  </a:cubicBezTo>
                  <a:cubicBezTo>
                    <a:pt x="426" y="2657"/>
                    <a:pt x="597" y="2546"/>
                    <a:pt x="800" y="2505"/>
                  </a:cubicBezTo>
                  <a:cubicBezTo>
                    <a:pt x="842" y="2498"/>
                    <a:pt x="885" y="2494"/>
                    <a:pt x="927" y="2494"/>
                  </a:cubicBezTo>
                  <a:cubicBezTo>
                    <a:pt x="1084" y="2494"/>
                    <a:pt x="1234" y="2545"/>
                    <a:pt x="1362" y="2640"/>
                  </a:cubicBezTo>
                  <a:lnTo>
                    <a:pt x="2223" y="3286"/>
                  </a:lnTo>
                  <a:lnTo>
                    <a:pt x="2270" y="3217"/>
                  </a:lnTo>
                  <a:cubicBezTo>
                    <a:pt x="2344" y="3108"/>
                    <a:pt x="2426" y="3005"/>
                    <a:pt x="2515" y="2911"/>
                  </a:cubicBezTo>
                  <a:lnTo>
                    <a:pt x="2555" y="2870"/>
                  </a:lnTo>
                  <a:lnTo>
                    <a:pt x="1886" y="1571"/>
                  </a:lnTo>
                  <a:cubicBezTo>
                    <a:pt x="1792" y="1391"/>
                    <a:pt x="1778" y="1185"/>
                    <a:pt x="1847" y="993"/>
                  </a:cubicBezTo>
                  <a:cubicBezTo>
                    <a:pt x="1915" y="802"/>
                    <a:pt x="2055" y="651"/>
                    <a:pt x="2242" y="570"/>
                  </a:cubicBezTo>
                  <a:cubicBezTo>
                    <a:pt x="2336" y="529"/>
                    <a:pt x="2435" y="509"/>
                    <a:pt x="2534" y="509"/>
                  </a:cubicBezTo>
                  <a:cubicBezTo>
                    <a:pt x="2631" y="509"/>
                    <a:pt x="2728" y="528"/>
                    <a:pt x="2820" y="567"/>
                  </a:cubicBezTo>
                  <a:cubicBezTo>
                    <a:pt x="3007" y="646"/>
                    <a:pt x="3148" y="795"/>
                    <a:pt x="3219" y="986"/>
                  </a:cubicBezTo>
                  <a:lnTo>
                    <a:pt x="3679" y="2235"/>
                  </a:lnTo>
                  <a:lnTo>
                    <a:pt x="3747" y="2221"/>
                  </a:lnTo>
                  <a:cubicBezTo>
                    <a:pt x="3907" y="2187"/>
                    <a:pt x="4071" y="2170"/>
                    <a:pt x="4233" y="2170"/>
                  </a:cubicBezTo>
                  <a:cubicBezTo>
                    <a:pt x="4259" y="2170"/>
                    <a:pt x="4285" y="2171"/>
                    <a:pt x="4310" y="2172"/>
                  </a:cubicBezTo>
                  <a:lnTo>
                    <a:pt x="4383" y="2174"/>
                  </a:lnTo>
                  <a:lnTo>
                    <a:pt x="4535" y="805"/>
                  </a:lnTo>
                  <a:cubicBezTo>
                    <a:pt x="4558" y="603"/>
                    <a:pt x="4659" y="425"/>
                    <a:pt x="4823" y="302"/>
                  </a:cubicBezTo>
                  <a:cubicBezTo>
                    <a:pt x="4951" y="206"/>
                    <a:pt x="5103" y="156"/>
                    <a:pt x="5259" y="156"/>
                  </a:cubicBezTo>
                  <a:close/>
                  <a:moveTo>
                    <a:pt x="5254" y="0"/>
                  </a:moveTo>
                  <a:cubicBezTo>
                    <a:pt x="5065" y="0"/>
                    <a:pt x="4880" y="62"/>
                    <a:pt x="4724" y="177"/>
                  </a:cubicBezTo>
                  <a:cubicBezTo>
                    <a:pt x="4525" y="327"/>
                    <a:pt x="4401" y="544"/>
                    <a:pt x="4374" y="791"/>
                  </a:cubicBezTo>
                  <a:lnTo>
                    <a:pt x="4238" y="2016"/>
                  </a:lnTo>
                  <a:cubicBezTo>
                    <a:pt x="4079" y="2016"/>
                    <a:pt x="3929" y="2028"/>
                    <a:pt x="3777" y="2056"/>
                  </a:cubicBezTo>
                  <a:lnTo>
                    <a:pt x="3362" y="934"/>
                  </a:lnTo>
                  <a:cubicBezTo>
                    <a:pt x="3278" y="702"/>
                    <a:pt x="3106" y="521"/>
                    <a:pt x="2878" y="425"/>
                  </a:cubicBezTo>
                  <a:cubicBezTo>
                    <a:pt x="2765" y="376"/>
                    <a:pt x="2647" y="352"/>
                    <a:pt x="2528" y="352"/>
                  </a:cubicBezTo>
                  <a:cubicBezTo>
                    <a:pt x="2408" y="352"/>
                    <a:pt x="2288" y="377"/>
                    <a:pt x="2175" y="427"/>
                  </a:cubicBezTo>
                  <a:cubicBezTo>
                    <a:pt x="1948" y="526"/>
                    <a:pt x="1777" y="708"/>
                    <a:pt x="1693" y="942"/>
                  </a:cubicBezTo>
                  <a:cubicBezTo>
                    <a:pt x="1610" y="1176"/>
                    <a:pt x="1627" y="1426"/>
                    <a:pt x="1740" y="1647"/>
                  </a:cubicBezTo>
                  <a:lnTo>
                    <a:pt x="2359" y="2847"/>
                  </a:lnTo>
                  <a:cubicBezTo>
                    <a:pt x="2296" y="2916"/>
                    <a:pt x="2238" y="2989"/>
                    <a:pt x="2183" y="3065"/>
                  </a:cubicBezTo>
                  <a:lnTo>
                    <a:pt x="1454" y="2520"/>
                  </a:lnTo>
                  <a:cubicBezTo>
                    <a:pt x="1298" y="2403"/>
                    <a:pt x="1115" y="2342"/>
                    <a:pt x="925" y="2342"/>
                  </a:cubicBezTo>
                  <a:cubicBezTo>
                    <a:pt x="873" y="2342"/>
                    <a:pt x="822" y="2347"/>
                    <a:pt x="770" y="2356"/>
                  </a:cubicBezTo>
                  <a:cubicBezTo>
                    <a:pt x="527" y="2397"/>
                    <a:pt x="317" y="2534"/>
                    <a:pt x="181" y="2740"/>
                  </a:cubicBezTo>
                  <a:cubicBezTo>
                    <a:pt x="45" y="2947"/>
                    <a:pt x="0" y="3194"/>
                    <a:pt x="58" y="3435"/>
                  </a:cubicBezTo>
                  <a:cubicBezTo>
                    <a:pt x="115" y="3678"/>
                    <a:pt x="264" y="3877"/>
                    <a:pt x="481" y="4001"/>
                  </a:cubicBezTo>
                  <a:lnTo>
                    <a:pt x="1717" y="4710"/>
                  </a:lnTo>
                  <a:cubicBezTo>
                    <a:pt x="1797" y="5867"/>
                    <a:pt x="2644" y="6811"/>
                    <a:pt x="3792" y="7014"/>
                  </a:cubicBezTo>
                  <a:cubicBezTo>
                    <a:pt x="3939" y="7040"/>
                    <a:pt x="4088" y="7052"/>
                    <a:pt x="4234" y="7052"/>
                  </a:cubicBezTo>
                  <a:cubicBezTo>
                    <a:pt x="4747" y="7052"/>
                    <a:pt x="5246" y="6895"/>
                    <a:pt x="5674" y="6595"/>
                  </a:cubicBezTo>
                  <a:cubicBezTo>
                    <a:pt x="6217" y="6214"/>
                    <a:pt x="6582" y="5646"/>
                    <a:pt x="6704" y="4995"/>
                  </a:cubicBezTo>
                  <a:lnTo>
                    <a:pt x="7735" y="4060"/>
                  </a:lnTo>
                  <a:cubicBezTo>
                    <a:pt x="8125" y="3640"/>
                    <a:pt x="8187" y="3063"/>
                    <a:pt x="7875" y="2745"/>
                  </a:cubicBezTo>
                  <a:cubicBezTo>
                    <a:pt x="7741" y="2610"/>
                    <a:pt x="7552" y="2537"/>
                    <a:pt x="7339" y="2537"/>
                  </a:cubicBezTo>
                  <a:cubicBezTo>
                    <a:pt x="7329" y="2537"/>
                    <a:pt x="7319" y="2537"/>
                    <a:pt x="7309" y="2538"/>
                  </a:cubicBezTo>
                  <a:cubicBezTo>
                    <a:pt x="6987" y="2551"/>
                    <a:pt x="6655" y="2726"/>
                    <a:pt x="6420" y="3006"/>
                  </a:cubicBezTo>
                  <a:lnTo>
                    <a:pt x="6318" y="3128"/>
                  </a:lnTo>
                  <a:cubicBezTo>
                    <a:pt x="6168" y="2905"/>
                    <a:pt x="5987" y="2711"/>
                    <a:pt x="5776" y="2546"/>
                  </a:cubicBezTo>
                  <a:lnTo>
                    <a:pt x="6120" y="1093"/>
                  </a:lnTo>
                  <a:cubicBezTo>
                    <a:pt x="6177" y="853"/>
                    <a:pt x="6134" y="608"/>
                    <a:pt x="5997" y="401"/>
                  </a:cubicBezTo>
                  <a:cubicBezTo>
                    <a:pt x="5862" y="194"/>
                    <a:pt x="5653" y="57"/>
                    <a:pt x="5410" y="14"/>
                  </a:cubicBezTo>
                  <a:cubicBezTo>
                    <a:pt x="5358" y="5"/>
                    <a:pt x="5305" y="0"/>
                    <a:pt x="52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0"/>
            <p:cNvSpPr/>
            <p:nvPr/>
          </p:nvSpPr>
          <p:spPr>
            <a:xfrm>
              <a:off x="1621075" y="573625"/>
              <a:ext cx="25" cy="25"/>
            </a:xfrm>
            <a:custGeom>
              <a:rect b="b" l="l" r="r" t="t"/>
              <a:pathLst>
                <a:path extrusionOk="0" h="1" w="1">
                  <a:moveTo>
                    <a:pt x="1" y="1"/>
                  </a:moveTo>
                  <a:close/>
                </a:path>
              </a:pathLst>
            </a:custGeom>
            <a:solidFill>
              <a:srgbClr val="FFFFFF"/>
            </a:solidFill>
            <a:ln cap="flat" cmpd="sng" w="350">
              <a:solidFill>
                <a:schemeClr val="dk2"/>
              </a:solidFill>
              <a:prstDash val="solid"/>
              <a:miter lim="103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50"/>
            <p:cNvSpPr/>
            <p:nvPr/>
          </p:nvSpPr>
          <p:spPr>
            <a:xfrm>
              <a:off x="1544275" y="531275"/>
              <a:ext cx="68825" cy="51250"/>
            </a:xfrm>
            <a:custGeom>
              <a:rect b="b" l="l" r="r" t="t"/>
              <a:pathLst>
                <a:path extrusionOk="0" h="2050" w="2753">
                  <a:moveTo>
                    <a:pt x="2753" y="1"/>
                  </a:moveTo>
                  <a:lnTo>
                    <a:pt x="2131" y="505"/>
                  </a:lnTo>
                  <a:lnTo>
                    <a:pt x="2131" y="505"/>
                  </a:lnTo>
                  <a:cubicBezTo>
                    <a:pt x="2238" y="559"/>
                    <a:pt x="2301" y="605"/>
                    <a:pt x="2301" y="605"/>
                  </a:cubicBezTo>
                  <a:lnTo>
                    <a:pt x="2753" y="1"/>
                  </a:lnTo>
                  <a:close/>
                  <a:moveTo>
                    <a:pt x="1478" y="339"/>
                  </a:moveTo>
                  <a:cubicBezTo>
                    <a:pt x="1239" y="339"/>
                    <a:pt x="976" y="411"/>
                    <a:pt x="727" y="631"/>
                  </a:cubicBezTo>
                  <a:cubicBezTo>
                    <a:pt x="1" y="1270"/>
                    <a:pt x="227" y="2049"/>
                    <a:pt x="227" y="2049"/>
                  </a:cubicBezTo>
                  <a:lnTo>
                    <a:pt x="2131" y="505"/>
                  </a:lnTo>
                  <a:lnTo>
                    <a:pt x="2131" y="505"/>
                  </a:lnTo>
                  <a:cubicBezTo>
                    <a:pt x="1981" y="430"/>
                    <a:pt x="1745" y="339"/>
                    <a:pt x="1478" y="33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50"/>
            <p:cNvSpPr/>
            <p:nvPr/>
          </p:nvSpPr>
          <p:spPr>
            <a:xfrm>
              <a:off x="1542200" y="530100"/>
              <a:ext cx="72500" cy="52925"/>
            </a:xfrm>
            <a:custGeom>
              <a:rect b="b" l="l" r="r" t="t"/>
              <a:pathLst>
                <a:path extrusionOk="0" h="2117" w="2900">
                  <a:moveTo>
                    <a:pt x="2771" y="0"/>
                  </a:moveTo>
                  <a:lnTo>
                    <a:pt x="2363" y="544"/>
                  </a:lnTo>
                  <a:cubicBezTo>
                    <a:pt x="2232" y="466"/>
                    <a:pt x="1920" y="308"/>
                    <a:pt x="1554" y="308"/>
                  </a:cubicBezTo>
                  <a:cubicBezTo>
                    <a:pt x="1300" y="308"/>
                    <a:pt x="1020" y="384"/>
                    <a:pt x="755" y="616"/>
                  </a:cubicBezTo>
                  <a:cubicBezTo>
                    <a:pt x="1" y="1280"/>
                    <a:pt x="222" y="2082"/>
                    <a:pt x="233" y="2116"/>
                  </a:cubicBezTo>
                  <a:lnTo>
                    <a:pt x="385" y="2073"/>
                  </a:lnTo>
                  <a:cubicBezTo>
                    <a:pt x="377" y="2043"/>
                    <a:pt x="184" y="1332"/>
                    <a:pt x="862" y="736"/>
                  </a:cubicBezTo>
                  <a:cubicBezTo>
                    <a:pt x="1095" y="531"/>
                    <a:pt x="1340" y="463"/>
                    <a:pt x="1563" y="463"/>
                  </a:cubicBezTo>
                  <a:cubicBezTo>
                    <a:pt x="1979" y="463"/>
                    <a:pt x="2315" y="700"/>
                    <a:pt x="2336" y="715"/>
                  </a:cubicBezTo>
                  <a:lnTo>
                    <a:pt x="2400" y="761"/>
                  </a:lnTo>
                  <a:lnTo>
                    <a:pt x="2899" y="95"/>
                  </a:lnTo>
                  <a:lnTo>
                    <a:pt x="277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50"/>
            <p:cNvSpPr/>
            <p:nvPr/>
          </p:nvSpPr>
          <p:spPr>
            <a:xfrm>
              <a:off x="2116425" y="574075"/>
              <a:ext cx="120175" cy="375025"/>
            </a:xfrm>
            <a:custGeom>
              <a:rect b="b" l="l" r="r" t="t"/>
              <a:pathLst>
                <a:path extrusionOk="0" h="15001" w="4807">
                  <a:moveTo>
                    <a:pt x="2573" y="1"/>
                  </a:moveTo>
                  <a:cubicBezTo>
                    <a:pt x="2573" y="741"/>
                    <a:pt x="3046" y="1120"/>
                    <a:pt x="3391" y="1395"/>
                  </a:cubicBezTo>
                  <a:cubicBezTo>
                    <a:pt x="3724" y="1660"/>
                    <a:pt x="3850" y="1786"/>
                    <a:pt x="3850" y="2042"/>
                  </a:cubicBezTo>
                  <a:cubicBezTo>
                    <a:pt x="3850" y="2297"/>
                    <a:pt x="3724" y="2422"/>
                    <a:pt x="3391" y="2689"/>
                  </a:cubicBezTo>
                  <a:cubicBezTo>
                    <a:pt x="3046" y="2965"/>
                    <a:pt x="2573" y="3344"/>
                    <a:pt x="2573" y="4083"/>
                  </a:cubicBezTo>
                  <a:cubicBezTo>
                    <a:pt x="2573" y="4822"/>
                    <a:pt x="3046" y="5201"/>
                    <a:pt x="3391" y="5476"/>
                  </a:cubicBezTo>
                  <a:cubicBezTo>
                    <a:pt x="3724" y="5741"/>
                    <a:pt x="3850" y="5867"/>
                    <a:pt x="3850" y="6124"/>
                  </a:cubicBezTo>
                  <a:cubicBezTo>
                    <a:pt x="3850" y="6380"/>
                    <a:pt x="3724" y="6504"/>
                    <a:pt x="3391" y="6770"/>
                  </a:cubicBezTo>
                  <a:cubicBezTo>
                    <a:pt x="3046" y="7046"/>
                    <a:pt x="2573" y="7424"/>
                    <a:pt x="2573" y="8164"/>
                  </a:cubicBezTo>
                  <a:cubicBezTo>
                    <a:pt x="2573" y="8903"/>
                    <a:pt x="3046" y="9282"/>
                    <a:pt x="3391" y="9558"/>
                  </a:cubicBezTo>
                  <a:cubicBezTo>
                    <a:pt x="3724" y="9825"/>
                    <a:pt x="3850" y="9949"/>
                    <a:pt x="3850" y="10206"/>
                  </a:cubicBezTo>
                  <a:cubicBezTo>
                    <a:pt x="3850" y="10463"/>
                    <a:pt x="3673" y="10723"/>
                    <a:pt x="3340" y="10989"/>
                  </a:cubicBezTo>
                  <a:cubicBezTo>
                    <a:pt x="2985" y="11274"/>
                    <a:pt x="2748" y="11483"/>
                    <a:pt x="2618" y="11928"/>
                  </a:cubicBezTo>
                  <a:cubicBezTo>
                    <a:pt x="2460" y="12471"/>
                    <a:pt x="2535" y="13093"/>
                    <a:pt x="2115" y="13532"/>
                  </a:cubicBezTo>
                  <a:cubicBezTo>
                    <a:pt x="1791" y="13871"/>
                    <a:pt x="1286" y="14041"/>
                    <a:pt x="611" y="14041"/>
                  </a:cubicBezTo>
                  <a:cubicBezTo>
                    <a:pt x="451" y="14041"/>
                    <a:pt x="281" y="14032"/>
                    <a:pt x="102" y="14013"/>
                  </a:cubicBezTo>
                  <a:lnTo>
                    <a:pt x="0" y="14966"/>
                  </a:lnTo>
                  <a:cubicBezTo>
                    <a:pt x="213" y="14988"/>
                    <a:pt x="419" y="15000"/>
                    <a:pt x="613" y="15000"/>
                  </a:cubicBezTo>
                  <a:cubicBezTo>
                    <a:pt x="1564" y="15000"/>
                    <a:pt x="2303" y="14727"/>
                    <a:pt x="2816" y="14186"/>
                  </a:cubicBezTo>
                  <a:cubicBezTo>
                    <a:pt x="3264" y="13713"/>
                    <a:pt x="3325" y="13109"/>
                    <a:pt x="3352" y="12463"/>
                  </a:cubicBezTo>
                  <a:cubicBezTo>
                    <a:pt x="3369" y="12061"/>
                    <a:pt x="3685" y="11844"/>
                    <a:pt x="3990" y="11601"/>
                  </a:cubicBezTo>
                  <a:cubicBezTo>
                    <a:pt x="4334" y="11324"/>
                    <a:pt x="4807" y="10947"/>
                    <a:pt x="4807" y="10206"/>
                  </a:cubicBezTo>
                  <a:cubicBezTo>
                    <a:pt x="4807" y="9466"/>
                    <a:pt x="4334" y="9087"/>
                    <a:pt x="3990" y="8811"/>
                  </a:cubicBezTo>
                  <a:cubicBezTo>
                    <a:pt x="3657" y="8546"/>
                    <a:pt x="3532" y="8421"/>
                    <a:pt x="3532" y="8164"/>
                  </a:cubicBezTo>
                  <a:cubicBezTo>
                    <a:pt x="3532" y="7908"/>
                    <a:pt x="3657" y="7784"/>
                    <a:pt x="3990" y="7518"/>
                  </a:cubicBezTo>
                  <a:cubicBezTo>
                    <a:pt x="4334" y="7242"/>
                    <a:pt x="4807" y="6864"/>
                    <a:pt x="4807" y="6124"/>
                  </a:cubicBezTo>
                  <a:cubicBezTo>
                    <a:pt x="4807" y="5383"/>
                    <a:pt x="4334" y="5005"/>
                    <a:pt x="3990" y="4729"/>
                  </a:cubicBezTo>
                  <a:cubicBezTo>
                    <a:pt x="3657" y="4463"/>
                    <a:pt x="3532" y="4338"/>
                    <a:pt x="3532" y="4083"/>
                  </a:cubicBezTo>
                  <a:cubicBezTo>
                    <a:pt x="3532" y="3827"/>
                    <a:pt x="3657" y="3700"/>
                    <a:pt x="3990" y="3435"/>
                  </a:cubicBezTo>
                  <a:cubicBezTo>
                    <a:pt x="4334" y="3160"/>
                    <a:pt x="4807" y="2783"/>
                    <a:pt x="4807" y="2042"/>
                  </a:cubicBezTo>
                  <a:cubicBezTo>
                    <a:pt x="4807" y="1302"/>
                    <a:pt x="4334" y="923"/>
                    <a:pt x="3990" y="648"/>
                  </a:cubicBezTo>
                  <a:cubicBezTo>
                    <a:pt x="3657" y="382"/>
                    <a:pt x="3532" y="257"/>
                    <a:pt x="35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50"/>
            <p:cNvSpPr/>
            <p:nvPr/>
          </p:nvSpPr>
          <p:spPr>
            <a:xfrm>
              <a:off x="2114175" y="572075"/>
              <a:ext cx="124450" cy="378975"/>
            </a:xfrm>
            <a:custGeom>
              <a:rect b="b" l="l" r="r" t="t"/>
              <a:pathLst>
                <a:path extrusionOk="0" h="15159" w="4978">
                  <a:moveTo>
                    <a:pt x="3544" y="155"/>
                  </a:moveTo>
                  <a:cubicBezTo>
                    <a:pt x="3571" y="407"/>
                    <a:pt x="3736" y="551"/>
                    <a:pt x="4029" y="786"/>
                  </a:cubicBezTo>
                  <a:cubicBezTo>
                    <a:pt x="4361" y="1051"/>
                    <a:pt x="4815" y="1415"/>
                    <a:pt x="4815" y="2116"/>
                  </a:cubicBezTo>
                  <a:cubicBezTo>
                    <a:pt x="4815" y="2818"/>
                    <a:pt x="4361" y="3183"/>
                    <a:pt x="4028" y="3450"/>
                  </a:cubicBezTo>
                  <a:cubicBezTo>
                    <a:pt x="3707" y="3707"/>
                    <a:pt x="3540" y="3855"/>
                    <a:pt x="3540" y="4159"/>
                  </a:cubicBezTo>
                  <a:cubicBezTo>
                    <a:pt x="3540" y="4461"/>
                    <a:pt x="3707" y="4611"/>
                    <a:pt x="4029" y="4868"/>
                  </a:cubicBezTo>
                  <a:cubicBezTo>
                    <a:pt x="4362" y="5134"/>
                    <a:pt x="4817" y="5498"/>
                    <a:pt x="4817" y="6200"/>
                  </a:cubicBezTo>
                  <a:cubicBezTo>
                    <a:pt x="4817" y="6901"/>
                    <a:pt x="4361" y="7266"/>
                    <a:pt x="4028" y="7532"/>
                  </a:cubicBezTo>
                  <a:cubicBezTo>
                    <a:pt x="3707" y="7790"/>
                    <a:pt x="3540" y="7937"/>
                    <a:pt x="3540" y="8242"/>
                  </a:cubicBezTo>
                  <a:cubicBezTo>
                    <a:pt x="3540" y="8545"/>
                    <a:pt x="3707" y="8694"/>
                    <a:pt x="4029" y="8951"/>
                  </a:cubicBezTo>
                  <a:cubicBezTo>
                    <a:pt x="4362" y="9218"/>
                    <a:pt x="4817" y="9581"/>
                    <a:pt x="4817" y="10284"/>
                  </a:cubicBezTo>
                  <a:cubicBezTo>
                    <a:pt x="4817" y="10985"/>
                    <a:pt x="4361" y="11350"/>
                    <a:pt x="4028" y="11616"/>
                  </a:cubicBezTo>
                  <a:lnTo>
                    <a:pt x="3955" y="11676"/>
                  </a:lnTo>
                  <a:cubicBezTo>
                    <a:pt x="3673" y="11900"/>
                    <a:pt x="3378" y="12133"/>
                    <a:pt x="3362" y="12538"/>
                  </a:cubicBezTo>
                  <a:cubicBezTo>
                    <a:pt x="3335" y="13185"/>
                    <a:pt x="3276" y="13756"/>
                    <a:pt x="2846" y="14211"/>
                  </a:cubicBezTo>
                  <a:cubicBezTo>
                    <a:pt x="2351" y="14734"/>
                    <a:pt x="1630" y="14999"/>
                    <a:pt x="702" y="14999"/>
                  </a:cubicBezTo>
                  <a:cubicBezTo>
                    <a:pt x="534" y="14999"/>
                    <a:pt x="357" y="14991"/>
                    <a:pt x="177" y="14973"/>
                  </a:cubicBezTo>
                  <a:lnTo>
                    <a:pt x="263" y="14178"/>
                  </a:lnTo>
                  <a:cubicBezTo>
                    <a:pt x="417" y="14192"/>
                    <a:pt x="564" y="14200"/>
                    <a:pt x="704" y="14200"/>
                  </a:cubicBezTo>
                  <a:cubicBezTo>
                    <a:pt x="1402" y="14200"/>
                    <a:pt x="1925" y="14021"/>
                    <a:pt x="2263" y="13666"/>
                  </a:cubicBezTo>
                  <a:cubicBezTo>
                    <a:pt x="2567" y="13347"/>
                    <a:pt x="2626" y="12944"/>
                    <a:pt x="2683" y="12554"/>
                  </a:cubicBezTo>
                  <a:cubicBezTo>
                    <a:pt x="2709" y="12378"/>
                    <a:pt x="2735" y="12196"/>
                    <a:pt x="2785" y="12029"/>
                  </a:cubicBezTo>
                  <a:cubicBezTo>
                    <a:pt x="2908" y="11604"/>
                    <a:pt x="3129" y="11411"/>
                    <a:pt x="3479" y="11128"/>
                  </a:cubicBezTo>
                  <a:cubicBezTo>
                    <a:pt x="3842" y="10837"/>
                    <a:pt x="4019" y="10561"/>
                    <a:pt x="4019" y="10284"/>
                  </a:cubicBezTo>
                  <a:cubicBezTo>
                    <a:pt x="4019" y="9979"/>
                    <a:pt x="3851" y="9831"/>
                    <a:pt x="3529" y="9573"/>
                  </a:cubicBezTo>
                  <a:cubicBezTo>
                    <a:pt x="3197" y="9307"/>
                    <a:pt x="2741" y="8943"/>
                    <a:pt x="2741" y="8242"/>
                  </a:cubicBezTo>
                  <a:cubicBezTo>
                    <a:pt x="2741" y="7540"/>
                    <a:pt x="3197" y="7176"/>
                    <a:pt x="3529" y="6908"/>
                  </a:cubicBezTo>
                  <a:cubicBezTo>
                    <a:pt x="3850" y="6652"/>
                    <a:pt x="4018" y="6503"/>
                    <a:pt x="4018" y="6200"/>
                  </a:cubicBezTo>
                  <a:cubicBezTo>
                    <a:pt x="4018" y="5895"/>
                    <a:pt x="3850" y="5748"/>
                    <a:pt x="3528" y="5490"/>
                  </a:cubicBezTo>
                  <a:cubicBezTo>
                    <a:pt x="3196" y="5224"/>
                    <a:pt x="2740" y="4860"/>
                    <a:pt x="2740" y="4159"/>
                  </a:cubicBezTo>
                  <a:cubicBezTo>
                    <a:pt x="2740" y="3457"/>
                    <a:pt x="3196" y="3092"/>
                    <a:pt x="3528" y="2826"/>
                  </a:cubicBezTo>
                  <a:cubicBezTo>
                    <a:pt x="3848" y="2569"/>
                    <a:pt x="4017" y="2421"/>
                    <a:pt x="4017" y="2116"/>
                  </a:cubicBezTo>
                  <a:cubicBezTo>
                    <a:pt x="4017" y="1813"/>
                    <a:pt x="3848" y="1664"/>
                    <a:pt x="3526" y="1408"/>
                  </a:cubicBezTo>
                  <a:cubicBezTo>
                    <a:pt x="3207" y="1151"/>
                    <a:pt x="2775" y="805"/>
                    <a:pt x="2741" y="155"/>
                  </a:cubicBezTo>
                  <a:close/>
                  <a:moveTo>
                    <a:pt x="2586" y="1"/>
                  </a:moveTo>
                  <a:lnTo>
                    <a:pt x="2586" y="80"/>
                  </a:lnTo>
                  <a:cubicBezTo>
                    <a:pt x="2586" y="857"/>
                    <a:pt x="3074" y="1249"/>
                    <a:pt x="3433" y="1536"/>
                  </a:cubicBezTo>
                  <a:cubicBezTo>
                    <a:pt x="3770" y="1805"/>
                    <a:pt x="3862" y="1909"/>
                    <a:pt x="3862" y="2121"/>
                  </a:cubicBezTo>
                  <a:cubicBezTo>
                    <a:pt x="3862" y="2333"/>
                    <a:pt x="3770" y="2435"/>
                    <a:pt x="3432" y="2707"/>
                  </a:cubicBezTo>
                  <a:cubicBezTo>
                    <a:pt x="3074" y="2993"/>
                    <a:pt x="2585" y="3383"/>
                    <a:pt x="2585" y="4162"/>
                  </a:cubicBezTo>
                  <a:cubicBezTo>
                    <a:pt x="2585" y="4938"/>
                    <a:pt x="3073" y="5331"/>
                    <a:pt x="3432" y="5618"/>
                  </a:cubicBezTo>
                  <a:cubicBezTo>
                    <a:pt x="3769" y="5887"/>
                    <a:pt x="3861" y="5991"/>
                    <a:pt x="3861" y="6202"/>
                  </a:cubicBezTo>
                  <a:cubicBezTo>
                    <a:pt x="3861" y="6414"/>
                    <a:pt x="3769" y="6517"/>
                    <a:pt x="3430" y="6788"/>
                  </a:cubicBezTo>
                  <a:cubicBezTo>
                    <a:pt x="3073" y="7074"/>
                    <a:pt x="2583" y="7464"/>
                    <a:pt x="2583" y="8243"/>
                  </a:cubicBezTo>
                  <a:cubicBezTo>
                    <a:pt x="2583" y="9021"/>
                    <a:pt x="3072" y="9412"/>
                    <a:pt x="3430" y="9699"/>
                  </a:cubicBezTo>
                  <a:cubicBezTo>
                    <a:pt x="3768" y="9969"/>
                    <a:pt x="3859" y="10073"/>
                    <a:pt x="3859" y="10285"/>
                  </a:cubicBezTo>
                  <a:cubicBezTo>
                    <a:pt x="3859" y="10508"/>
                    <a:pt x="3698" y="10752"/>
                    <a:pt x="3380" y="11006"/>
                  </a:cubicBezTo>
                  <a:cubicBezTo>
                    <a:pt x="3004" y="11308"/>
                    <a:pt x="2765" y="11525"/>
                    <a:pt x="2631" y="11985"/>
                  </a:cubicBezTo>
                  <a:cubicBezTo>
                    <a:pt x="2579" y="12164"/>
                    <a:pt x="2552" y="12351"/>
                    <a:pt x="2525" y="12531"/>
                  </a:cubicBezTo>
                  <a:cubicBezTo>
                    <a:pt x="2468" y="12914"/>
                    <a:pt x="2414" y="13276"/>
                    <a:pt x="2147" y="13557"/>
                  </a:cubicBezTo>
                  <a:cubicBezTo>
                    <a:pt x="1839" y="13880"/>
                    <a:pt x="1353" y="14042"/>
                    <a:pt x="699" y="14042"/>
                  </a:cubicBezTo>
                  <a:cubicBezTo>
                    <a:pt x="542" y="14042"/>
                    <a:pt x="376" y="14033"/>
                    <a:pt x="199" y="14014"/>
                  </a:cubicBezTo>
                  <a:lnTo>
                    <a:pt x="120" y="14005"/>
                  </a:lnTo>
                  <a:lnTo>
                    <a:pt x="1" y="15113"/>
                  </a:lnTo>
                  <a:lnTo>
                    <a:pt x="80" y="15123"/>
                  </a:lnTo>
                  <a:cubicBezTo>
                    <a:pt x="295" y="15146"/>
                    <a:pt x="504" y="15158"/>
                    <a:pt x="702" y="15158"/>
                  </a:cubicBezTo>
                  <a:cubicBezTo>
                    <a:pt x="1675" y="15158"/>
                    <a:pt x="2436" y="14876"/>
                    <a:pt x="2962" y="14318"/>
                  </a:cubicBezTo>
                  <a:cubicBezTo>
                    <a:pt x="3429" y="13825"/>
                    <a:pt x="3493" y="13198"/>
                    <a:pt x="3520" y="12544"/>
                  </a:cubicBezTo>
                  <a:cubicBezTo>
                    <a:pt x="3533" y="12213"/>
                    <a:pt x="3786" y="12011"/>
                    <a:pt x="4054" y="11800"/>
                  </a:cubicBezTo>
                  <a:lnTo>
                    <a:pt x="4129" y="11740"/>
                  </a:lnTo>
                  <a:cubicBezTo>
                    <a:pt x="4486" y="11454"/>
                    <a:pt x="4976" y="11063"/>
                    <a:pt x="4976" y="10285"/>
                  </a:cubicBezTo>
                  <a:cubicBezTo>
                    <a:pt x="4976" y="9506"/>
                    <a:pt x="4487" y="9115"/>
                    <a:pt x="4129" y="8828"/>
                  </a:cubicBezTo>
                  <a:cubicBezTo>
                    <a:pt x="3791" y="8559"/>
                    <a:pt x="3701" y="8455"/>
                    <a:pt x="3701" y="8243"/>
                  </a:cubicBezTo>
                  <a:cubicBezTo>
                    <a:pt x="3701" y="8031"/>
                    <a:pt x="3791" y="7929"/>
                    <a:pt x="4131" y="7657"/>
                  </a:cubicBezTo>
                  <a:cubicBezTo>
                    <a:pt x="4486" y="7371"/>
                    <a:pt x="4976" y="6979"/>
                    <a:pt x="4976" y="6202"/>
                  </a:cubicBezTo>
                  <a:cubicBezTo>
                    <a:pt x="4976" y="5424"/>
                    <a:pt x="4487" y="5033"/>
                    <a:pt x="4129" y="4746"/>
                  </a:cubicBezTo>
                  <a:cubicBezTo>
                    <a:pt x="3791" y="4476"/>
                    <a:pt x="3701" y="4373"/>
                    <a:pt x="3701" y="4162"/>
                  </a:cubicBezTo>
                  <a:cubicBezTo>
                    <a:pt x="3701" y="3949"/>
                    <a:pt x="3793" y="3846"/>
                    <a:pt x="4131" y="3576"/>
                  </a:cubicBezTo>
                  <a:cubicBezTo>
                    <a:pt x="4487" y="3290"/>
                    <a:pt x="4978" y="2899"/>
                    <a:pt x="4978" y="2121"/>
                  </a:cubicBezTo>
                  <a:cubicBezTo>
                    <a:pt x="4978" y="1342"/>
                    <a:pt x="4489" y="951"/>
                    <a:pt x="4131" y="665"/>
                  </a:cubicBezTo>
                  <a:cubicBezTo>
                    <a:pt x="3793" y="394"/>
                    <a:pt x="3702" y="292"/>
                    <a:pt x="3702" y="80"/>
                  </a:cubicBezTo>
                  <a:lnTo>
                    <a:pt x="370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50"/>
            <p:cNvSpPr/>
            <p:nvPr/>
          </p:nvSpPr>
          <p:spPr>
            <a:xfrm>
              <a:off x="2192900" y="614075"/>
              <a:ext cx="51550" cy="26400"/>
            </a:xfrm>
            <a:custGeom>
              <a:rect b="b" l="l" r="r" t="t"/>
              <a:pathLst>
                <a:path extrusionOk="0" h="1056" w="2062">
                  <a:moveTo>
                    <a:pt x="529" y="0"/>
                  </a:moveTo>
                  <a:cubicBezTo>
                    <a:pt x="473" y="0"/>
                    <a:pt x="420" y="8"/>
                    <a:pt x="369" y="24"/>
                  </a:cubicBezTo>
                  <a:cubicBezTo>
                    <a:pt x="158" y="89"/>
                    <a:pt x="3" y="286"/>
                    <a:pt x="1" y="519"/>
                  </a:cubicBezTo>
                  <a:cubicBezTo>
                    <a:pt x="1" y="616"/>
                    <a:pt x="27" y="708"/>
                    <a:pt x="73" y="786"/>
                  </a:cubicBezTo>
                  <a:cubicBezTo>
                    <a:pt x="162" y="939"/>
                    <a:pt x="328" y="1044"/>
                    <a:pt x="519" y="1045"/>
                  </a:cubicBezTo>
                  <a:lnTo>
                    <a:pt x="1533" y="1056"/>
                  </a:lnTo>
                  <a:cubicBezTo>
                    <a:pt x="1589" y="1056"/>
                    <a:pt x="1642" y="1049"/>
                    <a:pt x="1693" y="1033"/>
                  </a:cubicBezTo>
                  <a:cubicBezTo>
                    <a:pt x="1904" y="968"/>
                    <a:pt x="2059" y="772"/>
                    <a:pt x="2060" y="539"/>
                  </a:cubicBezTo>
                  <a:cubicBezTo>
                    <a:pt x="2062" y="472"/>
                    <a:pt x="2048" y="408"/>
                    <a:pt x="2024" y="348"/>
                  </a:cubicBezTo>
                  <a:cubicBezTo>
                    <a:pt x="1953" y="152"/>
                    <a:pt x="1762" y="11"/>
                    <a:pt x="1542" y="10"/>
                  </a:cubicBezTo>
                  <a:lnTo>
                    <a:pt x="5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0"/>
            <p:cNvSpPr/>
            <p:nvPr/>
          </p:nvSpPr>
          <p:spPr>
            <a:xfrm>
              <a:off x="2190875" y="612150"/>
              <a:ext cx="55525" cy="30325"/>
            </a:xfrm>
            <a:custGeom>
              <a:rect b="b" l="l" r="r" t="t"/>
              <a:pathLst>
                <a:path extrusionOk="0" h="1213" w="2221">
                  <a:moveTo>
                    <a:pt x="603" y="156"/>
                  </a:moveTo>
                  <a:cubicBezTo>
                    <a:pt x="606" y="156"/>
                    <a:pt x="608" y="156"/>
                    <a:pt x="612" y="158"/>
                  </a:cubicBezTo>
                  <a:lnTo>
                    <a:pt x="1625" y="167"/>
                  </a:lnTo>
                  <a:cubicBezTo>
                    <a:pt x="1807" y="170"/>
                    <a:pt x="1970" y="285"/>
                    <a:pt x="2035" y="455"/>
                  </a:cubicBezTo>
                  <a:cubicBezTo>
                    <a:pt x="2053" y="507"/>
                    <a:pt x="2064" y="560"/>
                    <a:pt x="2063" y="616"/>
                  </a:cubicBezTo>
                  <a:cubicBezTo>
                    <a:pt x="2062" y="809"/>
                    <a:pt x="1936" y="977"/>
                    <a:pt x="1751" y="1034"/>
                  </a:cubicBezTo>
                  <a:cubicBezTo>
                    <a:pt x="1707" y="1049"/>
                    <a:pt x="1662" y="1054"/>
                    <a:pt x="1615" y="1054"/>
                  </a:cubicBezTo>
                  <a:lnTo>
                    <a:pt x="601" y="1044"/>
                  </a:lnTo>
                  <a:cubicBezTo>
                    <a:pt x="446" y="1042"/>
                    <a:pt x="300" y="958"/>
                    <a:pt x="222" y="823"/>
                  </a:cubicBezTo>
                  <a:cubicBezTo>
                    <a:pt x="182" y="754"/>
                    <a:pt x="161" y="676"/>
                    <a:pt x="163" y="596"/>
                  </a:cubicBezTo>
                  <a:cubicBezTo>
                    <a:pt x="164" y="402"/>
                    <a:pt x="290" y="233"/>
                    <a:pt x="475" y="176"/>
                  </a:cubicBezTo>
                  <a:cubicBezTo>
                    <a:pt x="516" y="163"/>
                    <a:pt x="559" y="156"/>
                    <a:pt x="603" y="156"/>
                  </a:cubicBezTo>
                  <a:close/>
                  <a:moveTo>
                    <a:pt x="602" y="0"/>
                  </a:moveTo>
                  <a:cubicBezTo>
                    <a:pt x="542" y="0"/>
                    <a:pt x="483" y="9"/>
                    <a:pt x="426" y="26"/>
                  </a:cubicBezTo>
                  <a:cubicBezTo>
                    <a:pt x="175" y="103"/>
                    <a:pt x="5" y="333"/>
                    <a:pt x="3" y="596"/>
                  </a:cubicBezTo>
                  <a:cubicBezTo>
                    <a:pt x="1" y="704"/>
                    <a:pt x="30" y="810"/>
                    <a:pt x="85" y="903"/>
                  </a:cubicBezTo>
                  <a:cubicBezTo>
                    <a:pt x="191" y="1085"/>
                    <a:pt x="388" y="1200"/>
                    <a:pt x="598" y="1203"/>
                  </a:cubicBezTo>
                  <a:lnTo>
                    <a:pt x="1611" y="1213"/>
                  </a:lnTo>
                  <a:lnTo>
                    <a:pt x="1621" y="1213"/>
                  </a:lnTo>
                  <a:cubicBezTo>
                    <a:pt x="1681" y="1213"/>
                    <a:pt x="1739" y="1204"/>
                    <a:pt x="1796" y="1188"/>
                  </a:cubicBezTo>
                  <a:cubicBezTo>
                    <a:pt x="2046" y="1111"/>
                    <a:pt x="2216" y="882"/>
                    <a:pt x="2219" y="621"/>
                  </a:cubicBezTo>
                  <a:cubicBezTo>
                    <a:pt x="2221" y="545"/>
                    <a:pt x="2207" y="471"/>
                    <a:pt x="2180" y="400"/>
                  </a:cubicBezTo>
                  <a:cubicBezTo>
                    <a:pt x="2094" y="170"/>
                    <a:pt x="1870" y="14"/>
                    <a:pt x="1624" y="10"/>
                  </a:cubicBezTo>
                  <a:lnTo>
                    <a:pt x="612" y="0"/>
                  </a:lnTo>
                  <a:cubicBezTo>
                    <a:pt x="609" y="0"/>
                    <a:pt x="606" y="0"/>
                    <a:pt x="6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0"/>
            <p:cNvSpPr/>
            <p:nvPr/>
          </p:nvSpPr>
          <p:spPr>
            <a:xfrm>
              <a:off x="2192900" y="614025"/>
              <a:ext cx="50675" cy="19675"/>
            </a:xfrm>
            <a:custGeom>
              <a:rect b="b" l="l" r="r" t="t"/>
              <a:pathLst>
                <a:path extrusionOk="0" h="787" w="2027">
                  <a:moveTo>
                    <a:pt x="529" y="1"/>
                  </a:moveTo>
                  <a:cubicBezTo>
                    <a:pt x="473" y="1"/>
                    <a:pt x="420" y="8"/>
                    <a:pt x="369" y="24"/>
                  </a:cubicBezTo>
                  <a:cubicBezTo>
                    <a:pt x="158" y="90"/>
                    <a:pt x="4" y="287"/>
                    <a:pt x="1" y="520"/>
                  </a:cubicBezTo>
                  <a:cubicBezTo>
                    <a:pt x="1" y="616"/>
                    <a:pt x="27" y="709"/>
                    <a:pt x="73" y="787"/>
                  </a:cubicBezTo>
                  <a:lnTo>
                    <a:pt x="1987" y="270"/>
                  </a:lnTo>
                  <a:lnTo>
                    <a:pt x="2026" y="350"/>
                  </a:lnTo>
                  <a:cubicBezTo>
                    <a:pt x="1954" y="154"/>
                    <a:pt x="1763" y="14"/>
                    <a:pt x="1542" y="11"/>
                  </a:cubicBezTo>
                  <a:lnTo>
                    <a:pt x="52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0"/>
            <p:cNvSpPr/>
            <p:nvPr/>
          </p:nvSpPr>
          <p:spPr>
            <a:xfrm>
              <a:off x="2123050" y="451675"/>
              <a:ext cx="202875" cy="172375"/>
            </a:xfrm>
            <a:custGeom>
              <a:rect b="b" l="l" r="r" t="t"/>
              <a:pathLst>
                <a:path extrusionOk="0" h="6895" w="8115">
                  <a:moveTo>
                    <a:pt x="2849" y="1"/>
                  </a:moveTo>
                  <a:cubicBezTo>
                    <a:pt x="2803" y="1"/>
                    <a:pt x="2755" y="5"/>
                    <a:pt x="2708" y="13"/>
                  </a:cubicBezTo>
                  <a:cubicBezTo>
                    <a:pt x="2249" y="94"/>
                    <a:pt x="1954" y="543"/>
                    <a:pt x="2061" y="997"/>
                  </a:cubicBezTo>
                  <a:lnTo>
                    <a:pt x="2419" y="2500"/>
                  </a:lnTo>
                  <a:cubicBezTo>
                    <a:pt x="2167" y="2687"/>
                    <a:pt x="1957" y="2920"/>
                    <a:pt x="1795" y="3185"/>
                  </a:cubicBezTo>
                  <a:lnTo>
                    <a:pt x="1625" y="2981"/>
                  </a:lnTo>
                  <a:cubicBezTo>
                    <a:pt x="1385" y="2696"/>
                    <a:pt x="1053" y="2540"/>
                    <a:pt x="759" y="2540"/>
                  </a:cubicBezTo>
                  <a:cubicBezTo>
                    <a:pt x="578" y="2540"/>
                    <a:pt x="411" y="2599"/>
                    <a:pt x="288" y="2725"/>
                  </a:cubicBezTo>
                  <a:cubicBezTo>
                    <a:pt x="0" y="3018"/>
                    <a:pt x="75" y="3549"/>
                    <a:pt x="430" y="3930"/>
                  </a:cubicBezTo>
                  <a:lnTo>
                    <a:pt x="1474" y="4879"/>
                  </a:lnTo>
                  <a:cubicBezTo>
                    <a:pt x="1683" y="6062"/>
                    <a:pt x="2711" y="6894"/>
                    <a:pt x="3873" y="6894"/>
                  </a:cubicBezTo>
                  <a:cubicBezTo>
                    <a:pt x="4014" y="6894"/>
                    <a:pt x="4156" y="6882"/>
                    <a:pt x="4300" y="6857"/>
                  </a:cubicBezTo>
                  <a:cubicBezTo>
                    <a:pt x="5440" y="6656"/>
                    <a:pt x="6253" y="5694"/>
                    <a:pt x="6312" y="4584"/>
                  </a:cubicBezTo>
                  <a:lnTo>
                    <a:pt x="7586" y="3853"/>
                  </a:lnTo>
                  <a:cubicBezTo>
                    <a:pt x="7990" y="3621"/>
                    <a:pt x="8115" y="3096"/>
                    <a:pt x="7857" y="2706"/>
                  </a:cubicBezTo>
                  <a:cubicBezTo>
                    <a:pt x="7701" y="2469"/>
                    <a:pt x="7443" y="2342"/>
                    <a:pt x="7182" y="2342"/>
                  </a:cubicBezTo>
                  <a:cubicBezTo>
                    <a:pt x="7014" y="2342"/>
                    <a:pt x="6844" y="2395"/>
                    <a:pt x="6698" y="2504"/>
                  </a:cubicBezTo>
                  <a:lnTo>
                    <a:pt x="5903" y="3099"/>
                  </a:lnTo>
                  <a:cubicBezTo>
                    <a:pt x="5828" y="2985"/>
                    <a:pt x="5742" y="2879"/>
                    <a:pt x="5651" y="2782"/>
                  </a:cubicBezTo>
                  <a:lnTo>
                    <a:pt x="6293" y="1533"/>
                  </a:lnTo>
                  <a:cubicBezTo>
                    <a:pt x="6508" y="1117"/>
                    <a:pt x="6326" y="608"/>
                    <a:pt x="5898" y="421"/>
                  </a:cubicBezTo>
                  <a:cubicBezTo>
                    <a:pt x="5792" y="374"/>
                    <a:pt x="5682" y="353"/>
                    <a:pt x="5574" y="353"/>
                  </a:cubicBezTo>
                  <a:cubicBezTo>
                    <a:pt x="5247" y="353"/>
                    <a:pt x="4937" y="553"/>
                    <a:pt x="4816" y="881"/>
                  </a:cubicBezTo>
                  <a:lnTo>
                    <a:pt x="4379" y="2068"/>
                  </a:lnTo>
                  <a:cubicBezTo>
                    <a:pt x="4216" y="2033"/>
                    <a:pt x="4048" y="2016"/>
                    <a:pt x="3877" y="2016"/>
                  </a:cubicBezTo>
                  <a:cubicBezTo>
                    <a:pt x="3851" y="2016"/>
                    <a:pt x="3824" y="2016"/>
                    <a:pt x="3797" y="2017"/>
                  </a:cubicBezTo>
                  <a:lnTo>
                    <a:pt x="3652" y="720"/>
                  </a:lnTo>
                  <a:cubicBezTo>
                    <a:pt x="3606" y="304"/>
                    <a:pt x="3253" y="1"/>
                    <a:pt x="28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0"/>
            <p:cNvSpPr/>
            <p:nvPr/>
          </p:nvSpPr>
          <p:spPr>
            <a:xfrm>
              <a:off x="2120975" y="449775"/>
              <a:ext cx="204625" cy="176275"/>
            </a:xfrm>
            <a:custGeom>
              <a:rect b="b" l="l" r="r" t="t"/>
              <a:pathLst>
                <a:path extrusionOk="0" h="7051" w="8185">
                  <a:moveTo>
                    <a:pt x="2931" y="159"/>
                  </a:moveTo>
                  <a:cubicBezTo>
                    <a:pt x="3087" y="159"/>
                    <a:pt x="3239" y="210"/>
                    <a:pt x="3367" y="305"/>
                  </a:cubicBezTo>
                  <a:cubicBezTo>
                    <a:pt x="3532" y="428"/>
                    <a:pt x="3634" y="606"/>
                    <a:pt x="3656" y="808"/>
                  </a:cubicBezTo>
                  <a:lnTo>
                    <a:pt x="3808" y="2177"/>
                  </a:lnTo>
                  <a:lnTo>
                    <a:pt x="3881" y="2175"/>
                  </a:lnTo>
                  <a:cubicBezTo>
                    <a:pt x="3906" y="2174"/>
                    <a:pt x="3932" y="2174"/>
                    <a:pt x="3958" y="2174"/>
                  </a:cubicBezTo>
                  <a:cubicBezTo>
                    <a:pt x="4120" y="2174"/>
                    <a:pt x="4282" y="2191"/>
                    <a:pt x="4443" y="2224"/>
                  </a:cubicBezTo>
                  <a:lnTo>
                    <a:pt x="4511" y="2238"/>
                  </a:lnTo>
                  <a:lnTo>
                    <a:pt x="4972" y="989"/>
                  </a:lnTo>
                  <a:cubicBezTo>
                    <a:pt x="5042" y="799"/>
                    <a:pt x="5184" y="649"/>
                    <a:pt x="5371" y="570"/>
                  </a:cubicBezTo>
                  <a:cubicBezTo>
                    <a:pt x="5463" y="531"/>
                    <a:pt x="5560" y="512"/>
                    <a:pt x="5657" y="512"/>
                  </a:cubicBezTo>
                  <a:cubicBezTo>
                    <a:pt x="5756" y="512"/>
                    <a:pt x="5855" y="532"/>
                    <a:pt x="5949" y="573"/>
                  </a:cubicBezTo>
                  <a:cubicBezTo>
                    <a:pt x="6135" y="653"/>
                    <a:pt x="6275" y="804"/>
                    <a:pt x="6344" y="996"/>
                  </a:cubicBezTo>
                  <a:cubicBezTo>
                    <a:pt x="6411" y="1188"/>
                    <a:pt x="6398" y="1394"/>
                    <a:pt x="6304" y="1574"/>
                  </a:cubicBezTo>
                  <a:lnTo>
                    <a:pt x="5636" y="2873"/>
                  </a:lnTo>
                  <a:lnTo>
                    <a:pt x="5674" y="2914"/>
                  </a:lnTo>
                  <a:cubicBezTo>
                    <a:pt x="5764" y="3010"/>
                    <a:pt x="5847" y="3112"/>
                    <a:pt x="5920" y="3221"/>
                  </a:cubicBezTo>
                  <a:lnTo>
                    <a:pt x="5967" y="3291"/>
                  </a:lnTo>
                  <a:lnTo>
                    <a:pt x="6828" y="2645"/>
                  </a:lnTo>
                  <a:cubicBezTo>
                    <a:pt x="6956" y="2549"/>
                    <a:pt x="7108" y="2499"/>
                    <a:pt x="7264" y="2499"/>
                  </a:cubicBezTo>
                  <a:cubicBezTo>
                    <a:pt x="7306" y="2499"/>
                    <a:pt x="7348" y="2502"/>
                    <a:pt x="7390" y="2510"/>
                  </a:cubicBezTo>
                  <a:cubicBezTo>
                    <a:pt x="7591" y="2545"/>
                    <a:pt x="7762" y="2658"/>
                    <a:pt x="7874" y="2827"/>
                  </a:cubicBezTo>
                  <a:cubicBezTo>
                    <a:pt x="7987" y="2996"/>
                    <a:pt x="8022" y="3199"/>
                    <a:pt x="7975" y="3397"/>
                  </a:cubicBezTo>
                  <a:cubicBezTo>
                    <a:pt x="7929" y="3596"/>
                    <a:pt x="7805" y="3761"/>
                    <a:pt x="7628" y="3862"/>
                  </a:cubicBezTo>
                  <a:lnTo>
                    <a:pt x="6317" y="4614"/>
                  </a:lnTo>
                  <a:lnTo>
                    <a:pt x="6314" y="4657"/>
                  </a:lnTo>
                  <a:cubicBezTo>
                    <a:pt x="6256" y="5760"/>
                    <a:pt x="5456" y="6665"/>
                    <a:pt x="4368" y="6857"/>
                  </a:cubicBezTo>
                  <a:cubicBezTo>
                    <a:pt x="4230" y="6881"/>
                    <a:pt x="4092" y="6893"/>
                    <a:pt x="3955" y="6893"/>
                  </a:cubicBezTo>
                  <a:cubicBezTo>
                    <a:pt x="3475" y="6893"/>
                    <a:pt x="3006" y="6746"/>
                    <a:pt x="2606" y="6465"/>
                  </a:cubicBezTo>
                  <a:cubicBezTo>
                    <a:pt x="2089" y="6103"/>
                    <a:pt x="1744" y="5563"/>
                    <a:pt x="1635" y="4941"/>
                  </a:cubicBezTo>
                  <a:lnTo>
                    <a:pt x="1630" y="4914"/>
                  </a:lnTo>
                  <a:lnTo>
                    <a:pt x="570" y="3952"/>
                  </a:lnTo>
                  <a:cubicBezTo>
                    <a:pt x="237" y="3595"/>
                    <a:pt x="175" y="3114"/>
                    <a:pt x="426" y="2857"/>
                  </a:cubicBezTo>
                  <a:cubicBezTo>
                    <a:pt x="530" y="2752"/>
                    <a:pt x="674" y="2696"/>
                    <a:pt x="842" y="2696"/>
                  </a:cubicBezTo>
                  <a:cubicBezTo>
                    <a:pt x="852" y="2696"/>
                    <a:pt x="863" y="2696"/>
                    <a:pt x="875" y="2700"/>
                  </a:cubicBezTo>
                  <a:cubicBezTo>
                    <a:pt x="1152" y="2710"/>
                    <a:pt x="1442" y="2865"/>
                    <a:pt x="1647" y="3111"/>
                  </a:cubicBezTo>
                  <a:lnTo>
                    <a:pt x="1888" y="3400"/>
                  </a:lnTo>
                  <a:lnTo>
                    <a:pt x="1946" y="3305"/>
                  </a:lnTo>
                  <a:cubicBezTo>
                    <a:pt x="2103" y="3047"/>
                    <a:pt x="2306" y="2823"/>
                    <a:pt x="2548" y="2643"/>
                  </a:cubicBezTo>
                  <a:lnTo>
                    <a:pt x="2590" y="2611"/>
                  </a:lnTo>
                  <a:lnTo>
                    <a:pt x="2221" y="1058"/>
                  </a:lnTo>
                  <a:cubicBezTo>
                    <a:pt x="2173" y="860"/>
                    <a:pt x="2209" y="659"/>
                    <a:pt x="2321" y="488"/>
                  </a:cubicBezTo>
                  <a:cubicBezTo>
                    <a:pt x="2432" y="319"/>
                    <a:pt x="2604" y="206"/>
                    <a:pt x="2804" y="170"/>
                  </a:cubicBezTo>
                  <a:cubicBezTo>
                    <a:pt x="2847" y="163"/>
                    <a:pt x="2889" y="159"/>
                    <a:pt x="2931" y="159"/>
                  </a:cubicBezTo>
                  <a:close/>
                  <a:moveTo>
                    <a:pt x="2932" y="1"/>
                  </a:moveTo>
                  <a:cubicBezTo>
                    <a:pt x="2880" y="1"/>
                    <a:pt x="2828" y="5"/>
                    <a:pt x="2775" y="14"/>
                  </a:cubicBezTo>
                  <a:cubicBezTo>
                    <a:pt x="2533" y="57"/>
                    <a:pt x="2323" y="195"/>
                    <a:pt x="2188" y="402"/>
                  </a:cubicBezTo>
                  <a:cubicBezTo>
                    <a:pt x="2052" y="608"/>
                    <a:pt x="2009" y="854"/>
                    <a:pt x="2066" y="1094"/>
                  </a:cubicBezTo>
                  <a:lnTo>
                    <a:pt x="2410" y="2546"/>
                  </a:lnTo>
                  <a:cubicBezTo>
                    <a:pt x="2198" y="2710"/>
                    <a:pt x="2016" y="2907"/>
                    <a:pt x="1868" y="3128"/>
                  </a:cubicBezTo>
                  <a:lnTo>
                    <a:pt x="1766" y="3007"/>
                  </a:lnTo>
                  <a:cubicBezTo>
                    <a:pt x="1531" y="2727"/>
                    <a:pt x="1199" y="2551"/>
                    <a:pt x="878" y="2539"/>
                  </a:cubicBezTo>
                  <a:cubicBezTo>
                    <a:pt x="866" y="2538"/>
                    <a:pt x="853" y="2538"/>
                    <a:pt x="840" y="2538"/>
                  </a:cubicBezTo>
                  <a:cubicBezTo>
                    <a:pt x="630" y="2538"/>
                    <a:pt x="444" y="2611"/>
                    <a:pt x="312" y="2747"/>
                  </a:cubicBezTo>
                  <a:cubicBezTo>
                    <a:pt x="0" y="3063"/>
                    <a:pt x="61" y="3641"/>
                    <a:pt x="457" y="4065"/>
                  </a:cubicBezTo>
                  <a:lnTo>
                    <a:pt x="1483" y="4995"/>
                  </a:lnTo>
                  <a:cubicBezTo>
                    <a:pt x="1604" y="5647"/>
                    <a:pt x="1970" y="6213"/>
                    <a:pt x="2513" y="6594"/>
                  </a:cubicBezTo>
                  <a:cubicBezTo>
                    <a:pt x="2941" y="6894"/>
                    <a:pt x="3440" y="7050"/>
                    <a:pt x="3952" y="7050"/>
                  </a:cubicBezTo>
                  <a:cubicBezTo>
                    <a:pt x="4099" y="7050"/>
                    <a:pt x="4248" y="7038"/>
                    <a:pt x="4394" y="7014"/>
                  </a:cubicBezTo>
                  <a:cubicBezTo>
                    <a:pt x="5541" y="6811"/>
                    <a:pt x="6388" y="5868"/>
                    <a:pt x="6468" y="4711"/>
                  </a:cubicBezTo>
                  <a:lnTo>
                    <a:pt x="7705" y="4001"/>
                  </a:lnTo>
                  <a:cubicBezTo>
                    <a:pt x="7919" y="3878"/>
                    <a:pt x="8070" y="3678"/>
                    <a:pt x="8127" y="3437"/>
                  </a:cubicBezTo>
                  <a:cubicBezTo>
                    <a:pt x="8184" y="3194"/>
                    <a:pt x="8141" y="2948"/>
                    <a:pt x="8005" y="2741"/>
                  </a:cubicBezTo>
                  <a:cubicBezTo>
                    <a:pt x="7867" y="2536"/>
                    <a:pt x="7658" y="2399"/>
                    <a:pt x="7415" y="2357"/>
                  </a:cubicBezTo>
                  <a:cubicBezTo>
                    <a:pt x="7363" y="2348"/>
                    <a:pt x="7311" y="2343"/>
                    <a:pt x="7259" y="2343"/>
                  </a:cubicBezTo>
                  <a:cubicBezTo>
                    <a:pt x="7069" y="2343"/>
                    <a:pt x="6887" y="2404"/>
                    <a:pt x="6731" y="2520"/>
                  </a:cubicBezTo>
                  <a:lnTo>
                    <a:pt x="6002" y="3066"/>
                  </a:lnTo>
                  <a:cubicBezTo>
                    <a:pt x="5948" y="2990"/>
                    <a:pt x="5890" y="2917"/>
                    <a:pt x="5827" y="2847"/>
                  </a:cubicBezTo>
                  <a:lnTo>
                    <a:pt x="6446" y="1647"/>
                  </a:lnTo>
                  <a:cubicBezTo>
                    <a:pt x="6558" y="1427"/>
                    <a:pt x="6576" y="1177"/>
                    <a:pt x="6492" y="943"/>
                  </a:cubicBezTo>
                  <a:cubicBezTo>
                    <a:pt x="6410" y="710"/>
                    <a:pt x="6239" y="527"/>
                    <a:pt x="6011" y="428"/>
                  </a:cubicBezTo>
                  <a:cubicBezTo>
                    <a:pt x="5896" y="378"/>
                    <a:pt x="5775" y="353"/>
                    <a:pt x="5654" y="353"/>
                  </a:cubicBezTo>
                  <a:cubicBezTo>
                    <a:pt x="5537" y="353"/>
                    <a:pt x="5419" y="377"/>
                    <a:pt x="5308" y="425"/>
                  </a:cubicBezTo>
                  <a:cubicBezTo>
                    <a:pt x="5080" y="521"/>
                    <a:pt x="4909" y="703"/>
                    <a:pt x="4822" y="934"/>
                  </a:cubicBezTo>
                  <a:lnTo>
                    <a:pt x="4409" y="2056"/>
                  </a:lnTo>
                  <a:cubicBezTo>
                    <a:pt x="4256" y="2029"/>
                    <a:pt x="4105" y="2016"/>
                    <a:pt x="3948" y="2016"/>
                  </a:cubicBezTo>
                  <a:lnTo>
                    <a:pt x="3812" y="792"/>
                  </a:lnTo>
                  <a:cubicBezTo>
                    <a:pt x="3785" y="544"/>
                    <a:pt x="3660" y="326"/>
                    <a:pt x="3461" y="179"/>
                  </a:cubicBezTo>
                  <a:cubicBezTo>
                    <a:pt x="3306" y="61"/>
                    <a:pt x="3122" y="1"/>
                    <a:pt x="29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0"/>
            <p:cNvSpPr/>
            <p:nvPr/>
          </p:nvSpPr>
          <p:spPr>
            <a:xfrm>
              <a:off x="2159875" y="573625"/>
              <a:ext cx="25" cy="25"/>
            </a:xfrm>
            <a:custGeom>
              <a:rect b="b" l="l" r="r" t="t"/>
              <a:pathLst>
                <a:path extrusionOk="0" h="1" w="1">
                  <a:moveTo>
                    <a:pt x="1" y="1"/>
                  </a:moveTo>
                  <a:close/>
                </a:path>
              </a:pathLst>
            </a:custGeom>
            <a:solidFill>
              <a:srgbClr val="FFFFFF"/>
            </a:solidFill>
            <a:ln cap="flat" cmpd="sng" w="350">
              <a:solidFill>
                <a:schemeClr val="dk2"/>
              </a:solidFill>
              <a:prstDash val="solid"/>
              <a:miter lim="103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50"/>
            <p:cNvSpPr/>
            <p:nvPr/>
          </p:nvSpPr>
          <p:spPr>
            <a:xfrm>
              <a:off x="2167875" y="531275"/>
              <a:ext cx="68800" cy="51250"/>
            </a:xfrm>
            <a:custGeom>
              <a:rect b="b" l="l" r="r" t="t"/>
              <a:pathLst>
                <a:path extrusionOk="0" h="2050" w="2752">
                  <a:moveTo>
                    <a:pt x="0" y="1"/>
                  </a:moveTo>
                  <a:lnTo>
                    <a:pt x="452" y="605"/>
                  </a:lnTo>
                  <a:cubicBezTo>
                    <a:pt x="452" y="605"/>
                    <a:pt x="515" y="559"/>
                    <a:pt x="622" y="505"/>
                  </a:cubicBezTo>
                  <a:lnTo>
                    <a:pt x="622" y="505"/>
                  </a:lnTo>
                  <a:lnTo>
                    <a:pt x="0" y="1"/>
                  </a:lnTo>
                  <a:close/>
                  <a:moveTo>
                    <a:pt x="1275" y="339"/>
                  </a:moveTo>
                  <a:cubicBezTo>
                    <a:pt x="1008" y="339"/>
                    <a:pt x="772" y="430"/>
                    <a:pt x="622" y="505"/>
                  </a:cubicBezTo>
                  <a:lnTo>
                    <a:pt x="622" y="505"/>
                  </a:lnTo>
                  <a:lnTo>
                    <a:pt x="2525" y="2049"/>
                  </a:lnTo>
                  <a:cubicBezTo>
                    <a:pt x="2525" y="2049"/>
                    <a:pt x="2752" y="1270"/>
                    <a:pt x="2026" y="631"/>
                  </a:cubicBezTo>
                  <a:cubicBezTo>
                    <a:pt x="1777" y="411"/>
                    <a:pt x="1514" y="339"/>
                    <a:pt x="1275" y="33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0"/>
            <p:cNvSpPr/>
            <p:nvPr/>
          </p:nvSpPr>
          <p:spPr>
            <a:xfrm>
              <a:off x="2166300" y="530050"/>
              <a:ext cx="72475" cy="52975"/>
            </a:xfrm>
            <a:custGeom>
              <a:rect b="b" l="l" r="r" t="t"/>
              <a:pathLst>
                <a:path extrusionOk="0" h="2119" w="2899">
                  <a:moveTo>
                    <a:pt x="128" y="0"/>
                  </a:moveTo>
                  <a:lnTo>
                    <a:pt x="1" y="96"/>
                  </a:lnTo>
                  <a:lnTo>
                    <a:pt x="500" y="762"/>
                  </a:lnTo>
                  <a:lnTo>
                    <a:pt x="564" y="716"/>
                  </a:lnTo>
                  <a:cubicBezTo>
                    <a:pt x="585" y="701"/>
                    <a:pt x="921" y="465"/>
                    <a:pt x="1337" y="465"/>
                  </a:cubicBezTo>
                  <a:cubicBezTo>
                    <a:pt x="1560" y="465"/>
                    <a:pt x="1805" y="532"/>
                    <a:pt x="2038" y="737"/>
                  </a:cubicBezTo>
                  <a:cubicBezTo>
                    <a:pt x="2716" y="1333"/>
                    <a:pt x="2524" y="2044"/>
                    <a:pt x="2515" y="2073"/>
                  </a:cubicBezTo>
                  <a:lnTo>
                    <a:pt x="2666" y="2118"/>
                  </a:lnTo>
                  <a:cubicBezTo>
                    <a:pt x="2676" y="2084"/>
                    <a:pt x="2898" y="1284"/>
                    <a:pt x="2145" y="617"/>
                  </a:cubicBezTo>
                  <a:cubicBezTo>
                    <a:pt x="1880" y="385"/>
                    <a:pt x="1600" y="308"/>
                    <a:pt x="1347" y="308"/>
                  </a:cubicBezTo>
                  <a:cubicBezTo>
                    <a:pt x="980" y="308"/>
                    <a:pt x="669" y="467"/>
                    <a:pt x="538" y="545"/>
                  </a:cubicBezTo>
                  <a:lnTo>
                    <a:pt x="12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50"/>
            <p:cNvSpPr/>
            <p:nvPr/>
          </p:nvSpPr>
          <p:spPr>
            <a:xfrm>
              <a:off x="1662400" y="911275"/>
              <a:ext cx="469225" cy="219425"/>
            </a:xfrm>
            <a:custGeom>
              <a:rect b="b" l="l" r="r" t="t"/>
              <a:pathLst>
                <a:path extrusionOk="0" h="8777" w="18769">
                  <a:moveTo>
                    <a:pt x="0" y="0"/>
                  </a:moveTo>
                  <a:lnTo>
                    <a:pt x="0" y="2"/>
                  </a:lnTo>
                  <a:lnTo>
                    <a:pt x="0" y="2"/>
                  </a:lnTo>
                  <a:cubicBezTo>
                    <a:pt x="0" y="1"/>
                    <a:pt x="0" y="1"/>
                    <a:pt x="0" y="0"/>
                  </a:cubicBezTo>
                  <a:close/>
                  <a:moveTo>
                    <a:pt x="0" y="2"/>
                  </a:moveTo>
                  <a:lnTo>
                    <a:pt x="0" y="2"/>
                  </a:lnTo>
                  <a:cubicBezTo>
                    <a:pt x="0" y="334"/>
                    <a:pt x="20" y="662"/>
                    <a:pt x="60" y="984"/>
                  </a:cubicBezTo>
                  <a:cubicBezTo>
                    <a:pt x="161" y="1846"/>
                    <a:pt x="398" y="2671"/>
                    <a:pt x="748" y="3437"/>
                  </a:cubicBezTo>
                  <a:cubicBezTo>
                    <a:pt x="748" y="3437"/>
                    <a:pt x="749" y="3439"/>
                    <a:pt x="749" y="3440"/>
                  </a:cubicBezTo>
                  <a:cubicBezTo>
                    <a:pt x="1038" y="4075"/>
                    <a:pt x="1404" y="4671"/>
                    <a:pt x="1839" y="5219"/>
                  </a:cubicBezTo>
                  <a:cubicBezTo>
                    <a:pt x="3548" y="7378"/>
                    <a:pt x="6291" y="8777"/>
                    <a:pt x="9383" y="8777"/>
                  </a:cubicBezTo>
                  <a:cubicBezTo>
                    <a:pt x="12149" y="8777"/>
                    <a:pt x="14637" y="7656"/>
                    <a:pt x="16355" y="5874"/>
                  </a:cubicBezTo>
                  <a:cubicBezTo>
                    <a:pt x="16584" y="5638"/>
                    <a:pt x="16798" y="5389"/>
                    <a:pt x="16999" y="5130"/>
                  </a:cubicBezTo>
                  <a:cubicBezTo>
                    <a:pt x="17691" y="4234"/>
                    <a:pt x="18206" y="3209"/>
                    <a:pt x="18497" y="2105"/>
                  </a:cubicBezTo>
                  <a:cubicBezTo>
                    <a:pt x="18674" y="1431"/>
                    <a:pt x="18768" y="728"/>
                    <a:pt x="18768" y="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0"/>
            <p:cNvSpPr/>
            <p:nvPr/>
          </p:nvSpPr>
          <p:spPr>
            <a:xfrm>
              <a:off x="1659450" y="908275"/>
              <a:ext cx="475125" cy="225325"/>
            </a:xfrm>
            <a:custGeom>
              <a:rect b="b" l="l" r="r" t="t"/>
              <a:pathLst>
                <a:path extrusionOk="0" h="9013" w="19005">
                  <a:moveTo>
                    <a:pt x="18766" y="236"/>
                  </a:moveTo>
                  <a:cubicBezTo>
                    <a:pt x="18755" y="896"/>
                    <a:pt x="18667" y="1554"/>
                    <a:pt x="18500" y="2190"/>
                  </a:cubicBezTo>
                  <a:cubicBezTo>
                    <a:pt x="18215" y="3268"/>
                    <a:pt x="17718" y="4272"/>
                    <a:pt x="17022" y="5175"/>
                  </a:cubicBezTo>
                  <a:cubicBezTo>
                    <a:pt x="16823" y="5433"/>
                    <a:pt x="16609" y="5680"/>
                    <a:pt x="16387" y="5910"/>
                  </a:cubicBezTo>
                  <a:cubicBezTo>
                    <a:pt x="14632" y="7732"/>
                    <a:pt x="12122" y="8776"/>
                    <a:pt x="9501" y="8776"/>
                  </a:cubicBezTo>
                  <a:cubicBezTo>
                    <a:pt x="6577" y="8776"/>
                    <a:pt x="3791" y="7463"/>
                    <a:pt x="2050" y="5264"/>
                  </a:cubicBezTo>
                  <a:cubicBezTo>
                    <a:pt x="1620" y="4721"/>
                    <a:pt x="1258" y="4129"/>
                    <a:pt x="976" y="3510"/>
                  </a:cubicBezTo>
                  <a:lnTo>
                    <a:pt x="965" y="3488"/>
                  </a:lnTo>
                  <a:cubicBezTo>
                    <a:pt x="619" y="2723"/>
                    <a:pt x="394" y="1917"/>
                    <a:pt x="295" y="1088"/>
                  </a:cubicBezTo>
                  <a:cubicBezTo>
                    <a:pt x="262" y="806"/>
                    <a:pt x="242" y="520"/>
                    <a:pt x="238" y="236"/>
                  </a:cubicBezTo>
                  <a:close/>
                  <a:moveTo>
                    <a:pt x="1" y="1"/>
                  </a:moveTo>
                  <a:lnTo>
                    <a:pt x="1" y="119"/>
                  </a:lnTo>
                  <a:cubicBezTo>
                    <a:pt x="1" y="449"/>
                    <a:pt x="22" y="786"/>
                    <a:pt x="60" y="1117"/>
                  </a:cubicBezTo>
                  <a:cubicBezTo>
                    <a:pt x="162" y="1975"/>
                    <a:pt x="397" y="2813"/>
                    <a:pt x="760" y="3606"/>
                  </a:cubicBezTo>
                  <a:lnTo>
                    <a:pt x="768" y="3626"/>
                  </a:lnTo>
                  <a:cubicBezTo>
                    <a:pt x="1057" y="4257"/>
                    <a:pt x="1426" y="4858"/>
                    <a:pt x="1864" y="5411"/>
                  </a:cubicBezTo>
                  <a:cubicBezTo>
                    <a:pt x="3651" y="7666"/>
                    <a:pt x="6507" y="9013"/>
                    <a:pt x="9502" y="9013"/>
                  </a:cubicBezTo>
                  <a:cubicBezTo>
                    <a:pt x="12187" y="9013"/>
                    <a:pt x="14759" y="7943"/>
                    <a:pt x="16558" y="6075"/>
                  </a:cubicBezTo>
                  <a:cubicBezTo>
                    <a:pt x="16787" y="5838"/>
                    <a:pt x="17006" y="5584"/>
                    <a:pt x="17211" y="5319"/>
                  </a:cubicBezTo>
                  <a:cubicBezTo>
                    <a:pt x="17926" y="4392"/>
                    <a:pt x="18438" y="3359"/>
                    <a:pt x="18729" y="2252"/>
                  </a:cubicBezTo>
                  <a:cubicBezTo>
                    <a:pt x="18912" y="1556"/>
                    <a:pt x="19005" y="838"/>
                    <a:pt x="19005" y="119"/>
                  </a:cubicBezTo>
                  <a:lnTo>
                    <a:pt x="1900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50"/>
            <p:cNvSpPr/>
            <p:nvPr/>
          </p:nvSpPr>
          <p:spPr>
            <a:xfrm>
              <a:off x="1681100" y="951900"/>
              <a:ext cx="443775" cy="123350"/>
            </a:xfrm>
            <a:custGeom>
              <a:rect b="b" l="l" r="r" t="t"/>
              <a:pathLst>
                <a:path extrusionOk="0" h="4934" w="17751">
                  <a:moveTo>
                    <a:pt x="954" y="0"/>
                  </a:moveTo>
                  <a:lnTo>
                    <a:pt x="1" y="1812"/>
                  </a:lnTo>
                  <a:cubicBezTo>
                    <a:pt x="1" y="1812"/>
                    <a:pt x="3" y="1814"/>
                    <a:pt x="3" y="1815"/>
                  </a:cubicBezTo>
                  <a:cubicBezTo>
                    <a:pt x="63" y="1887"/>
                    <a:pt x="3565" y="4934"/>
                    <a:pt x="10080" y="4934"/>
                  </a:cubicBezTo>
                  <a:cubicBezTo>
                    <a:pt x="11731" y="4934"/>
                    <a:pt x="13576" y="4738"/>
                    <a:pt x="15607" y="4249"/>
                  </a:cubicBezTo>
                  <a:lnTo>
                    <a:pt x="15608" y="4249"/>
                  </a:lnTo>
                  <a:cubicBezTo>
                    <a:pt x="15837" y="4013"/>
                    <a:pt x="16051" y="3764"/>
                    <a:pt x="16252" y="3505"/>
                  </a:cubicBezTo>
                  <a:cubicBezTo>
                    <a:pt x="16944" y="2609"/>
                    <a:pt x="17459" y="1584"/>
                    <a:pt x="17750" y="480"/>
                  </a:cubicBezTo>
                  <a:lnTo>
                    <a:pt x="95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0"/>
            <p:cNvSpPr/>
            <p:nvPr/>
          </p:nvSpPr>
          <p:spPr>
            <a:xfrm>
              <a:off x="1647200" y="808650"/>
              <a:ext cx="499600" cy="230825"/>
            </a:xfrm>
            <a:custGeom>
              <a:rect b="b" l="l" r="r" t="t"/>
              <a:pathLst>
                <a:path extrusionOk="0" h="9233" w="19984">
                  <a:moveTo>
                    <a:pt x="9819" y="0"/>
                  </a:moveTo>
                  <a:cubicBezTo>
                    <a:pt x="6193" y="0"/>
                    <a:pt x="3325" y="863"/>
                    <a:pt x="1648" y="1532"/>
                  </a:cubicBezTo>
                  <a:cubicBezTo>
                    <a:pt x="652" y="1929"/>
                    <a:pt x="0" y="2895"/>
                    <a:pt x="0" y="3967"/>
                  </a:cubicBezTo>
                  <a:lnTo>
                    <a:pt x="0" y="5211"/>
                  </a:lnTo>
                  <a:cubicBezTo>
                    <a:pt x="0" y="6318"/>
                    <a:pt x="696" y="7307"/>
                    <a:pt x="1738" y="7680"/>
                  </a:cubicBezTo>
                  <a:cubicBezTo>
                    <a:pt x="4947" y="8829"/>
                    <a:pt x="7864" y="9233"/>
                    <a:pt x="10378" y="9233"/>
                  </a:cubicBezTo>
                  <a:cubicBezTo>
                    <a:pt x="13944" y="9233"/>
                    <a:pt x="16698" y="8421"/>
                    <a:pt x="18326" y="7776"/>
                  </a:cubicBezTo>
                  <a:cubicBezTo>
                    <a:pt x="19325" y="7380"/>
                    <a:pt x="19983" y="6412"/>
                    <a:pt x="19983" y="5337"/>
                  </a:cubicBezTo>
                  <a:lnTo>
                    <a:pt x="19983" y="4043"/>
                  </a:lnTo>
                  <a:cubicBezTo>
                    <a:pt x="19983" y="2956"/>
                    <a:pt x="19313" y="1979"/>
                    <a:pt x="18296" y="1591"/>
                  </a:cubicBezTo>
                  <a:cubicBezTo>
                    <a:pt x="15202" y="414"/>
                    <a:pt x="12329" y="0"/>
                    <a:pt x="98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0"/>
            <p:cNvSpPr/>
            <p:nvPr/>
          </p:nvSpPr>
          <p:spPr>
            <a:xfrm>
              <a:off x="1644275" y="805550"/>
              <a:ext cx="505500" cy="237000"/>
            </a:xfrm>
            <a:custGeom>
              <a:rect b="b" l="l" r="r" t="t"/>
              <a:pathLst>
                <a:path extrusionOk="0" h="9480" w="20220">
                  <a:moveTo>
                    <a:pt x="9927" y="238"/>
                  </a:moveTo>
                  <a:cubicBezTo>
                    <a:pt x="12430" y="238"/>
                    <a:pt x="15289" y="654"/>
                    <a:pt x="18371" y="1828"/>
                  </a:cubicBezTo>
                  <a:cubicBezTo>
                    <a:pt x="19333" y="2194"/>
                    <a:pt x="19981" y="3134"/>
                    <a:pt x="19981" y="4168"/>
                  </a:cubicBezTo>
                  <a:lnTo>
                    <a:pt x="19981" y="5462"/>
                  </a:lnTo>
                  <a:cubicBezTo>
                    <a:pt x="19981" y="6496"/>
                    <a:pt x="19359" y="7410"/>
                    <a:pt x="18398" y="7791"/>
                  </a:cubicBezTo>
                  <a:cubicBezTo>
                    <a:pt x="16723" y="8455"/>
                    <a:pt x="13999" y="9242"/>
                    <a:pt x="10503" y="9242"/>
                  </a:cubicBezTo>
                  <a:cubicBezTo>
                    <a:pt x="7996" y="9242"/>
                    <a:pt x="5093" y="8838"/>
                    <a:pt x="1895" y="7693"/>
                  </a:cubicBezTo>
                  <a:cubicBezTo>
                    <a:pt x="904" y="7338"/>
                    <a:pt x="237" y="6392"/>
                    <a:pt x="237" y="5336"/>
                  </a:cubicBezTo>
                  <a:lnTo>
                    <a:pt x="237" y="4092"/>
                  </a:lnTo>
                  <a:cubicBezTo>
                    <a:pt x="237" y="3061"/>
                    <a:pt x="854" y="2147"/>
                    <a:pt x="1809" y="1767"/>
                  </a:cubicBezTo>
                  <a:cubicBezTo>
                    <a:pt x="3561" y="1069"/>
                    <a:pt x="6389" y="238"/>
                    <a:pt x="9927" y="238"/>
                  </a:cubicBezTo>
                  <a:close/>
                  <a:moveTo>
                    <a:pt x="9929" y="1"/>
                  </a:moveTo>
                  <a:cubicBezTo>
                    <a:pt x="6353" y="1"/>
                    <a:pt x="3494" y="841"/>
                    <a:pt x="1722" y="1547"/>
                  </a:cubicBezTo>
                  <a:cubicBezTo>
                    <a:pt x="677" y="1963"/>
                    <a:pt x="1" y="2962"/>
                    <a:pt x="1" y="4093"/>
                  </a:cubicBezTo>
                  <a:lnTo>
                    <a:pt x="1" y="5336"/>
                  </a:lnTo>
                  <a:cubicBezTo>
                    <a:pt x="1" y="6490"/>
                    <a:pt x="730" y="7529"/>
                    <a:pt x="1816" y="7917"/>
                  </a:cubicBezTo>
                  <a:cubicBezTo>
                    <a:pt x="5041" y="9072"/>
                    <a:pt x="7971" y="9479"/>
                    <a:pt x="10502" y="9479"/>
                  </a:cubicBezTo>
                  <a:cubicBezTo>
                    <a:pt x="14036" y="9479"/>
                    <a:pt x="16792" y="8683"/>
                    <a:pt x="18487" y="8011"/>
                  </a:cubicBezTo>
                  <a:cubicBezTo>
                    <a:pt x="19540" y="7593"/>
                    <a:pt x="20220" y="6592"/>
                    <a:pt x="20220" y="5461"/>
                  </a:cubicBezTo>
                  <a:lnTo>
                    <a:pt x="20220" y="4167"/>
                  </a:lnTo>
                  <a:cubicBezTo>
                    <a:pt x="20220" y="3035"/>
                    <a:pt x="19512" y="2006"/>
                    <a:pt x="18457" y="1605"/>
                  </a:cubicBezTo>
                  <a:cubicBezTo>
                    <a:pt x="15344" y="421"/>
                    <a:pt x="12457" y="1"/>
                    <a:pt x="99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0"/>
            <p:cNvSpPr/>
            <p:nvPr/>
          </p:nvSpPr>
          <p:spPr>
            <a:xfrm>
              <a:off x="1677600" y="664625"/>
              <a:ext cx="438800" cy="259450"/>
            </a:xfrm>
            <a:custGeom>
              <a:rect b="b" l="l" r="r" t="t"/>
              <a:pathLst>
                <a:path extrusionOk="0" h="10378" w="17552">
                  <a:moveTo>
                    <a:pt x="8776" y="0"/>
                  </a:moveTo>
                  <a:cubicBezTo>
                    <a:pt x="3929" y="0"/>
                    <a:pt x="0" y="3929"/>
                    <a:pt x="0" y="8776"/>
                  </a:cubicBezTo>
                  <a:cubicBezTo>
                    <a:pt x="0" y="8776"/>
                    <a:pt x="3264" y="10377"/>
                    <a:pt x="8776" y="10377"/>
                  </a:cubicBezTo>
                  <a:cubicBezTo>
                    <a:pt x="14288" y="10377"/>
                    <a:pt x="17551" y="8776"/>
                    <a:pt x="17551" y="8776"/>
                  </a:cubicBezTo>
                  <a:cubicBezTo>
                    <a:pt x="17551" y="3929"/>
                    <a:pt x="13623" y="0"/>
                    <a:pt x="87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D966"/>
                </a:solidFill>
              </a:endParaRPr>
            </a:p>
          </p:txBody>
        </p:sp>
        <p:sp>
          <p:nvSpPr>
            <p:cNvPr id="398" name="Google Shape;398;p50"/>
            <p:cNvSpPr/>
            <p:nvPr/>
          </p:nvSpPr>
          <p:spPr>
            <a:xfrm>
              <a:off x="1674600" y="661675"/>
              <a:ext cx="444775" cy="265375"/>
            </a:xfrm>
            <a:custGeom>
              <a:rect b="b" l="l" r="r" t="t"/>
              <a:pathLst>
                <a:path extrusionOk="0" h="10615" w="17791">
                  <a:moveTo>
                    <a:pt x="8896" y="238"/>
                  </a:moveTo>
                  <a:cubicBezTo>
                    <a:pt x="13644" y="238"/>
                    <a:pt x="17511" y="4080"/>
                    <a:pt x="17553" y="8819"/>
                  </a:cubicBezTo>
                  <a:cubicBezTo>
                    <a:pt x="17060" y="9040"/>
                    <a:pt x="13894" y="10378"/>
                    <a:pt x="8896" y="10378"/>
                  </a:cubicBezTo>
                  <a:cubicBezTo>
                    <a:pt x="3903" y="10378"/>
                    <a:pt x="732" y="9040"/>
                    <a:pt x="240" y="8819"/>
                  </a:cubicBezTo>
                  <a:cubicBezTo>
                    <a:pt x="280" y="4081"/>
                    <a:pt x="4147" y="238"/>
                    <a:pt x="8896" y="238"/>
                  </a:cubicBezTo>
                  <a:close/>
                  <a:moveTo>
                    <a:pt x="8896" y="1"/>
                  </a:moveTo>
                  <a:cubicBezTo>
                    <a:pt x="3990" y="1"/>
                    <a:pt x="1" y="3992"/>
                    <a:pt x="1" y="8895"/>
                  </a:cubicBezTo>
                  <a:lnTo>
                    <a:pt x="1" y="8970"/>
                  </a:lnTo>
                  <a:lnTo>
                    <a:pt x="67" y="9002"/>
                  </a:lnTo>
                  <a:cubicBezTo>
                    <a:pt x="102" y="9018"/>
                    <a:pt x="3419" y="10615"/>
                    <a:pt x="8896" y="10615"/>
                  </a:cubicBezTo>
                  <a:cubicBezTo>
                    <a:pt x="14373" y="10615"/>
                    <a:pt x="17692" y="9018"/>
                    <a:pt x="17724" y="9002"/>
                  </a:cubicBezTo>
                  <a:lnTo>
                    <a:pt x="17791" y="8970"/>
                  </a:lnTo>
                  <a:lnTo>
                    <a:pt x="17791" y="8895"/>
                  </a:lnTo>
                  <a:cubicBezTo>
                    <a:pt x="17791" y="3990"/>
                    <a:pt x="13800" y="1"/>
                    <a:pt x="88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50"/>
            <p:cNvSpPr/>
            <p:nvPr/>
          </p:nvSpPr>
          <p:spPr>
            <a:xfrm>
              <a:off x="1717675" y="680425"/>
              <a:ext cx="198400" cy="114300"/>
            </a:xfrm>
            <a:custGeom>
              <a:rect b="b" l="l" r="r" t="t"/>
              <a:pathLst>
                <a:path extrusionOk="0" h="4572" w="7936">
                  <a:moveTo>
                    <a:pt x="7534" y="0"/>
                  </a:moveTo>
                  <a:cubicBezTo>
                    <a:pt x="7356" y="0"/>
                    <a:pt x="7175" y="18"/>
                    <a:pt x="6999" y="36"/>
                  </a:cubicBezTo>
                  <a:cubicBezTo>
                    <a:pt x="6519" y="80"/>
                    <a:pt x="6043" y="160"/>
                    <a:pt x="5575" y="273"/>
                  </a:cubicBezTo>
                  <a:cubicBezTo>
                    <a:pt x="4947" y="425"/>
                    <a:pt x="4335" y="639"/>
                    <a:pt x="3747" y="909"/>
                  </a:cubicBezTo>
                  <a:cubicBezTo>
                    <a:pt x="3053" y="1227"/>
                    <a:pt x="2407" y="1634"/>
                    <a:pt x="1820" y="2121"/>
                  </a:cubicBezTo>
                  <a:cubicBezTo>
                    <a:pt x="1141" y="2683"/>
                    <a:pt x="562" y="3359"/>
                    <a:pt x="93" y="4105"/>
                  </a:cubicBezTo>
                  <a:cubicBezTo>
                    <a:pt x="1" y="4252"/>
                    <a:pt x="65" y="4440"/>
                    <a:pt x="204" y="4528"/>
                  </a:cubicBezTo>
                  <a:cubicBezTo>
                    <a:pt x="249" y="4558"/>
                    <a:pt x="300" y="4572"/>
                    <a:pt x="351" y="4572"/>
                  </a:cubicBezTo>
                  <a:cubicBezTo>
                    <a:pt x="460" y="4572"/>
                    <a:pt x="569" y="4511"/>
                    <a:pt x="627" y="4418"/>
                  </a:cubicBezTo>
                  <a:cubicBezTo>
                    <a:pt x="687" y="4324"/>
                    <a:pt x="747" y="4230"/>
                    <a:pt x="811" y="4136"/>
                  </a:cubicBezTo>
                  <a:cubicBezTo>
                    <a:pt x="876" y="4042"/>
                    <a:pt x="942" y="3948"/>
                    <a:pt x="1011" y="3857"/>
                  </a:cubicBezTo>
                  <a:cubicBezTo>
                    <a:pt x="1030" y="3834"/>
                    <a:pt x="1046" y="3810"/>
                    <a:pt x="1064" y="3787"/>
                  </a:cubicBezTo>
                  <a:cubicBezTo>
                    <a:pt x="1073" y="3776"/>
                    <a:pt x="1076" y="3772"/>
                    <a:pt x="1076" y="3772"/>
                  </a:cubicBezTo>
                  <a:lnTo>
                    <a:pt x="1076" y="3772"/>
                  </a:lnTo>
                  <a:cubicBezTo>
                    <a:pt x="1077" y="3772"/>
                    <a:pt x="1065" y="3787"/>
                    <a:pt x="1065" y="3787"/>
                  </a:cubicBezTo>
                  <a:cubicBezTo>
                    <a:pt x="1065" y="3787"/>
                    <a:pt x="1068" y="3783"/>
                    <a:pt x="1078" y="3772"/>
                  </a:cubicBezTo>
                  <a:cubicBezTo>
                    <a:pt x="1110" y="3730"/>
                    <a:pt x="1144" y="3689"/>
                    <a:pt x="1177" y="3647"/>
                  </a:cubicBezTo>
                  <a:cubicBezTo>
                    <a:pt x="1310" y="3484"/>
                    <a:pt x="1450" y="3328"/>
                    <a:pt x="1593" y="3177"/>
                  </a:cubicBezTo>
                  <a:cubicBezTo>
                    <a:pt x="1736" y="3031"/>
                    <a:pt x="1883" y="2888"/>
                    <a:pt x="2036" y="2751"/>
                  </a:cubicBezTo>
                  <a:cubicBezTo>
                    <a:pt x="2108" y="2687"/>
                    <a:pt x="2183" y="2623"/>
                    <a:pt x="2258" y="2561"/>
                  </a:cubicBezTo>
                  <a:cubicBezTo>
                    <a:pt x="2299" y="2527"/>
                    <a:pt x="2339" y="2494"/>
                    <a:pt x="2379" y="2462"/>
                  </a:cubicBezTo>
                  <a:cubicBezTo>
                    <a:pt x="2396" y="2448"/>
                    <a:pt x="2414" y="2434"/>
                    <a:pt x="2431" y="2421"/>
                  </a:cubicBezTo>
                  <a:cubicBezTo>
                    <a:pt x="2440" y="2413"/>
                    <a:pt x="2443" y="2411"/>
                    <a:pt x="2443" y="2411"/>
                  </a:cubicBezTo>
                  <a:lnTo>
                    <a:pt x="2443" y="2411"/>
                  </a:lnTo>
                  <a:cubicBezTo>
                    <a:pt x="2443" y="2411"/>
                    <a:pt x="2443" y="2411"/>
                    <a:pt x="2443" y="2411"/>
                  </a:cubicBezTo>
                  <a:lnTo>
                    <a:pt x="2443" y="2411"/>
                  </a:lnTo>
                  <a:cubicBezTo>
                    <a:pt x="2444" y="2410"/>
                    <a:pt x="2445" y="2409"/>
                    <a:pt x="2446" y="2408"/>
                  </a:cubicBezTo>
                  <a:cubicBezTo>
                    <a:pt x="2742" y="2184"/>
                    <a:pt x="3053" y="1979"/>
                    <a:pt x="3376" y="1794"/>
                  </a:cubicBezTo>
                  <a:cubicBezTo>
                    <a:pt x="3529" y="1707"/>
                    <a:pt x="3682" y="1626"/>
                    <a:pt x="3839" y="1549"/>
                  </a:cubicBezTo>
                  <a:cubicBezTo>
                    <a:pt x="3919" y="1509"/>
                    <a:pt x="3998" y="1472"/>
                    <a:pt x="4078" y="1435"/>
                  </a:cubicBezTo>
                  <a:cubicBezTo>
                    <a:pt x="4116" y="1419"/>
                    <a:pt x="4155" y="1402"/>
                    <a:pt x="4192" y="1385"/>
                  </a:cubicBezTo>
                  <a:cubicBezTo>
                    <a:pt x="4212" y="1376"/>
                    <a:pt x="4233" y="1367"/>
                    <a:pt x="4254" y="1358"/>
                  </a:cubicBezTo>
                  <a:cubicBezTo>
                    <a:pt x="4262" y="1354"/>
                    <a:pt x="4296" y="1340"/>
                    <a:pt x="4296" y="1340"/>
                  </a:cubicBezTo>
                  <a:lnTo>
                    <a:pt x="4296" y="1340"/>
                  </a:lnTo>
                  <a:cubicBezTo>
                    <a:pt x="4296" y="1340"/>
                    <a:pt x="4291" y="1342"/>
                    <a:pt x="4278" y="1347"/>
                  </a:cubicBezTo>
                  <a:cubicBezTo>
                    <a:pt x="4266" y="1352"/>
                    <a:pt x="4262" y="1354"/>
                    <a:pt x="4262" y="1354"/>
                  </a:cubicBezTo>
                  <a:cubicBezTo>
                    <a:pt x="4263" y="1354"/>
                    <a:pt x="4302" y="1339"/>
                    <a:pt x="4311" y="1335"/>
                  </a:cubicBezTo>
                  <a:cubicBezTo>
                    <a:pt x="4331" y="1326"/>
                    <a:pt x="4351" y="1317"/>
                    <a:pt x="4372" y="1310"/>
                  </a:cubicBezTo>
                  <a:cubicBezTo>
                    <a:pt x="4407" y="1295"/>
                    <a:pt x="4441" y="1281"/>
                    <a:pt x="4476" y="1268"/>
                  </a:cubicBezTo>
                  <a:cubicBezTo>
                    <a:pt x="4553" y="1238"/>
                    <a:pt x="4629" y="1210"/>
                    <a:pt x="4707" y="1181"/>
                  </a:cubicBezTo>
                  <a:cubicBezTo>
                    <a:pt x="4850" y="1129"/>
                    <a:pt x="4996" y="1081"/>
                    <a:pt x="5141" y="1035"/>
                  </a:cubicBezTo>
                  <a:cubicBezTo>
                    <a:pt x="5409" y="953"/>
                    <a:pt x="5681" y="883"/>
                    <a:pt x="5956" y="822"/>
                  </a:cubicBezTo>
                  <a:cubicBezTo>
                    <a:pt x="6189" y="773"/>
                    <a:pt x="6422" y="730"/>
                    <a:pt x="6657" y="697"/>
                  </a:cubicBezTo>
                  <a:cubicBezTo>
                    <a:pt x="6673" y="694"/>
                    <a:pt x="6687" y="693"/>
                    <a:pt x="6701" y="691"/>
                  </a:cubicBezTo>
                  <a:lnTo>
                    <a:pt x="6701" y="691"/>
                  </a:lnTo>
                  <a:cubicBezTo>
                    <a:pt x="6690" y="692"/>
                    <a:pt x="6676" y="694"/>
                    <a:pt x="6670" y="696"/>
                  </a:cubicBezTo>
                  <a:cubicBezTo>
                    <a:pt x="6695" y="692"/>
                    <a:pt x="6720" y="688"/>
                    <a:pt x="6744" y="686"/>
                  </a:cubicBezTo>
                  <a:cubicBezTo>
                    <a:pt x="6791" y="680"/>
                    <a:pt x="6838" y="675"/>
                    <a:pt x="6884" y="670"/>
                  </a:cubicBezTo>
                  <a:cubicBezTo>
                    <a:pt x="6969" y="659"/>
                    <a:pt x="7053" y="651"/>
                    <a:pt x="7137" y="645"/>
                  </a:cubicBezTo>
                  <a:cubicBezTo>
                    <a:pt x="7281" y="634"/>
                    <a:pt x="7424" y="623"/>
                    <a:pt x="7568" y="623"/>
                  </a:cubicBezTo>
                  <a:cubicBezTo>
                    <a:pt x="7585" y="623"/>
                    <a:pt x="7602" y="623"/>
                    <a:pt x="7619" y="624"/>
                  </a:cubicBezTo>
                  <a:cubicBezTo>
                    <a:pt x="7621" y="624"/>
                    <a:pt x="7623" y="624"/>
                    <a:pt x="7626" y="624"/>
                  </a:cubicBezTo>
                  <a:cubicBezTo>
                    <a:pt x="7795" y="624"/>
                    <a:pt x="7920" y="477"/>
                    <a:pt x="7927" y="311"/>
                  </a:cubicBezTo>
                  <a:cubicBezTo>
                    <a:pt x="7936" y="142"/>
                    <a:pt x="7781" y="4"/>
                    <a:pt x="7619" y="1"/>
                  </a:cubicBezTo>
                  <a:lnTo>
                    <a:pt x="7609" y="1"/>
                  </a:lnTo>
                  <a:cubicBezTo>
                    <a:pt x="7584" y="1"/>
                    <a:pt x="7559" y="0"/>
                    <a:pt x="75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50"/>
            <p:cNvSpPr/>
            <p:nvPr/>
          </p:nvSpPr>
          <p:spPr>
            <a:xfrm>
              <a:off x="1705000" y="808600"/>
              <a:ext cx="15875" cy="15500"/>
            </a:xfrm>
            <a:custGeom>
              <a:rect b="b" l="l" r="r" t="t"/>
              <a:pathLst>
                <a:path extrusionOk="0" h="620" w="635">
                  <a:moveTo>
                    <a:pt x="318" y="1"/>
                  </a:moveTo>
                  <a:cubicBezTo>
                    <a:pt x="145" y="1"/>
                    <a:pt x="16" y="142"/>
                    <a:pt x="9" y="310"/>
                  </a:cubicBezTo>
                  <a:cubicBezTo>
                    <a:pt x="1" y="476"/>
                    <a:pt x="156" y="619"/>
                    <a:pt x="318" y="619"/>
                  </a:cubicBezTo>
                  <a:cubicBezTo>
                    <a:pt x="492" y="619"/>
                    <a:pt x="621" y="476"/>
                    <a:pt x="627" y="310"/>
                  </a:cubicBezTo>
                  <a:cubicBezTo>
                    <a:pt x="635" y="143"/>
                    <a:pt x="481" y="1"/>
                    <a:pt x="31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0"/>
            <p:cNvSpPr/>
            <p:nvPr/>
          </p:nvSpPr>
          <p:spPr>
            <a:xfrm>
              <a:off x="1920250" y="767650"/>
              <a:ext cx="113025" cy="182100"/>
            </a:xfrm>
            <a:custGeom>
              <a:rect b="b" l="l" r="r" t="t"/>
              <a:pathLst>
                <a:path extrusionOk="0" h="7284" w="4521">
                  <a:moveTo>
                    <a:pt x="2276" y="0"/>
                  </a:moveTo>
                  <a:cubicBezTo>
                    <a:pt x="2249" y="0"/>
                    <a:pt x="2222" y="0"/>
                    <a:pt x="2194" y="3"/>
                  </a:cubicBezTo>
                  <a:cubicBezTo>
                    <a:pt x="2091" y="9"/>
                    <a:pt x="1990" y="26"/>
                    <a:pt x="1891" y="54"/>
                  </a:cubicBezTo>
                  <a:cubicBezTo>
                    <a:pt x="825" y="348"/>
                    <a:pt x="1" y="1854"/>
                    <a:pt x="1" y="3642"/>
                  </a:cubicBezTo>
                  <a:cubicBezTo>
                    <a:pt x="1" y="5634"/>
                    <a:pt x="1024" y="7275"/>
                    <a:pt x="2267" y="7283"/>
                  </a:cubicBezTo>
                  <a:lnTo>
                    <a:pt x="2276" y="7283"/>
                  </a:lnTo>
                  <a:cubicBezTo>
                    <a:pt x="2400" y="7283"/>
                    <a:pt x="2521" y="7265"/>
                    <a:pt x="2641" y="7235"/>
                  </a:cubicBezTo>
                  <a:cubicBezTo>
                    <a:pt x="3591" y="6986"/>
                    <a:pt x="4365" y="5780"/>
                    <a:pt x="4521" y="4216"/>
                  </a:cubicBezTo>
                  <a:lnTo>
                    <a:pt x="3124" y="3541"/>
                  </a:lnTo>
                  <a:lnTo>
                    <a:pt x="4416" y="2409"/>
                  </a:lnTo>
                  <a:cubicBezTo>
                    <a:pt x="4091" y="969"/>
                    <a:pt x="3232" y="0"/>
                    <a:pt x="22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50"/>
            <p:cNvSpPr/>
            <p:nvPr/>
          </p:nvSpPr>
          <p:spPr>
            <a:xfrm>
              <a:off x="1917325" y="764675"/>
              <a:ext cx="119125" cy="188000"/>
            </a:xfrm>
            <a:custGeom>
              <a:rect b="b" l="l" r="r" t="t"/>
              <a:pathLst>
                <a:path extrusionOk="0" h="7520" w="4765">
                  <a:moveTo>
                    <a:pt x="2393" y="239"/>
                  </a:moveTo>
                  <a:cubicBezTo>
                    <a:pt x="3276" y="239"/>
                    <a:pt x="4077" y="1140"/>
                    <a:pt x="4402" y="2486"/>
                  </a:cubicBezTo>
                  <a:lnTo>
                    <a:pt x="3028" y="3689"/>
                  </a:lnTo>
                  <a:lnTo>
                    <a:pt x="4512" y="4406"/>
                  </a:lnTo>
                  <a:cubicBezTo>
                    <a:pt x="4346" y="5847"/>
                    <a:pt x="3619" y="7006"/>
                    <a:pt x="2729" y="7240"/>
                  </a:cubicBezTo>
                  <a:cubicBezTo>
                    <a:pt x="2617" y="7269"/>
                    <a:pt x="2504" y="7284"/>
                    <a:pt x="2386" y="7284"/>
                  </a:cubicBezTo>
                  <a:cubicBezTo>
                    <a:pt x="1221" y="7277"/>
                    <a:pt x="237" y="5663"/>
                    <a:pt x="237" y="3762"/>
                  </a:cubicBezTo>
                  <a:cubicBezTo>
                    <a:pt x="237" y="2067"/>
                    <a:pt x="1014" y="573"/>
                    <a:pt x="2041" y="288"/>
                  </a:cubicBezTo>
                  <a:cubicBezTo>
                    <a:pt x="2133" y="262"/>
                    <a:pt x="2227" y="247"/>
                    <a:pt x="2320" y="242"/>
                  </a:cubicBezTo>
                  <a:cubicBezTo>
                    <a:pt x="2345" y="239"/>
                    <a:pt x="2368" y="239"/>
                    <a:pt x="2393" y="239"/>
                  </a:cubicBezTo>
                  <a:close/>
                  <a:moveTo>
                    <a:pt x="2393" y="1"/>
                  </a:moveTo>
                  <a:cubicBezTo>
                    <a:pt x="2363" y="1"/>
                    <a:pt x="2333" y="1"/>
                    <a:pt x="2305" y="4"/>
                  </a:cubicBezTo>
                  <a:cubicBezTo>
                    <a:pt x="2194" y="10"/>
                    <a:pt x="2085" y="29"/>
                    <a:pt x="1977" y="58"/>
                  </a:cubicBezTo>
                  <a:cubicBezTo>
                    <a:pt x="832" y="375"/>
                    <a:pt x="1" y="1933"/>
                    <a:pt x="1" y="3761"/>
                  </a:cubicBezTo>
                  <a:cubicBezTo>
                    <a:pt x="1" y="5826"/>
                    <a:pt x="1069" y="7512"/>
                    <a:pt x="2393" y="7520"/>
                  </a:cubicBezTo>
                  <a:cubicBezTo>
                    <a:pt x="2526" y="7520"/>
                    <a:pt x="2658" y="7503"/>
                    <a:pt x="2789" y="7470"/>
                  </a:cubicBezTo>
                  <a:cubicBezTo>
                    <a:pt x="3806" y="7203"/>
                    <a:pt x="4597" y="5948"/>
                    <a:pt x="4757" y="4348"/>
                  </a:cubicBezTo>
                  <a:lnTo>
                    <a:pt x="4764" y="4265"/>
                  </a:lnTo>
                  <a:lnTo>
                    <a:pt x="3454" y="3632"/>
                  </a:lnTo>
                  <a:lnTo>
                    <a:pt x="4664" y="2572"/>
                  </a:lnTo>
                  <a:lnTo>
                    <a:pt x="4648" y="2503"/>
                  </a:lnTo>
                  <a:cubicBezTo>
                    <a:pt x="4311" y="1007"/>
                    <a:pt x="3406" y="1"/>
                    <a:pt x="2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0"/>
            <p:cNvSpPr/>
            <p:nvPr/>
          </p:nvSpPr>
          <p:spPr>
            <a:xfrm>
              <a:off x="1943625" y="767650"/>
              <a:ext cx="89650" cy="182100"/>
            </a:xfrm>
            <a:custGeom>
              <a:rect b="b" l="l" r="r" t="t"/>
              <a:pathLst>
                <a:path extrusionOk="0" h="7284" w="3586">
                  <a:moveTo>
                    <a:pt x="1341" y="0"/>
                  </a:moveTo>
                  <a:cubicBezTo>
                    <a:pt x="1314" y="0"/>
                    <a:pt x="1287" y="0"/>
                    <a:pt x="1259" y="3"/>
                  </a:cubicBezTo>
                  <a:cubicBezTo>
                    <a:pt x="760" y="778"/>
                    <a:pt x="0" y="2149"/>
                    <a:pt x="0" y="3642"/>
                  </a:cubicBezTo>
                  <a:cubicBezTo>
                    <a:pt x="0" y="5207"/>
                    <a:pt x="791" y="6524"/>
                    <a:pt x="1332" y="7283"/>
                  </a:cubicBezTo>
                  <a:lnTo>
                    <a:pt x="1341" y="7283"/>
                  </a:lnTo>
                  <a:cubicBezTo>
                    <a:pt x="1465" y="7283"/>
                    <a:pt x="1586" y="7265"/>
                    <a:pt x="1706" y="7235"/>
                  </a:cubicBezTo>
                  <a:cubicBezTo>
                    <a:pt x="2656" y="6986"/>
                    <a:pt x="3430" y="5780"/>
                    <a:pt x="3586" y="4216"/>
                  </a:cubicBezTo>
                  <a:lnTo>
                    <a:pt x="2189" y="3541"/>
                  </a:lnTo>
                  <a:lnTo>
                    <a:pt x="3481" y="2409"/>
                  </a:lnTo>
                  <a:cubicBezTo>
                    <a:pt x="3156" y="969"/>
                    <a:pt x="2297" y="0"/>
                    <a:pt x="13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50"/>
            <p:cNvSpPr/>
            <p:nvPr/>
          </p:nvSpPr>
          <p:spPr>
            <a:xfrm>
              <a:off x="1771825" y="767650"/>
              <a:ext cx="113000" cy="182100"/>
            </a:xfrm>
            <a:custGeom>
              <a:rect b="b" l="l" r="r" t="t"/>
              <a:pathLst>
                <a:path extrusionOk="0" h="7284" w="4520">
                  <a:moveTo>
                    <a:pt x="2275" y="0"/>
                  </a:moveTo>
                  <a:cubicBezTo>
                    <a:pt x="2248" y="0"/>
                    <a:pt x="2221" y="0"/>
                    <a:pt x="2194" y="3"/>
                  </a:cubicBezTo>
                  <a:cubicBezTo>
                    <a:pt x="2091" y="9"/>
                    <a:pt x="1989" y="26"/>
                    <a:pt x="1890" y="54"/>
                  </a:cubicBezTo>
                  <a:cubicBezTo>
                    <a:pt x="824" y="348"/>
                    <a:pt x="1" y="1854"/>
                    <a:pt x="1" y="3642"/>
                  </a:cubicBezTo>
                  <a:cubicBezTo>
                    <a:pt x="1" y="5634"/>
                    <a:pt x="1022" y="7275"/>
                    <a:pt x="2266" y="7283"/>
                  </a:cubicBezTo>
                  <a:lnTo>
                    <a:pt x="2275" y="7283"/>
                  </a:lnTo>
                  <a:cubicBezTo>
                    <a:pt x="2398" y="7283"/>
                    <a:pt x="2521" y="7265"/>
                    <a:pt x="2640" y="7235"/>
                  </a:cubicBezTo>
                  <a:cubicBezTo>
                    <a:pt x="3589" y="6986"/>
                    <a:pt x="4363" y="5780"/>
                    <a:pt x="4519" y="4216"/>
                  </a:cubicBezTo>
                  <a:lnTo>
                    <a:pt x="3124" y="3541"/>
                  </a:lnTo>
                  <a:lnTo>
                    <a:pt x="4414" y="2409"/>
                  </a:lnTo>
                  <a:cubicBezTo>
                    <a:pt x="4091" y="969"/>
                    <a:pt x="3231" y="0"/>
                    <a:pt x="22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0"/>
            <p:cNvSpPr/>
            <p:nvPr/>
          </p:nvSpPr>
          <p:spPr>
            <a:xfrm>
              <a:off x="1768875" y="764675"/>
              <a:ext cx="119125" cy="188000"/>
            </a:xfrm>
            <a:custGeom>
              <a:rect b="b" l="l" r="r" t="t"/>
              <a:pathLst>
                <a:path extrusionOk="0" h="7520" w="4765">
                  <a:moveTo>
                    <a:pt x="2393" y="239"/>
                  </a:moveTo>
                  <a:cubicBezTo>
                    <a:pt x="3276" y="239"/>
                    <a:pt x="4078" y="1140"/>
                    <a:pt x="4401" y="2486"/>
                  </a:cubicBezTo>
                  <a:lnTo>
                    <a:pt x="3029" y="3689"/>
                  </a:lnTo>
                  <a:lnTo>
                    <a:pt x="4512" y="4406"/>
                  </a:lnTo>
                  <a:cubicBezTo>
                    <a:pt x="4345" y="5847"/>
                    <a:pt x="3619" y="7006"/>
                    <a:pt x="2728" y="7240"/>
                  </a:cubicBezTo>
                  <a:cubicBezTo>
                    <a:pt x="2618" y="7269"/>
                    <a:pt x="2505" y="7284"/>
                    <a:pt x="2385" y="7284"/>
                  </a:cubicBezTo>
                  <a:cubicBezTo>
                    <a:pt x="1221" y="7277"/>
                    <a:pt x="238" y="5663"/>
                    <a:pt x="238" y="3762"/>
                  </a:cubicBezTo>
                  <a:cubicBezTo>
                    <a:pt x="238" y="2067"/>
                    <a:pt x="1013" y="573"/>
                    <a:pt x="2041" y="288"/>
                  </a:cubicBezTo>
                  <a:cubicBezTo>
                    <a:pt x="2133" y="262"/>
                    <a:pt x="2226" y="247"/>
                    <a:pt x="2320" y="242"/>
                  </a:cubicBezTo>
                  <a:cubicBezTo>
                    <a:pt x="2345" y="239"/>
                    <a:pt x="2368" y="239"/>
                    <a:pt x="2393" y="239"/>
                  </a:cubicBezTo>
                  <a:close/>
                  <a:moveTo>
                    <a:pt x="2393" y="1"/>
                  </a:moveTo>
                  <a:cubicBezTo>
                    <a:pt x="2363" y="1"/>
                    <a:pt x="2333" y="1"/>
                    <a:pt x="2304" y="4"/>
                  </a:cubicBezTo>
                  <a:cubicBezTo>
                    <a:pt x="2194" y="10"/>
                    <a:pt x="2085" y="29"/>
                    <a:pt x="1977" y="58"/>
                  </a:cubicBezTo>
                  <a:cubicBezTo>
                    <a:pt x="832" y="375"/>
                    <a:pt x="0" y="1933"/>
                    <a:pt x="0" y="3761"/>
                  </a:cubicBezTo>
                  <a:cubicBezTo>
                    <a:pt x="0" y="5826"/>
                    <a:pt x="1069" y="7512"/>
                    <a:pt x="2393" y="7520"/>
                  </a:cubicBezTo>
                  <a:cubicBezTo>
                    <a:pt x="2526" y="7520"/>
                    <a:pt x="2658" y="7503"/>
                    <a:pt x="2787" y="7470"/>
                  </a:cubicBezTo>
                  <a:cubicBezTo>
                    <a:pt x="3805" y="7203"/>
                    <a:pt x="4596" y="5948"/>
                    <a:pt x="4756" y="4348"/>
                  </a:cubicBezTo>
                  <a:lnTo>
                    <a:pt x="4764" y="4265"/>
                  </a:lnTo>
                  <a:lnTo>
                    <a:pt x="3454" y="3632"/>
                  </a:lnTo>
                  <a:lnTo>
                    <a:pt x="4663" y="2572"/>
                  </a:lnTo>
                  <a:lnTo>
                    <a:pt x="4648" y="2503"/>
                  </a:lnTo>
                  <a:cubicBezTo>
                    <a:pt x="4311" y="1007"/>
                    <a:pt x="3406" y="1"/>
                    <a:pt x="2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50"/>
            <p:cNvSpPr/>
            <p:nvPr/>
          </p:nvSpPr>
          <p:spPr>
            <a:xfrm>
              <a:off x="1798275" y="767650"/>
              <a:ext cx="86550" cy="182100"/>
            </a:xfrm>
            <a:custGeom>
              <a:rect b="b" l="l" r="r" t="t"/>
              <a:pathLst>
                <a:path extrusionOk="0" h="7284" w="3462">
                  <a:moveTo>
                    <a:pt x="1217" y="0"/>
                  </a:moveTo>
                  <a:cubicBezTo>
                    <a:pt x="1190" y="0"/>
                    <a:pt x="1163" y="0"/>
                    <a:pt x="1136" y="3"/>
                  </a:cubicBezTo>
                  <a:cubicBezTo>
                    <a:pt x="635" y="778"/>
                    <a:pt x="1" y="2149"/>
                    <a:pt x="1" y="3642"/>
                  </a:cubicBezTo>
                  <a:cubicBezTo>
                    <a:pt x="1" y="5207"/>
                    <a:pt x="669" y="6524"/>
                    <a:pt x="1208" y="7283"/>
                  </a:cubicBezTo>
                  <a:lnTo>
                    <a:pt x="1217" y="7283"/>
                  </a:lnTo>
                  <a:cubicBezTo>
                    <a:pt x="1340" y="7283"/>
                    <a:pt x="1463" y="7265"/>
                    <a:pt x="1582" y="7235"/>
                  </a:cubicBezTo>
                  <a:cubicBezTo>
                    <a:pt x="2531" y="6986"/>
                    <a:pt x="3305" y="5780"/>
                    <a:pt x="3461" y="4216"/>
                  </a:cubicBezTo>
                  <a:lnTo>
                    <a:pt x="2066" y="3541"/>
                  </a:lnTo>
                  <a:lnTo>
                    <a:pt x="3356" y="2409"/>
                  </a:lnTo>
                  <a:cubicBezTo>
                    <a:pt x="3033" y="969"/>
                    <a:pt x="2173" y="0"/>
                    <a:pt x="12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50"/>
            <p:cNvSpPr/>
            <p:nvPr/>
          </p:nvSpPr>
          <p:spPr>
            <a:xfrm>
              <a:off x="1883075" y="954300"/>
              <a:ext cx="45100" cy="64275"/>
            </a:xfrm>
            <a:custGeom>
              <a:rect b="b" l="l" r="r" t="t"/>
              <a:pathLst>
                <a:path extrusionOk="0" h="2571" w="1804">
                  <a:moveTo>
                    <a:pt x="157" y="0"/>
                  </a:moveTo>
                  <a:cubicBezTo>
                    <a:pt x="68" y="1"/>
                    <a:pt x="1" y="78"/>
                    <a:pt x="1" y="166"/>
                  </a:cubicBezTo>
                  <a:lnTo>
                    <a:pt x="1" y="1511"/>
                  </a:lnTo>
                  <a:cubicBezTo>
                    <a:pt x="1" y="2261"/>
                    <a:pt x="396" y="2570"/>
                    <a:pt x="926" y="2570"/>
                  </a:cubicBezTo>
                  <a:cubicBezTo>
                    <a:pt x="1428" y="2570"/>
                    <a:pt x="1804" y="2282"/>
                    <a:pt x="1804" y="1526"/>
                  </a:cubicBezTo>
                  <a:lnTo>
                    <a:pt x="1804" y="167"/>
                  </a:lnTo>
                  <a:cubicBezTo>
                    <a:pt x="1804" y="79"/>
                    <a:pt x="1736" y="3"/>
                    <a:pt x="1648" y="1"/>
                  </a:cubicBezTo>
                  <a:lnTo>
                    <a:pt x="1641" y="1"/>
                  </a:lnTo>
                  <a:cubicBezTo>
                    <a:pt x="1553" y="3"/>
                    <a:pt x="1485" y="79"/>
                    <a:pt x="1485" y="167"/>
                  </a:cubicBezTo>
                  <a:lnTo>
                    <a:pt x="1485" y="1532"/>
                  </a:lnTo>
                  <a:cubicBezTo>
                    <a:pt x="1485" y="2079"/>
                    <a:pt x="1242" y="2311"/>
                    <a:pt x="915" y="2311"/>
                  </a:cubicBezTo>
                  <a:cubicBezTo>
                    <a:pt x="553" y="2311"/>
                    <a:pt x="321" y="2072"/>
                    <a:pt x="321" y="1532"/>
                  </a:cubicBezTo>
                  <a:lnTo>
                    <a:pt x="321" y="167"/>
                  </a:lnTo>
                  <a:cubicBezTo>
                    <a:pt x="321" y="79"/>
                    <a:pt x="253" y="3"/>
                    <a:pt x="165" y="1"/>
                  </a:cubicBezTo>
                  <a:lnTo>
                    <a:pt x="161" y="1"/>
                  </a:lnTo>
                  <a:cubicBezTo>
                    <a:pt x="160" y="1"/>
                    <a:pt x="158" y="1"/>
                    <a:pt x="1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8" name="Google Shape;408;p50"/>
          <p:cNvGrpSpPr/>
          <p:nvPr/>
        </p:nvGrpSpPr>
        <p:grpSpPr>
          <a:xfrm flipH="1" rot="10800000">
            <a:off x="7211620" y="3937000"/>
            <a:ext cx="1932380" cy="1216024"/>
            <a:chOff x="182045" y="2153675"/>
            <a:chExt cx="1932380" cy="1216024"/>
          </a:xfrm>
        </p:grpSpPr>
        <p:sp>
          <p:nvSpPr>
            <p:cNvPr id="409" name="Google Shape;409;p50"/>
            <p:cNvSpPr/>
            <p:nvPr/>
          </p:nvSpPr>
          <p:spPr>
            <a:xfrm flipH="1">
              <a:off x="272604" y="2159010"/>
              <a:ext cx="1836415" cy="1205567"/>
            </a:xfrm>
            <a:custGeom>
              <a:rect b="b" l="l" r="r" t="t"/>
              <a:pathLst>
                <a:path extrusionOk="0" h="16947" w="25815">
                  <a:moveTo>
                    <a:pt x="0" y="1"/>
                  </a:moveTo>
                  <a:lnTo>
                    <a:pt x="0" y="12672"/>
                  </a:lnTo>
                  <a:cubicBezTo>
                    <a:pt x="1183" y="12323"/>
                    <a:pt x="2189" y="11635"/>
                    <a:pt x="2871" y="10741"/>
                  </a:cubicBezTo>
                  <a:cubicBezTo>
                    <a:pt x="3518" y="11348"/>
                    <a:pt x="4438" y="11727"/>
                    <a:pt x="5456" y="11727"/>
                  </a:cubicBezTo>
                  <a:cubicBezTo>
                    <a:pt x="5891" y="11727"/>
                    <a:pt x="6305" y="11657"/>
                    <a:pt x="6690" y="11532"/>
                  </a:cubicBezTo>
                  <a:lnTo>
                    <a:pt x="6690" y="11532"/>
                  </a:lnTo>
                  <a:cubicBezTo>
                    <a:pt x="6615" y="11839"/>
                    <a:pt x="6573" y="12156"/>
                    <a:pt x="6573" y="12483"/>
                  </a:cubicBezTo>
                  <a:cubicBezTo>
                    <a:pt x="6573" y="14949"/>
                    <a:pt x="8845" y="16946"/>
                    <a:pt x="11646" y="16946"/>
                  </a:cubicBezTo>
                  <a:cubicBezTo>
                    <a:pt x="14447" y="16946"/>
                    <a:pt x="16718" y="14949"/>
                    <a:pt x="16718" y="12483"/>
                  </a:cubicBezTo>
                  <a:cubicBezTo>
                    <a:pt x="16718" y="12210"/>
                    <a:pt x="16687" y="11943"/>
                    <a:pt x="16634" y="11683"/>
                  </a:cubicBezTo>
                  <a:cubicBezTo>
                    <a:pt x="19105" y="11387"/>
                    <a:pt x="21050" y="9567"/>
                    <a:pt x="21142" y="7300"/>
                  </a:cubicBezTo>
                  <a:cubicBezTo>
                    <a:pt x="21151" y="7082"/>
                    <a:pt x="21141" y="6869"/>
                    <a:pt x="21116" y="6658"/>
                  </a:cubicBezTo>
                  <a:lnTo>
                    <a:pt x="21116" y="6658"/>
                  </a:lnTo>
                  <a:cubicBezTo>
                    <a:pt x="21477" y="6768"/>
                    <a:pt x="21863" y="6827"/>
                    <a:pt x="22264" y="6827"/>
                  </a:cubicBezTo>
                  <a:cubicBezTo>
                    <a:pt x="24226" y="6827"/>
                    <a:pt x="25813" y="5429"/>
                    <a:pt x="25813" y="3706"/>
                  </a:cubicBezTo>
                  <a:cubicBezTo>
                    <a:pt x="25814" y="2114"/>
                    <a:pt x="24627" y="252"/>
                    <a:pt x="22876" y="61"/>
                  </a:cubicBezTo>
                  <a:cubicBezTo>
                    <a:pt x="22730" y="45"/>
                    <a:pt x="22580" y="35"/>
                    <a:pt x="22430" y="35"/>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50"/>
            <p:cNvSpPr/>
            <p:nvPr/>
          </p:nvSpPr>
          <p:spPr>
            <a:xfrm flipH="1">
              <a:off x="267482" y="2153675"/>
              <a:ext cx="1846943" cy="1216024"/>
            </a:xfrm>
            <a:custGeom>
              <a:rect b="b" l="l" r="r" t="t"/>
              <a:pathLst>
                <a:path extrusionOk="0" h="17094" w="25963">
                  <a:moveTo>
                    <a:pt x="152" y="152"/>
                  </a:moveTo>
                  <a:lnTo>
                    <a:pt x="22509" y="185"/>
                  </a:lnTo>
                  <a:cubicBezTo>
                    <a:pt x="22654" y="185"/>
                    <a:pt x="22801" y="193"/>
                    <a:pt x="22947" y="210"/>
                  </a:cubicBezTo>
                  <a:cubicBezTo>
                    <a:pt x="24665" y="397"/>
                    <a:pt x="25818" y="2208"/>
                    <a:pt x="25818" y="3780"/>
                  </a:cubicBezTo>
                  <a:cubicBezTo>
                    <a:pt x="25818" y="5461"/>
                    <a:pt x="24259" y="6827"/>
                    <a:pt x="22342" y="6827"/>
                  </a:cubicBezTo>
                  <a:cubicBezTo>
                    <a:pt x="21956" y="6827"/>
                    <a:pt x="21576" y="6772"/>
                    <a:pt x="21215" y="6663"/>
                  </a:cubicBezTo>
                  <a:lnTo>
                    <a:pt x="21106" y="6631"/>
                  </a:lnTo>
                  <a:lnTo>
                    <a:pt x="21106" y="6631"/>
                  </a:lnTo>
                  <a:lnTo>
                    <a:pt x="21119" y="6742"/>
                  </a:lnTo>
                  <a:cubicBezTo>
                    <a:pt x="21144" y="6955"/>
                    <a:pt x="21152" y="7167"/>
                    <a:pt x="21144" y="7371"/>
                  </a:cubicBezTo>
                  <a:cubicBezTo>
                    <a:pt x="21055" y="9573"/>
                    <a:pt x="19186" y="11387"/>
                    <a:pt x="16701" y="11684"/>
                  </a:cubicBezTo>
                  <a:lnTo>
                    <a:pt x="16622" y="11694"/>
                  </a:lnTo>
                  <a:lnTo>
                    <a:pt x="16638" y="11772"/>
                  </a:lnTo>
                  <a:cubicBezTo>
                    <a:pt x="16692" y="12042"/>
                    <a:pt x="16720" y="12300"/>
                    <a:pt x="16720" y="12557"/>
                  </a:cubicBezTo>
                  <a:cubicBezTo>
                    <a:pt x="16720" y="14978"/>
                    <a:pt x="14477" y="16946"/>
                    <a:pt x="11722" y="16946"/>
                  </a:cubicBezTo>
                  <a:cubicBezTo>
                    <a:pt x="8965" y="16946"/>
                    <a:pt x="6723" y="14978"/>
                    <a:pt x="6723" y="12557"/>
                  </a:cubicBezTo>
                  <a:cubicBezTo>
                    <a:pt x="6723" y="12249"/>
                    <a:pt x="6761" y="11933"/>
                    <a:pt x="6838" y="11624"/>
                  </a:cubicBezTo>
                  <a:lnTo>
                    <a:pt x="6869" y="11495"/>
                  </a:lnTo>
                  <a:lnTo>
                    <a:pt x="6745" y="11538"/>
                  </a:lnTo>
                  <a:cubicBezTo>
                    <a:pt x="6359" y="11666"/>
                    <a:pt x="5951" y="11729"/>
                    <a:pt x="5534" y="11729"/>
                  </a:cubicBezTo>
                  <a:cubicBezTo>
                    <a:pt x="4578" y="11729"/>
                    <a:pt x="3654" y="11377"/>
                    <a:pt x="3000" y="10764"/>
                  </a:cubicBezTo>
                  <a:lnTo>
                    <a:pt x="2940" y="10708"/>
                  </a:lnTo>
                  <a:lnTo>
                    <a:pt x="2890" y="10773"/>
                  </a:lnTo>
                  <a:cubicBezTo>
                    <a:pt x="2233" y="11638"/>
                    <a:pt x="1262" y="12302"/>
                    <a:pt x="152" y="12649"/>
                  </a:cubicBezTo>
                  <a:lnTo>
                    <a:pt x="152" y="152"/>
                  </a:lnTo>
                  <a:close/>
                  <a:moveTo>
                    <a:pt x="0" y="0"/>
                  </a:moveTo>
                  <a:lnTo>
                    <a:pt x="0" y="12842"/>
                  </a:lnTo>
                  <a:lnTo>
                    <a:pt x="96" y="12815"/>
                  </a:lnTo>
                  <a:cubicBezTo>
                    <a:pt x="1247" y="12477"/>
                    <a:pt x="2260" y="11806"/>
                    <a:pt x="2955" y="10923"/>
                  </a:cubicBezTo>
                  <a:cubicBezTo>
                    <a:pt x="3631" y="11528"/>
                    <a:pt x="4566" y="11874"/>
                    <a:pt x="5531" y="11874"/>
                  </a:cubicBezTo>
                  <a:cubicBezTo>
                    <a:pt x="5919" y="11874"/>
                    <a:pt x="6300" y="11820"/>
                    <a:pt x="6665" y="11714"/>
                  </a:cubicBezTo>
                  <a:lnTo>
                    <a:pt x="6665" y="11714"/>
                  </a:lnTo>
                  <a:cubicBezTo>
                    <a:pt x="6605" y="11994"/>
                    <a:pt x="6576" y="12277"/>
                    <a:pt x="6576" y="12557"/>
                  </a:cubicBezTo>
                  <a:cubicBezTo>
                    <a:pt x="6576" y="15060"/>
                    <a:pt x="8884" y="17094"/>
                    <a:pt x="11721" y="17094"/>
                  </a:cubicBezTo>
                  <a:cubicBezTo>
                    <a:pt x="14558" y="17094"/>
                    <a:pt x="16866" y="15060"/>
                    <a:pt x="16866" y="12556"/>
                  </a:cubicBezTo>
                  <a:cubicBezTo>
                    <a:pt x="16866" y="12313"/>
                    <a:pt x="16842" y="12071"/>
                    <a:pt x="16796" y="11819"/>
                  </a:cubicBezTo>
                  <a:cubicBezTo>
                    <a:pt x="19314" y="11484"/>
                    <a:pt x="21198" y="9625"/>
                    <a:pt x="21289" y="7374"/>
                  </a:cubicBezTo>
                  <a:cubicBezTo>
                    <a:pt x="21298" y="7197"/>
                    <a:pt x="21292" y="7015"/>
                    <a:pt x="21276" y="6830"/>
                  </a:cubicBezTo>
                  <a:lnTo>
                    <a:pt x="21276" y="6830"/>
                  </a:lnTo>
                  <a:cubicBezTo>
                    <a:pt x="21620" y="6924"/>
                    <a:pt x="21977" y="6970"/>
                    <a:pt x="22339" y="6970"/>
                  </a:cubicBezTo>
                  <a:cubicBezTo>
                    <a:pt x="24338" y="6970"/>
                    <a:pt x="25963" y="5537"/>
                    <a:pt x="25963" y="3776"/>
                  </a:cubicBezTo>
                  <a:cubicBezTo>
                    <a:pt x="25963" y="2141"/>
                    <a:pt x="24755" y="257"/>
                    <a:pt x="22960" y="59"/>
                  </a:cubicBezTo>
                  <a:cubicBezTo>
                    <a:pt x="22809" y="43"/>
                    <a:pt x="22656" y="33"/>
                    <a:pt x="22505" y="33"/>
                  </a:cubicBezTo>
                  <a:lnTo>
                    <a:pt x="7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50"/>
            <p:cNvSpPr/>
            <p:nvPr/>
          </p:nvSpPr>
          <p:spPr>
            <a:xfrm flipH="1">
              <a:off x="531331" y="2160789"/>
              <a:ext cx="1577687" cy="1012073"/>
            </a:xfrm>
            <a:custGeom>
              <a:rect b="b" l="l" r="r" t="t"/>
              <a:pathLst>
                <a:path extrusionOk="0" h="14227" w="22178">
                  <a:moveTo>
                    <a:pt x="0" y="1"/>
                  </a:moveTo>
                  <a:lnTo>
                    <a:pt x="0" y="10573"/>
                  </a:lnTo>
                  <a:cubicBezTo>
                    <a:pt x="361" y="10674"/>
                    <a:pt x="742" y="10727"/>
                    <a:pt x="1134" y="10727"/>
                  </a:cubicBezTo>
                  <a:cubicBezTo>
                    <a:pt x="2609" y="10727"/>
                    <a:pt x="3908" y="9974"/>
                    <a:pt x="4671" y="8830"/>
                  </a:cubicBezTo>
                  <a:cubicBezTo>
                    <a:pt x="5164" y="9358"/>
                    <a:pt x="5866" y="9688"/>
                    <a:pt x="6643" y="9688"/>
                  </a:cubicBezTo>
                  <a:cubicBezTo>
                    <a:pt x="6976" y="9688"/>
                    <a:pt x="7292" y="9629"/>
                    <a:pt x="7586" y="9519"/>
                  </a:cubicBezTo>
                  <a:lnTo>
                    <a:pt x="7586" y="9519"/>
                  </a:lnTo>
                  <a:cubicBezTo>
                    <a:pt x="7528" y="9787"/>
                    <a:pt x="7497" y="10064"/>
                    <a:pt x="7497" y="10347"/>
                  </a:cubicBezTo>
                  <a:cubicBezTo>
                    <a:pt x="7497" y="12491"/>
                    <a:pt x="9230" y="14226"/>
                    <a:pt x="11366" y="14226"/>
                  </a:cubicBezTo>
                  <a:cubicBezTo>
                    <a:pt x="13504" y="14226"/>
                    <a:pt x="15237" y="12491"/>
                    <a:pt x="15237" y="10347"/>
                  </a:cubicBezTo>
                  <a:cubicBezTo>
                    <a:pt x="15237" y="10109"/>
                    <a:pt x="15214" y="9877"/>
                    <a:pt x="15173" y="9650"/>
                  </a:cubicBezTo>
                  <a:cubicBezTo>
                    <a:pt x="17058" y="9393"/>
                    <a:pt x="18541" y="7810"/>
                    <a:pt x="18613" y="5839"/>
                  </a:cubicBezTo>
                  <a:cubicBezTo>
                    <a:pt x="18619" y="5650"/>
                    <a:pt x="18612" y="5465"/>
                    <a:pt x="18593" y="5281"/>
                  </a:cubicBezTo>
                  <a:lnTo>
                    <a:pt x="18593" y="5281"/>
                  </a:lnTo>
                  <a:cubicBezTo>
                    <a:pt x="18869" y="5377"/>
                    <a:pt x="19164" y="5427"/>
                    <a:pt x="19471" y="5427"/>
                  </a:cubicBezTo>
                  <a:cubicBezTo>
                    <a:pt x="20966" y="5427"/>
                    <a:pt x="22178" y="4213"/>
                    <a:pt x="22178" y="2714"/>
                  </a:cubicBezTo>
                  <a:cubicBezTo>
                    <a:pt x="22177" y="1332"/>
                    <a:pt x="21144" y="189"/>
                    <a:pt x="19808" y="23"/>
                  </a:cubicBezTo>
                  <a:cubicBezTo>
                    <a:pt x="19696" y="9"/>
                    <a:pt x="19582" y="1"/>
                    <a:pt x="194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50"/>
            <p:cNvSpPr/>
            <p:nvPr/>
          </p:nvSpPr>
          <p:spPr>
            <a:xfrm flipH="1">
              <a:off x="526209" y="2155596"/>
              <a:ext cx="1588074" cy="1022530"/>
            </a:xfrm>
            <a:custGeom>
              <a:rect b="b" l="l" r="r" t="t"/>
              <a:pathLst>
                <a:path extrusionOk="0" h="14374" w="22324">
                  <a:moveTo>
                    <a:pt x="19545" y="147"/>
                  </a:moveTo>
                  <a:cubicBezTo>
                    <a:pt x="19656" y="147"/>
                    <a:pt x="19768" y="153"/>
                    <a:pt x="19876" y="167"/>
                  </a:cubicBezTo>
                  <a:cubicBezTo>
                    <a:pt x="21189" y="331"/>
                    <a:pt x="22179" y="1457"/>
                    <a:pt x="22179" y="2786"/>
                  </a:cubicBezTo>
                  <a:cubicBezTo>
                    <a:pt x="22179" y="4242"/>
                    <a:pt x="20996" y="5426"/>
                    <a:pt x="19545" y="5426"/>
                  </a:cubicBezTo>
                  <a:cubicBezTo>
                    <a:pt x="19253" y="5426"/>
                    <a:pt x="18965" y="5379"/>
                    <a:pt x="18691" y="5285"/>
                  </a:cubicBezTo>
                  <a:lnTo>
                    <a:pt x="18582" y="5246"/>
                  </a:lnTo>
                  <a:lnTo>
                    <a:pt x="18582" y="5246"/>
                  </a:lnTo>
                  <a:lnTo>
                    <a:pt x="18594" y="5361"/>
                  </a:lnTo>
                  <a:cubicBezTo>
                    <a:pt x="18613" y="5545"/>
                    <a:pt x="18620" y="5729"/>
                    <a:pt x="18613" y="5908"/>
                  </a:cubicBezTo>
                  <a:cubicBezTo>
                    <a:pt x="18544" y="7819"/>
                    <a:pt x="17124" y="9392"/>
                    <a:pt x="15237" y="9650"/>
                  </a:cubicBezTo>
                  <a:lnTo>
                    <a:pt x="15160" y="9660"/>
                  </a:lnTo>
                  <a:lnTo>
                    <a:pt x="15173" y="9735"/>
                  </a:lnTo>
                  <a:cubicBezTo>
                    <a:pt x="15215" y="9967"/>
                    <a:pt x="15236" y="10196"/>
                    <a:pt x="15236" y="10419"/>
                  </a:cubicBezTo>
                  <a:cubicBezTo>
                    <a:pt x="15236" y="12517"/>
                    <a:pt x="13532" y="14223"/>
                    <a:pt x="11439" y="14223"/>
                  </a:cubicBezTo>
                  <a:cubicBezTo>
                    <a:pt x="9346" y="14223"/>
                    <a:pt x="7644" y="12517"/>
                    <a:pt x="7644" y="10419"/>
                  </a:cubicBezTo>
                  <a:cubicBezTo>
                    <a:pt x="7644" y="10150"/>
                    <a:pt x="7673" y="9875"/>
                    <a:pt x="7730" y="9607"/>
                  </a:cubicBezTo>
                  <a:lnTo>
                    <a:pt x="7759" y="9475"/>
                  </a:lnTo>
                  <a:lnTo>
                    <a:pt x="7635" y="9520"/>
                  </a:lnTo>
                  <a:cubicBezTo>
                    <a:pt x="7343" y="9629"/>
                    <a:pt x="7034" y="9684"/>
                    <a:pt x="6719" y="9684"/>
                  </a:cubicBezTo>
                  <a:cubicBezTo>
                    <a:pt x="5996" y="9684"/>
                    <a:pt x="5296" y="9380"/>
                    <a:pt x="4800" y="8850"/>
                  </a:cubicBezTo>
                  <a:lnTo>
                    <a:pt x="4736" y="8783"/>
                  </a:lnTo>
                  <a:lnTo>
                    <a:pt x="4684" y="8861"/>
                  </a:lnTo>
                  <a:cubicBezTo>
                    <a:pt x="3908" y="10029"/>
                    <a:pt x="2609" y="10725"/>
                    <a:pt x="1211" y="10725"/>
                  </a:cubicBezTo>
                  <a:cubicBezTo>
                    <a:pt x="848" y="10725"/>
                    <a:pt x="492" y="10680"/>
                    <a:pt x="149" y="10588"/>
                  </a:cubicBezTo>
                  <a:lnTo>
                    <a:pt x="149" y="147"/>
                  </a:lnTo>
                  <a:close/>
                  <a:moveTo>
                    <a:pt x="0" y="0"/>
                  </a:moveTo>
                  <a:lnTo>
                    <a:pt x="0" y="10701"/>
                  </a:lnTo>
                  <a:lnTo>
                    <a:pt x="53" y="10717"/>
                  </a:lnTo>
                  <a:cubicBezTo>
                    <a:pt x="426" y="10821"/>
                    <a:pt x="814" y="10875"/>
                    <a:pt x="1208" y="10875"/>
                  </a:cubicBezTo>
                  <a:cubicBezTo>
                    <a:pt x="2624" y="10875"/>
                    <a:pt x="3942" y="10184"/>
                    <a:pt x="4753" y="9021"/>
                  </a:cubicBezTo>
                  <a:cubicBezTo>
                    <a:pt x="5272" y="9539"/>
                    <a:pt x="5982" y="9836"/>
                    <a:pt x="6716" y="9836"/>
                  </a:cubicBezTo>
                  <a:cubicBezTo>
                    <a:pt x="7006" y="9836"/>
                    <a:pt x="7289" y="9791"/>
                    <a:pt x="7561" y="9704"/>
                  </a:cubicBezTo>
                  <a:lnTo>
                    <a:pt x="7561" y="9704"/>
                  </a:lnTo>
                  <a:cubicBezTo>
                    <a:pt x="7517" y="9942"/>
                    <a:pt x="7495" y="10182"/>
                    <a:pt x="7495" y="10420"/>
                  </a:cubicBezTo>
                  <a:cubicBezTo>
                    <a:pt x="7495" y="12600"/>
                    <a:pt x="9264" y="14373"/>
                    <a:pt x="11439" y="14373"/>
                  </a:cubicBezTo>
                  <a:cubicBezTo>
                    <a:pt x="13615" y="14373"/>
                    <a:pt x="15383" y="12600"/>
                    <a:pt x="15382" y="10420"/>
                  </a:cubicBezTo>
                  <a:cubicBezTo>
                    <a:pt x="15382" y="10213"/>
                    <a:pt x="15366" y="10000"/>
                    <a:pt x="15330" y="9786"/>
                  </a:cubicBezTo>
                  <a:cubicBezTo>
                    <a:pt x="17252" y="9488"/>
                    <a:pt x="18688" y="7873"/>
                    <a:pt x="18759" y="5915"/>
                  </a:cubicBezTo>
                  <a:cubicBezTo>
                    <a:pt x="18764" y="5764"/>
                    <a:pt x="18760" y="5612"/>
                    <a:pt x="18748" y="5458"/>
                  </a:cubicBezTo>
                  <a:lnTo>
                    <a:pt x="18748" y="5458"/>
                  </a:lnTo>
                  <a:cubicBezTo>
                    <a:pt x="19005" y="5535"/>
                    <a:pt x="19271" y="5574"/>
                    <a:pt x="19541" y="5574"/>
                  </a:cubicBezTo>
                  <a:cubicBezTo>
                    <a:pt x="21074" y="5574"/>
                    <a:pt x="22324" y="4324"/>
                    <a:pt x="22324" y="2787"/>
                  </a:cubicBezTo>
                  <a:cubicBezTo>
                    <a:pt x="22324" y="1384"/>
                    <a:pt x="21277" y="196"/>
                    <a:pt x="19892" y="22"/>
                  </a:cubicBezTo>
                  <a:cubicBezTo>
                    <a:pt x="19777" y="7"/>
                    <a:pt x="19660" y="0"/>
                    <a:pt x="195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50"/>
            <p:cNvSpPr/>
            <p:nvPr/>
          </p:nvSpPr>
          <p:spPr>
            <a:xfrm flipH="1">
              <a:off x="187380" y="2755285"/>
              <a:ext cx="54207" cy="54278"/>
            </a:xfrm>
            <a:custGeom>
              <a:rect b="b" l="l" r="r" t="t"/>
              <a:pathLst>
                <a:path extrusionOk="0" h="763" w="762">
                  <a:moveTo>
                    <a:pt x="381" y="1"/>
                  </a:moveTo>
                  <a:cubicBezTo>
                    <a:pt x="171" y="1"/>
                    <a:pt x="1" y="171"/>
                    <a:pt x="1" y="382"/>
                  </a:cubicBezTo>
                  <a:cubicBezTo>
                    <a:pt x="1" y="592"/>
                    <a:pt x="171" y="762"/>
                    <a:pt x="381" y="762"/>
                  </a:cubicBezTo>
                  <a:cubicBezTo>
                    <a:pt x="591" y="762"/>
                    <a:pt x="761" y="592"/>
                    <a:pt x="761" y="382"/>
                  </a:cubicBezTo>
                  <a:cubicBezTo>
                    <a:pt x="761" y="171"/>
                    <a:pt x="591" y="1"/>
                    <a:pt x="3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50"/>
            <p:cNvSpPr/>
            <p:nvPr/>
          </p:nvSpPr>
          <p:spPr>
            <a:xfrm flipH="1">
              <a:off x="182045" y="2750021"/>
              <a:ext cx="64806" cy="64806"/>
            </a:xfrm>
            <a:custGeom>
              <a:rect b="b" l="l" r="r" t="t"/>
              <a:pathLst>
                <a:path extrusionOk="0" h="911" w="911">
                  <a:moveTo>
                    <a:pt x="455" y="149"/>
                  </a:moveTo>
                  <a:cubicBezTo>
                    <a:pt x="624" y="149"/>
                    <a:pt x="762" y="287"/>
                    <a:pt x="762" y="456"/>
                  </a:cubicBezTo>
                  <a:cubicBezTo>
                    <a:pt x="762" y="624"/>
                    <a:pt x="624" y="763"/>
                    <a:pt x="455" y="763"/>
                  </a:cubicBezTo>
                  <a:cubicBezTo>
                    <a:pt x="287" y="763"/>
                    <a:pt x="148" y="624"/>
                    <a:pt x="148" y="456"/>
                  </a:cubicBezTo>
                  <a:cubicBezTo>
                    <a:pt x="148" y="287"/>
                    <a:pt x="287" y="149"/>
                    <a:pt x="455" y="149"/>
                  </a:cubicBezTo>
                  <a:close/>
                  <a:moveTo>
                    <a:pt x="455" y="1"/>
                  </a:moveTo>
                  <a:cubicBezTo>
                    <a:pt x="205" y="1"/>
                    <a:pt x="1" y="204"/>
                    <a:pt x="1" y="456"/>
                  </a:cubicBezTo>
                  <a:cubicBezTo>
                    <a:pt x="1" y="706"/>
                    <a:pt x="205" y="910"/>
                    <a:pt x="455" y="910"/>
                  </a:cubicBezTo>
                  <a:cubicBezTo>
                    <a:pt x="706" y="910"/>
                    <a:pt x="910" y="706"/>
                    <a:pt x="910" y="456"/>
                  </a:cubicBezTo>
                  <a:cubicBezTo>
                    <a:pt x="910" y="204"/>
                    <a:pt x="706" y="1"/>
                    <a:pt x="4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50"/>
            <p:cNvSpPr/>
            <p:nvPr/>
          </p:nvSpPr>
          <p:spPr>
            <a:xfrm flipH="1">
              <a:off x="1921998" y="3084581"/>
              <a:ext cx="54278" cy="54278"/>
            </a:xfrm>
            <a:custGeom>
              <a:rect b="b" l="l" r="r" t="t"/>
              <a:pathLst>
                <a:path extrusionOk="0" h="763" w="763">
                  <a:moveTo>
                    <a:pt x="381" y="0"/>
                  </a:moveTo>
                  <a:cubicBezTo>
                    <a:pt x="171" y="0"/>
                    <a:pt x="1" y="171"/>
                    <a:pt x="1" y="381"/>
                  </a:cubicBezTo>
                  <a:cubicBezTo>
                    <a:pt x="1" y="592"/>
                    <a:pt x="171" y="762"/>
                    <a:pt x="381" y="762"/>
                  </a:cubicBezTo>
                  <a:cubicBezTo>
                    <a:pt x="592" y="762"/>
                    <a:pt x="762" y="592"/>
                    <a:pt x="762" y="381"/>
                  </a:cubicBezTo>
                  <a:cubicBezTo>
                    <a:pt x="762" y="171"/>
                    <a:pt x="592" y="0"/>
                    <a:pt x="38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50"/>
            <p:cNvSpPr/>
            <p:nvPr/>
          </p:nvSpPr>
          <p:spPr>
            <a:xfrm flipH="1">
              <a:off x="1916734" y="3079317"/>
              <a:ext cx="64806" cy="64735"/>
            </a:xfrm>
            <a:custGeom>
              <a:rect b="b" l="l" r="r" t="t"/>
              <a:pathLst>
                <a:path extrusionOk="0" h="910" w="911">
                  <a:moveTo>
                    <a:pt x="455" y="148"/>
                  </a:moveTo>
                  <a:cubicBezTo>
                    <a:pt x="625" y="148"/>
                    <a:pt x="764" y="286"/>
                    <a:pt x="762" y="455"/>
                  </a:cubicBezTo>
                  <a:cubicBezTo>
                    <a:pt x="762" y="624"/>
                    <a:pt x="624" y="761"/>
                    <a:pt x="455" y="761"/>
                  </a:cubicBezTo>
                  <a:cubicBezTo>
                    <a:pt x="287" y="761"/>
                    <a:pt x="148" y="624"/>
                    <a:pt x="148" y="455"/>
                  </a:cubicBezTo>
                  <a:cubicBezTo>
                    <a:pt x="148" y="286"/>
                    <a:pt x="287" y="148"/>
                    <a:pt x="455" y="148"/>
                  </a:cubicBezTo>
                  <a:close/>
                  <a:moveTo>
                    <a:pt x="455" y="1"/>
                  </a:moveTo>
                  <a:cubicBezTo>
                    <a:pt x="205" y="1"/>
                    <a:pt x="1" y="204"/>
                    <a:pt x="1" y="455"/>
                  </a:cubicBezTo>
                  <a:cubicBezTo>
                    <a:pt x="1" y="706"/>
                    <a:pt x="205" y="910"/>
                    <a:pt x="455" y="910"/>
                  </a:cubicBezTo>
                  <a:cubicBezTo>
                    <a:pt x="706" y="910"/>
                    <a:pt x="910" y="706"/>
                    <a:pt x="910" y="455"/>
                  </a:cubicBezTo>
                  <a:cubicBezTo>
                    <a:pt x="910" y="204"/>
                    <a:pt x="706" y="1"/>
                    <a:pt x="4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50"/>
            <p:cNvSpPr/>
            <p:nvPr/>
          </p:nvSpPr>
          <p:spPr>
            <a:xfrm flipH="1">
              <a:off x="633626" y="2782744"/>
              <a:ext cx="119226" cy="108414"/>
            </a:xfrm>
            <a:custGeom>
              <a:rect b="b" l="l" r="r" t="t"/>
              <a:pathLst>
                <a:path extrusionOk="0" h="1524" w="1676">
                  <a:moveTo>
                    <a:pt x="838" y="0"/>
                  </a:moveTo>
                  <a:cubicBezTo>
                    <a:pt x="493" y="0"/>
                    <a:pt x="180" y="237"/>
                    <a:pt x="97" y="587"/>
                  </a:cubicBezTo>
                  <a:cubicBezTo>
                    <a:pt x="0" y="996"/>
                    <a:pt x="254" y="1406"/>
                    <a:pt x="663" y="1503"/>
                  </a:cubicBezTo>
                  <a:cubicBezTo>
                    <a:pt x="722" y="1517"/>
                    <a:pt x="781" y="1523"/>
                    <a:pt x="839" y="1523"/>
                  </a:cubicBezTo>
                  <a:cubicBezTo>
                    <a:pt x="1184" y="1523"/>
                    <a:pt x="1496" y="1287"/>
                    <a:pt x="1579" y="937"/>
                  </a:cubicBezTo>
                  <a:cubicBezTo>
                    <a:pt x="1675" y="528"/>
                    <a:pt x="1422" y="118"/>
                    <a:pt x="1013" y="21"/>
                  </a:cubicBezTo>
                  <a:cubicBezTo>
                    <a:pt x="955" y="7"/>
                    <a:pt x="896" y="0"/>
                    <a:pt x="8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50"/>
            <p:cNvSpPr/>
            <p:nvPr/>
          </p:nvSpPr>
          <p:spPr>
            <a:xfrm flipH="1">
              <a:off x="633626" y="2777338"/>
              <a:ext cx="118728" cy="118728"/>
            </a:xfrm>
            <a:custGeom>
              <a:rect b="b" l="l" r="r" t="t"/>
              <a:pathLst>
                <a:path extrusionOk="0" h="1669" w="1669">
                  <a:moveTo>
                    <a:pt x="835" y="146"/>
                  </a:moveTo>
                  <a:cubicBezTo>
                    <a:pt x="1212" y="146"/>
                    <a:pt x="1522" y="453"/>
                    <a:pt x="1522" y="833"/>
                  </a:cubicBezTo>
                  <a:cubicBezTo>
                    <a:pt x="1522" y="1212"/>
                    <a:pt x="1213" y="1520"/>
                    <a:pt x="835" y="1520"/>
                  </a:cubicBezTo>
                  <a:cubicBezTo>
                    <a:pt x="455" y="1520"/>
                    <a:pt x="147" y="1212"/>
                    <a:pt x="147" y="833"/>
                  </a:cubicBezTo>
                  <a:cubicBezTo>
                    <a:pt x="147" y="453"/>
                    <a:pt x="456" y="146"/>
                    <a:pt x="835" y="146"/>
                  </a:cubicBezTo>
                  <a:close/>
                  <a:moveTo>
                    <a:pt x="835" y="0"/>
                  </a:moveTo>
                  <a:cubicBezTo>
                    <a:pt x="375" y="0"/>
                    <a:pt x="0" y="374"/>
                    <a:pt x="0" y="834"/>
                  </a:cubicBezTo>
                  <a:cubicBezTo>
                    <a:pt x="0" y="1294"/>
                    <a:pt x="375" y="1668"/>
                    <a:pt x="835" y="1668"/>
                  </a:cubicBezTo>
                  <a:cubicBezTo>
                    <a:pt x="1294" y="1668"/>
                    <a:pt x="1668" y="1293"/>
                    <a:pt x="1668" y="834"/>
                  </a:cubicBezTo>
                  <a:cubicBezTo>
                    <a:pt x="1668" y="374"/>
                    <a:pt x="1294" y="0"/>
                    <a:pt x="83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59"/>
          <p:cNvSpPr/>
          <p:nvPr/>
        </p:nvSpPr>
        <p:spPr>
          <a:xfrm>
            <a:off x="1876850" y="296200"/>
            <a:ext cx="2182500" cy="1866000"/>
          </a:xfrm>
          <a:prstGeom prst="wedgeRectCallout">
            <a:avLst>
              <a:gd fmla="val -22760" name="adj1"/>
              <a:gd fmla="val 502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Beverly wants to do something about this issue, so she starts organizing students to bring awareness and call for change. She shares her findings at her school’s PTA meeting.</a:t>
            </a:r>
            <a:endParaRPr/>
          </a:p>
        </p:txBody>
      </p:sp>
      <p:pic>
        <p:nvPicPr>
          <p:cNvPr id="596" name="Google Shape;596;p59"/>
          <p:cNvPicPr preferRelativeResize="0"/>
          <p:nvPr/>
        </p:nvPicPr>
        <p:blipFill>
          <a:blip r:embed="rId3">
            <a:alphaModFix/>
          </a:blip>
          <a:stretch>
            <a:fillRect/>
          </a:stretch>
        </p:blipFill>
        <p:spPr>
          <a:xfrm>
            <a:off x="0" y="1807324"/>
            <a:ext cx="9144000" cy="5653663"/>
          </a:xfrm>
          <a:prstGeom prst="rect">
            <a:avLst/>
          </a:prstGeom>
          <a:noFill/>
          <a:ln>
            <a:noFill/>
          </a:ln>
        </p:spPr>
      </p:pic>
      <p:pic>
        <p:nvPicPr>
          <p:cNvPr id="597" name="Google Shape;597;p59"/>
          <p:cNvPicPr preferRelativeResize="0"/>
          <p:nvPr/>
        </p:nvPicPr>
        <p:blipFill>
          <a:blip r:embed="rId4">
            <a:alphaModFix/>
          </a:blip>
          <a:stretch>
            <a:fillRect/>
          </a:stretch>
        </p:blipFill>
        <p:spPr>
          <a:xfrm>
            <a:off x="4294500" y="296200"/>
            <a:ext cx="4627001" cy="2604225"/>
          </a:xfrm>
          <a:prstGeom prst="rect">
            <a:avLst/>
          </a:prstGeom>
          <a:noFill/>
          <a:ln>
            <a:noFill/>
          </a:ln>
        </p:spPr>
      </p:pic>
      <p:pic>
        <p:nvPicPr>
          <p:cNvPr id="598" name="Google Shape;598;p59"/>
          <p:cNvPicPr preferRelativeResize="0"/>
          <p:nvPr/>
        </p:nvPicPr>
        <p:blipFill>
          <a:blip r:embed="rId5">
            <a:alphaModFix/>
          </a:blip>
          <a:stretch>
            <a:fillRect/>
          </a:stretch>
        </p:blipFill>
        <p:spPr>
          <a:xfrm>
            <a:off x="1183950" y="3351950"/>
            <a:ext cx="1791551" cy="1791551"/>
          </a:xfrm>
          <a:prstGeom prst="rect">
            <a:avLst/>
          </a:prstGeom>
          <a:noFill/>
          <a:ln>
            <a:noFill/>
          </a:ln>
        </p:spPr>
      </p:pic>
      <p:pic>
        <p:nvPicPr>
          <p:cNvPr id="599" name="Google Shape;599;p59"/>
          <p:cNvPicPr preferRelativeResize="0"/>
          <p:nvPr/>
        </p:nvPicPr>
        <p:blipFill>
          <a:blip r:embed="rId5">
            <a:alphaModFix/>
          </a:blip>
          <a:stretch>
            <a:fillRect/>
          </a:stretch>
        </p:blipFill>
        <p:spPr>
          <a:xfrm>
            <a:off x="1336350" y="3504350"/>
            <a:ext cx="1791551" cy="1791551"/>
          </a:xfrm>
          <a:prstGeom prst="rect">
            <a:avLst/>
          </a:prstGeom>
          <a:noFill/>
          <a:ln>
            <a:noFill/>
          </a:ln>
        </p:spPr>
      </p:pic>
      <p:pic>
        <p:nvPicPr>
          <p:cNvPr id="600" name="Google Shape;600;p59"/>
          <p:cNvPicPr preferRelativeResize="0"/>
          <p:nvPr/>
        </p:nvPicPr>
        <p:blipFill>
          <a:blip r:embed="rId5">
            <a:alphaModFix/>
          </a:blip>
          <a:stretch>
            <a:fillRect/>
          </a:stretch>
        </p:blipFill>
        <p:spPr>
          <a:xfrm>
            <a:off x="1944575" y="3423475"/>
            <a:ext cx="1791551" cy="1791551"/>
          </a:xfrm>
          <a:prstGeom prst="rect">
            <a:avLst/>
          </a:prstGeom>
          <a:noFill/>
          <a:ln>
            <a:noFill/>
          </a:ln>
        </p:spPr>
      </p:pic>
      <p:pic>
        <p:nvPicPr>
          <p:cNvPr id="601" name="Google Shape;601;p59"/>
          <p:cNvPicPr preferRelativeResize="0"/>
          <p:nvPr/>
        </p:nvPicPr>
        <p:blipFill>
          <a:blip r:embed="rId5">
            <a:alphaModFix/>
          </a:blip>
          <a:stretch>
            <a:fillRect/>
          </a:stretch>
        </p:blipFill>
        <p:spPr>
          <a:xfrm>
            <a:off x="2283400" y="3351950"/>
            <a:ext cx="1791551" cy="1791551"/>
          </a:xfrm>
          <a:prstGeom prst="rect">
            <a:avLst/>
          </a:prstGeom>
          <a:noFill/>
          <a:ln>
            <a:noFill/>
          </a:ln>
        </p:spPr>
      </p:pic>
      <p:pic>
        <p:nvPicPr>
          <p:cNvPr id="602" name="Google Shape;602;p59"/>
          <p:cNvPicPr preferRelativeResize="0"/>
          <p:nvPr/>
        </p:nvPicPr>
        <p:blipFill>
          <a:blip r:embed="rId5">
            <a:alphaModFix/>
          </a:blip>
          <a:stretch>
            <a:fillRect/>
          </a:stretch>
        </p:blipFill>
        <p:spPr>
          <a:xfrm>
            <a:off x="2975500" y="3504350"/>
            <a:ext cx="1791551" cy="1791551"/>
          </a:xfrm>
          <a:prstGeom prst="rect">
            <a:avLst/>
          </a:prstGeom>
          <a:noFill/>
          <a:ln>
            <a:noFill/>
          </a:ln>
        </p:spPr>
      </p:pic>
      <p:pic>
        <p:nvPicPr>
          <p:cNvPr id="603" name="Google Shape;603;p59"/>
          <p:cNvPicPr preferRelativeResize="0"/>
          <p:nvPr/>
        </p:nvPicPr>
        <p:blipFill rotWithShape="1">
          <a:blip r:embed="rId6">
            <a:alphaModFix/>
          </a:blip>
          <a:srcRect b="17369" l="-30770" r="0" t="-19420"/>
          <a:stretch/>
        </p:blipFill>
        <p:spPr>
          <a:xfrm flipH="1">
            <a:off x="0" y="597676"/>
            <a:ext cx="2854075" cy="4454374"/>
          </a:xfrm>
          <a:prstGeom prst="rect">
            <a:avLst/>
          </a:prstGeom>
          <a:noFill/>
          <a:ln>
            <a:noFill/>
          </a:ln>
        </p:spPr>
      </p:pic>
      <p:pic>
        <p:nvPicPr>
          <p:cNvPr id="604" name="Google Shape;604;p59"/>
          <p:cNvPicPr preferRelativeResize="0"/>
          <p:nvPr/>
        </p:nvPicPr>
        <p:blipFill>
          <a:blip r:embed="rId7">
            <a:alphaModFix/>
          </a:blip>
          <a:stretch>
            <a:fillRect/>
          </a:stretch>
        </p:blipFill>
        <p:spPr>
          <a:xfrm>
            <a:off x="5221825" y="2469050"/>
            <a:ext cx="3557350" cy="3557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60"/>
          <p:cNvSpPr txBox="1"/>
          <p:nvPr>
            <p:ph idx="15" type="title"/>
          </p:nvPr>
        </p:nvSpPr>
        <p:spPr>
          <a:xfrm rot="-268">
            <a:off x="719976" y="524318"/>
            <a:ext cx="7704300" cy="57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Dress Code Regulations</a:t>
            </a:r>
            <a:r>
              <a:rPr lang="en"/>
              <a:t> </a:t>
            </a:r>
            <a:r>
              <a:rPr lang="en">
                <a:solidFill>
                  <a:schemeClr val="lt1"/>
                </a:solidFill>
              </a:rPr>
              <a:t>Explained</a:t>
            </a:r>
            <a:endParaRPr>
              <a:solidFill>
                <a:schemeClr val="lt1"/>
              </a:solidFill>
            </a:endParaRPr>
          </a:p>
        </p:txBody>
      </p:sp>
      <p:sp>
        <p:nvSpPr>
          <p:cNvPr id="610" name="Google Shape;610;p60"/>
          <p:cNvSpPr txBox="1"/>
          <p:nvPr>
            <p:ph idx="5" type="subTitle"/>
          </p:nvPr>
        </p:nvSpPr>
        <p:spPr>
          <a:xfrm>
            <a:off x="5798750" y="3781075"/>
            <a:ext cx="3362100" cy="12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300"/>
              <a:t>Necklines can’t show too much cleavage.</a:t>
            </a:r>
            <a:endParaRPr b="1" sz="1300"/>
          </a:p>
          <a:p>
            <a:pPr indent="0" lvl="0" marL="0" rtl="0" algn="l">
              <a:spcBef>
                <a:spcPts val="0"/>
              </a:spcBef>
              <a:spcAft>
                <a:spcPts val="0"/>
              </a:spcAft>
              <a:buNone/>
            </a:pPr>
            <a:r>
              <a:t/>
            </a:r>
            <a:endParaRPr sz="2300"/>
          </a:p>
        </p:txBody>
      </p:sp>
      <p:sp>
        <p:nvSpPr>
          <p:cNvPr id="611" name="Google Shape;611;p60"/>
          <p:cNvSpPr txBox="1"/>
          <p:nvPr>
            <p:ph type="title"/>
          </p:nvPr>
        </p:nvSpPr>
        <p:spPr>
          <a:xfrm>
            <a:off x="1665175" y="1725375"/>
            <a:ext cx="2812800" cy="651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Skirts and shorts</a:t>
            </a:r>
            <a:endParaRPr sz="2000"/>
          </a:p>
        </p:txBody>
      </p:sp>
      <p:sp>
        <p:nvSpPr>
          <p:cNvPr id="612" name="Google Shape;612;p60"/>
          <p:cNvSpPr txBox="1"/>
          <p:nvPr>
            <p:ph idx="1" type="subTitle"/>
          </p:nvPr>
        </p:nvSpPr>
        <p:spPr>
          <a:xfrm>
            <a:off x="1676400" y="2376675"/>
            <a:ext cx="3139200" cy="114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300"/>
              <a:t>Many schools allow skirts and shorts to be worn only if it meets the “fingertip” rule.</a:t>
            </a:r>
            <a:endParaRPr b="1" sz="1300"/>
          </a:p>
        </p:txBody>
      </p:sp>
      <p:sp>
        <p:nvSpPr>
          <p:cNvPr id="613" name="Google Shape;613;p60"/>
          <p:cNvSpPr txBox="1"/>
          <p:nvPr>
            <p:ph idx="2" type="title"/>
          </p:nvPr>
        </p:nvSpPr>
        <p:spPr>
          <a:xfrm>
            <a:off x="1665173" y="3346950"/>
            <a:ext cx="28128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Tank tops</a:t>
            </a:r>
            <a:endParaRPr sz="2000"/>
          </a:p>
        </p:txBody>
      </p:sp>
      <p:sp>
        <p:nvSpPr>
          <p:cNvPr id="614" name="Google Shape;614;p60"/>
          <p:cNvSpPr txBox="1"/>
          <p:nvPr>
            <p:ph idx="3" type="subTitle"/>
          </p:nvPr>
        </p:nvSpPr>
        <p:spPr>
          <a:xfrm>
            <a:off x="1665175" y="3781075"/>
            <a:ext cx="2980800" cy="12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300"/>
              <a:t>Spaghetti straps, strapless tops, muscle shirts, off shoulder shirts, and tank tops are not allowed.</a:t>
            </a:r>
            <a:endParaRPr b="1" sz="1900"/>
          </a:p>
        </p:txBody>
      </p:sp>
      <p:sp>
        <p:nvSpPr>
          <p:cNvPr id="615" name="Google Shape;615;p60"/>
          <p:cNvSpPr txBox="1"/>
          <p:nvPr>
            <p:ph idx="4" type="title"/>
          </p:nvPr>
        </p:nvSpPr>
        <p:spPr>
          <a:xfrm>
            <a:off x="5798761" y="3346950"/>
            <a:ext cx="28128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necklines</a:t>
            </a:r>
            <a:endParaRPr sz="2000"/>
          </a:p>
        </p:txBody>
      </p:sp>
      <p:sp>
        <p:nvSpPr>
          <p:cNvPr id="616" name="Google Shape;616;p60"/>
          <p:cNvSpPr txBox="1"/>
          <p:nvPr>
            <p:ph idx="6" type="title"/>
          </p:nvPr>
        </p:nvSpPr>
        <p:spPr>
          <a:xfrm>
            <a:off x="5798750" y="1622325"/>
            <a:ext cx="3362100" cy="8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Keep undergarments hidden</a:t>
            </a:r>
            <a:endParaRPr sz="2000"/>
          </a:p>
        </p:txBody>
      </p:sp>
      <p:sp>
        <p:nvSpPr>
          <p:cNvPr id="617" name="Google Shape;617;p60"/>
          <p:cNvSpPr txBox="1"/>
          <p:nvPr>
            <p:ph idx="7" type="subTitle"/>
          </p:nvPr>
        </p:nvSpPr>
        <p:spPr>
          <a:xfrm>
            <a:off x="5798750" y="2376675"/>
            <a:ext cx="3248400" cy="4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300"/>
              <a:t>Bra </a:t>
            </a:r>
            <a:r>
              <a:rPr b="1" lang="en" sz="1300"/>
              <a:t>straps, underwear underneath baggy pants, and undergarments showing are not allowed.</a:t>
            </a:r>
            <a:endParaRPr b="1" sz="1300"/>
          </a:p>
          <a:p>
            <a:pPr indent="0" lvl="0" marL="0" rtl="0" algn="l">
              <a:spcBef>
                <a:spcPts val="0"/>
              </a:spcBef>
              <a:spcAft>
                <a:spcPts val="0"/>
              </a:spcAft>
              <a:buNone/>
            </a:pPr>
            <a:r>
              <a:t/>
            </a:r>
            <a:endParaRPr b="1" sz="2000"/>
          </a:p>
        </p:txBody>
      </p:sp>
      <p:sp>
        <p:nvSpPr>
          <p:cNvPr id="618" name="Google Shape;618;p60"/>
          <p:cNvSpPr txBox="1"/>
          <p:nvPr>
            <p:ph idx="8" type="title"/>
          </p:nvPr>
        </p:nvSpPr>
        <p:spPr>
          <a:xfrm>
            <a:off x="719975" y="1921750"/>
            <a:ext cx="929700" cy="75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619" name="Google Shape;619;p60"/>
          <p:cNvSpPr txBox="1"/>
          <p:nvPr>
            <p:ph idx="9" type="title"/>
          </p:nvPr>
        </p:nvSpPr>
        <p:spPr>
          <a:xfrm>
            <a:off x="4842325" y="3499475"/>
            <a:ext cx="929700" cy="75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620" name="Google Shape;620;p60"/>
          <p:cNvSpPr txBox="1"/>
          <p:nvPr>
            <p:ph idx="13" type="title"/>
          </p:nvPr>
        </p:nvSpPr>
        <p:spPr>
          <a:xfrm>
            <a:off x="719975" y="3499475"/>
            <a:ext cx="929700" cy="75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621" name="Google Shape;621;p60"/>
          <p:cNvSpPr txBox="1"/>
          <p:nvPr>
            <p:ph idx="14" type="title"/>
          </p:nvPr>
        </p:nvSpPr>
        <p:spPr>
          <a:xfrm>
            <a:off x="4842325" y="1921750"/>
            <a:ext cx="929700" cy="75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622" name="Google Shape;622;p60"/>
          <p:cNvSpPr txBox="1"/>
          <p:nvPr/>
        </p:nvSpPr>
        <p:spPr>
          <a:xfrm>
            <a:off x="137600" y="4877800"/>
            <a:ext cx="4161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Link: https://www.lovetoknow.com/parenting/teens/school-dress-codes</a:t>
            </a:r>
            <a:endParaRPr sz="800"/>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1000"/>
                                        <p:tgtEl>
                                          <p:spTgt spid="60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1000"/>
                                        <p:tgtEl>
                                          <p:spTgt spid="618"/>
                                        </p:tgtEl>
                                      </p:cBhvr>
                                    </p:animEffect>
                                  </p:childTnLst>
                                </p:cTn>
                              </p:par>
                              <p:par>
                                <p:cTn fill="hold" nodeType="with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1000"/>
                                        <p:tgtEl>
                                          <p:spTgt spid="619"/>
                                        </p:tgtEl>
                                      </p:cBhvr>
                                    </p:animEffect>
                                  </p:childTnLst>
                                </p:cTn>
                              </p:par>
                              <p:par>
                                <p:cTn fill="hold" nodeType="with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1000"/>
                                        <p:tgtEl>
                                          <p:spTgt spid="620"/>
                                        </p:tgtEl>
                                      </p:cBhvr>
                                    </p:animEffect>
                                  </p:childTnLst>
                                </p:cTn>
                              </p:par>
                              <p:par>
                                <p:cTn fill="hold" nodeType="with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1000"/>
                                        <p:tgtEl>
                                          <p:spTgt spid="62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1000"/>
                                        <p:tgtEl>
                                          <p:spTgt spid="610"/>
                                        </p:tgtEl>
                                      </p:cBhvr>
                                    </p:animEffect>
                                  </p:childTnLst>
                                </p:cTn>
                              </p:par>
                              <p:par>
                                <p:cTn fill="hold" nodeType="with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1000"/>
                                        <p:tgtEl>
                                          <p:spTgt spid="611"/>
                                        </p:tgtEl>
                                      </p:cBhvr>
                                    </p:animEffect>
                                  </p:childTnLst>
                                </p:cTn>
                              </p:par>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1000"/>
                                        <p:tgtEl>
                                          <p:spTgt spid="612"/>
                                        </p:tgtEl>
                                      </p:cBhvr>
                                    </p:animEffect>
                                  </p:childTnLst>
                                </p:cTn>
                              </p:par>
                              <p:par>
                                <p:cTn fill="hold" nodeType="with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1000"/>
                                        <p:tgtEl>
                                          <p:spTgt spid="613"/>
                                        </p:tgtEl>
                                      </p:cBhvr>
                                    </p:animEffect>
                                  </p:childTnLst>
                                </p:cTn>
                              </p:par>
                              <p:par>
                                <p:cTn fill="hold" nodeType="with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1000"/>
                                        <p:tgtEl>
                                          <p:spTgt spid="614"/>
                                        </p:tgtEl>
                                      </p:cBhvr>
                                    </p:animEffect>
                                  </p:childTnLst>
                                </p:cTn>
                              </p:par>
                              <p:par>
                                <p:cTn fill="hold" nodeType="with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1000"/>
                                        <p:tgtEl>
                                          <p:spTgt spid="615"/>
                                        </p:tgtEl>
                                      </p:cBhvr>
                                    </p:animEffect>
                                  </p:childTnLst>
                                </p:cTn>
                              </p:par>
                              <p:par>
                                <p:cTn fill="hold" nodeType="with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1000"/>
                                        <p:tgtEl>
                                          <p:spTgt spid="616"/>
                                        </p:tgtEl>
                                      </p:cBhvr>
                                    </p:animEffect>
                                  </p:childTnLst>
                                </p:cTn>
                              </p:par>
                              <p:par>
                                <p:cTn fill="hold" nodeType="with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1000"/>
                                        <p:tgtEl>
                                          <p:spTgt spid="6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61"/>
          <p:cNvSpPr txBox="1"/>
          <p:nvPr>
            <p:ph idx="2" type="title"/>
          </p:nvPr>
        </p:nvSpPr>
        <p:spPr>
          <a:xfrm>
            <a:off x="213750" y="2307888"/>
            <a:ext cx="28038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No Gang related Clothing</a:t>
            </a:r>
            <a:endParaRPr sz="2000"/>
          </a:p>
        </p:txBody>
      </p:sp>
      <p:sp>
        <p:nvSpPr>
          <p:cNvPr id="628" name="Google Shape;628;p61"/>
          <p:cNvSpPr txBox="1"/>
          <p:nvPr>
            <p:ph idx="1" type="subTitle"/>
          </p:nvPr>
        </p:nvSpPr>
        <p:spPr>
          <a:xfrm>
            <a:off x="213750" y="2800138"/>
            <a:ext cx="2688300" cy="72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300"/>
              <a:t>Specific colors, head coverings such as durags, jewelry, emblems or graffiti aren’t allowed.</a:t>
            </a:r>
            <a:endParaRPr sz="1300"/>
          </a:p>
        </p:txBody>
      </p:sp>
      <p:sp>
        <p:nvSpPr>
          <p:cNvPr id="629" name="Google Shape;629;p61"/>
          <p:cNvSpPr txBox="1"/>
          <p:nvPr>
            <p:ph idx="3" type="title"/>
          </p:nvPr>
        </p:nvSpPr>
        <p:spPr>
          <a:xfrm>
            <a:off x="887875" y="1521925"/>
            <a:ext cx="793500" cy="57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05</a:t>
            </a:r>
            <a:endParaRPr sz="2500"/>
          </a:p>
        </p:txBody>
      </p:sp>
      <p:sp>
        <p:nvSpPr>
          <p:cNvPr id="630" name="Google Shape;630;p61"/>
          <p:cNvSpPr txBox="1"/>
          <p:nvPr>
            <p:ph idx="4" type="title"/>
          </p:nvPr>
        </p:nvSpPr>
        <p:spPr>
          <a:xfrm>
            <a:off x="3297101" y="2183538"/>
            <a:ext cx="24000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Leggings</a:t>
            </a:r>
            <a:endParaRPr sz="2000"/>
          </a:p>
        </p:txBody>
      </p:sp>
      <p:sp>
        <p:nvSpPr>
          <p:cNvPr id="631" name="Google Shape;631;p61"/>
          <p:cNvSpPr txBox="1"/>
          <p:nvPr>
            <p:ph idx="5" type="subTitle"/>
          </p:nvPr>
        </p:nvSpPr>
        <p:spPr>
          <a:xfrm>
            <a:off x="3297100" y="2681488"/>
            <a:ext cx="26520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300"/>
              <a:t>Leggings, spandex, tights, and other types of hosiery must be fingertip length or be worn with a long dress/top.</a:t>
            </a:r>
            <a:endParaRPr b="1" sz="1300"/>
          </a:p>
        </p:txBody>
      </p:sp>
      <p:sp>
        <p:nvSpPr>
          <p:cNvPr id="632" name="Google Shape;632;p61"/>
          <p:cNvSpPr txBox="1"/>
          <p:nvPr>
            <p:ph idx="6" type="title"/>
          </p:nvPr>
        </p:nvSpPr>
        <p:spPr>
          <a:xfrm>
            <a:off x="3637356" y="1521926"/>
            <a:ext cx="793500" cy="57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06</a:t>
            </a:r>
            <a:endParaRPr sz="2500"/>
          </a:p>
        </p:txBody>
      </p:sp>
      <p:sp>
        <p:nvSpPr>
          <p:cNvPr id="633" name="Google Shape;633;p61"/>
          <p:cNvSpPr txBox="1"/>
          <p:nvPr>
            <p:ph idx="7" type="title"/>
          </p:nvPr>
        </p:nvSpPr>
        <p:spPr>
          <a:xfrm>
            <a:off x="6228651" y="2161213"/>
            <a:ext cx="24000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Pajamas</a:t>
            </a:r>
            <a:endParaRPr sz="2000"/>
          </a:p>
        </p:txBody>
      </p:sp>
      <p:sp>
        <p:nvSpPr>
          <p:cNvPr id="634" name="Google Shape;634;p61"/>
          <p:cNvSpPr txBox="1"/>
          <p:nvPr>
            <p:ph idx="8" type="subTitle"/>
          </p:nvPr>
        </p:nvSpPr>
        <p:spPr>
          <a:xfrm>
            <a:off x="6228650" y="2663038"/>
            <a:ext cx="30402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300"/>
              <a:t>Pajamas can technically violate the dress code of no tank tops or baggy pants.</a:t>
            </a:r>
            <a:endParaRPr b="1" sz="1300"/>
          </a:p>
        </p:txBody>
      </p:sp>
      <p:sp>
        <p:nvSpPr>
          <p:cNvPr id="635" name="Google Shape;635;p61"/>
          <p:cNvSpPr txBox="1"/>
          <p:nvPr>
            <p:ph idx="9" type="title"/>
          </p:nvPr>
        </p:nvSpPr>
        <p:spPr>
          <a:xfrm>
            <a:off x="6514400" y="1485051"/>
            <a:ext cx="793500" cy="57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07</a:t>
            </a:r>
            <a:endParaRPr sz="2500"/>
          </a:p>
        </p:txBody>
      </p:sp>
      <p:sp>
        <p:nvSpPr>
          <p:cNvPr id="636" name="Google Shape;636;p61"/>
          <p:cNvSpPr txBox="1"/>
          <p:nvPr>
            <p:ph idx="13" type="title"/>
          </p:nvPr>
        </p:nvSpPr>
        <p:spPr>
          <a:xfrm>
            <a:off x="1681364" y="3840425"/>
            <a:ext cx="24000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No Vulgarity</a:t>
            </a:r>
            <a:endParaRPr sz="2000"/>
          </a:p>
        </p:txBody>
      </p:sp>
      <p:sp>
        <p:nvSpPr>
          <p:cNvPr id="637" name="Google Shape;637;p61"/>
          <p:cNvSpPr txBox="1"/>
          <p:nvPr>
            <p:ph idx="14" type="subTitle"/>
          </p:nvPr>
        </p:nvSpPr>
        <p:spPr>
          <a:xfrm>
            <a:off x="1681375" y="4228675"/>
            <a:ext cx="2915400" cy="81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300"/>
              <a:t>No clothing with obscene swearing or sexual content, or any sort of profanity.</a:t>
            </a:r>
            <a:endParaRPr b="1" sz="1300"/>
          </a:p>
        </p:txBody>
      </p:sp>
      <p:sp>
        <p:nvSpPr>
          <p:cNvPr id="638" name="Google Shape;638;p61"/>
          <p:cNvSpPr txBox="1"/>
          <p:nvPr>
            <p:ph idx="15" type="title"/>
          </p:nvPr>
        </p:nvSpPr>
        <p:spPr>
          <a:xfrm>
            <a:off x="581175" y="4116701"/>
            <a:ext cx="793500" cy="57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08</a:t>
            </a:r>
            <a:endParaRPr sz="2500"/>
          </a:p>
        </p:txBody>
      </p:sp>
      <p:sp>
        <p:nvSpPr>
          <p:cNvPr id="639" name="Google Shape;639;p61"/>
          <p:cNvSpPr txBox="1"/>
          <p:nvPr>
            <p:ph idx="16" type="title"/>
          </p:nvPr>
        </p:nvSpPr>
        <p:spPr>
          <a:xfrm>
            <a:off x="5711150" y="3795750"/>
            <a:ext cx="29859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No Bare midriffs</a:t>
            </a:r>
            <a:endParaRPr sz="2000"/>
          </a:p>
        </p:txBody>
      </p:sp>
      <p:sp>
        <p:nvSpPr>
          <p:cNvPr id="640" name="Google Shape;640;p61"/>
          <p:cNvSpPr txBox="1"/>
          <p:nvPr>
            <p:ph idx="17" type="subTitle"/>
          </p:nvPr>
        </p:nvSpPr>
        <p:spPr>
          <a:xfrm>
            <a:off x="5711150" y="4228675"/>
            <a:ext cx="2400000" cy="98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300"/>
              <a:t>Bare midriffs are not to be shown.</a:t>
            </a:r>
            <a:endParaRPr b="1" sz="1300"/>
          </a:p>
        </p:txBody>
      </p:sp>
      <p:sp>
        <p:nvSpPr>
          <p:cNvPr id="641" name="Google Shape;641;p61"/>
          <p:cNvSpPr txBox="1"/>
          <p:nvPr>
            <p:ph idx="18" type="title"/>
          </p:nvPr>
        </p:nvSpPr>
        <p:spPr>
          <a:xfrm>
            <a:off x="4665650" y="4116701"/>
            <a:ext cx="793500" cy="57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09</a:t>
            </a:r>
            <a:endParaRPr sz="2500"/>
          </a:p>
        </p:txBody>
      </p:sp>
      <p:sp>
        <p:nvSpPr>
          <p:cNvPr id="642" name="Google Shape;642;p61"/>
          <p:cNvSpPr txBox="1"/>
          <p:nvPr>
            <p:ph type="title"/>
          </p:nvPr>
        </p:nvSpPr>
        <p:spPr>
          <a:xfrm rot="-268">
            <a:off x="719976" y="481668"/>
            <a:ext cx="7704300" cy="57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Dress Code regulations  </a:t>
            </a:r>
            <a:r>
              <a:rPr lang="en">
                <a:solidFill>
                  <a:schemeClr val="lt1"/>
                </a:solidFill>
              </a:rPr>
              <a:t>Explained</a:t>
            </a:r>
            <a:endParaRPr>
              <a:solidFill>
                <a:schemeClr val="lt1"/>
              </a:solidFill>
            </a:endParaRPr>
          </a:p>
        </p:txBody>
      </p:sp>
      <p:sp>
        <p:nvSpPr>
          <p:cNvPr id="643" name="Google Shape;643;p61"/>
          <p:cNvSpPr txBox="1"/>
          <p:nvPr/>
        </p:nvSpPr>
        <p:spPr>
          <a:xfrm>
            <a:off x="4903475" y="4887675"/>
            <a:ext cx="4161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Link: https://www.lovetoknow.com/parenting/teens/school-dress-codes</a:t>
            </a:r>
            <a:endParaRPr sz="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62"/>
          <p:cNvSpPr txBox="1"/>
          <p:nvPr>
            <p:ph type="title"/>
          </p:nvPr>
        </p:nvSpPr>
        <p:spPr>
          <a:xfrm>
            <a:off x="5707498" y="1552075"/>
            <a:ext cx="28128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Tuck In shirts</a:t>
            </a:r>
            <a:endParaRPr sz="2000"/>
          </a:p>
        </p:txBody>
      </p:sp>
      <p:sp>
        <p:nvSpPr>
          <p:cNvPr id="649" name="Google Shape;649;p62"/>
          <p:cNvSpPr txBox="1"/>
          <p:nvPr>
            <p:ph idx="1" type="subTitle"/>
          </p:nvPr>
        </p:nvSpPr>
        <p:spPr>
          <a:xfrm>
            <a:off x="5707500" y="1971950"/>
            <a:ext cx="3003300" cy="75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300"/>
              <a:t>In some dress codes, shirts must be tucked in to show professionalism.</a:t>
            </a:r>
            <a:endParaRPr b="1" sz="1300"/>
          </a:p>
          <a:p>
            <a:pPr indent="0" lvl="0" marL="0" rtl="0" algn="l">
              <a:spcBef>
                <a:spcPts val="0"/>
              </a:spcBef>
              <a:spcAft>
                <a:spcPts val="0"/>
              </a:spcAft>
              <a:buNone/>
            </a:pPr>
            <a:r>
              <a:t/>
            </a:r>
            <a:endParaRPr/>
          </a:p>
        </p:txBody>
      </p:sp>
      <p:sp>
        <p:nvSpPr>
          <p:cNvPr id="650" name="Google Shape;650;p62"/>
          <p:cNvSpPr txBox="1"/>
          <p:nvPr>
            <p:ph idx="2" type="title"/>
          </p:nvPr>
        </p:nvSpPr>
        <p:spPr>
          <a:xfrm>
            <a:off x="5615600" y="3329150"/>
            <a:ext cx="36720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Hats, sunglasses and piercings</a:t>
            </a:r>
            <a:endParaRPr sz="2000"/>
          </a:p>
        </p:txBody>
      </p:sp>
      <p:sp>
        <p:nvSpPr>
          <p:cNvPr id="651" name="Google Shape;651;p62"/>
          <p:cNvSpPr txBox="1"/>
          <p:nvPr>
            <p:ph idx="3" type="subTitle"/>
          </p:nvPr>
        </p:nvSpPr>
        <p:spPr>
          <a:xfrm>
            <a:off x="5615600" y="3920075"/>
            <a:ext cx="3575100" cy="100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300"/>
              <a:t>Hats may only be worn outdoors. Sunglasses prevent teachers from seeing if students are paying attention. Piercings on the face are a threat to school safety.</a:t>
            </a:r>
            <a:endParaRPr b="1" sz="1300"/>
          </a:p>
        </p:txBody>
      </p:sp>
      <p:sp>
        <p:nvSpPr>
          <p:cNvPr id="652" name="Google Shape;652;p62"/>
          <p:cNvSpPr txBox="1"/>
          <p:nvPr>
            <p:ph idx="6" type="title"/>
          </p:nvPr>
        </p:nvSpPr>
        <p:spPr>
          <a:xfrm>
            <a:off x="1141650" y="3459013"/>
            <a:ext cx="34188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Appropriate</a:t>
            </a:r>
            <a:r>
              <a:rPr lang="en" sz="2000"/>
              <a:t> footwear</a:t>
            </a:r>
            <a:endParaRPr sz="2000"/>
          </a:p>
        </p:txBody>
      </p:sp>
      <p:sp>
        <p:nvSpPr>
          <p:cNvPr id="653" name="Google Shape;653;p62"/>
          <p:cNvSpPr txBox="1"/>
          <p:nvPr>
            <p:ph idx="7" type="subTitle"/>
          </p:nvPr>
        </p:nvSpPr>
        <p:spPr>
          <a:xfrm>
            <a:off x="1115709" y="3986725"/>
            <a:ext cx="3203100" cy="4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300"/>
              <a:t>Shoes that are unbuckled, without straps, or with wheels increase a falling risk.</a:t>
            </a:r>
            <a:endParaRPr b="1" sz="1300"/>
          </a:p>
        </p:txBody>
      </p:sp>
      <p:sp>
        <p:nvSpPr>
          <p:cNvPr id="654" name="Google Shape;654;p62"/>
          <p:cNvSpPr txBox="1"/>
          <p:nvPr>
            <p:ph idx="8" type="title"/>
          </p:nvPr>
        </p:nvSpPr>
        <p:spPr>
          <a:xfrm>
            <a:off x="4535325" y="1682188"/>
            <a:ext cx="929700" cy="75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a:t>
            </a:r>
            <a:r>
              <a:rPr lang="en"/>
              <a:t>1</a:t>
            </a:r>
            <a:endParaRPr/>
          </a:p>
        </p:txBody>
      </p:sp>
      <p:sp>
        <p:nvSpPr>
          <p:cNvPr id="655" name="Google Shape;655;p62"/>
          <p:cNvSpPr txBox="1"/>
          <p:nvPr>
            <p:ph idx="13" type="title"/>
          </p:nvPr>
        </p:nvSpPr>
        <p:spPr>
          <a:xfrm>
            <a:off x="4536263" y="3781825"/>
            <a:ext cx="929700" cy="75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13</a:t>
            </a:r>
            <a:endParaRPr/>
          </a:p>
        </p:txBody>
      </p:sp>
      <p:sp>
        <p:nvSpPr>
          <p:cNvPr id="656" name="Google Shape;656;p62"/>
          <p:cNvSpPr txBox="1"/>
          <p:nvPr>
            <p:ph idx="14" type="title"/>
          </p:nvPr>
        </p:nvSpPr>
        <p:spPr>
          <a:xfrm>
            <a:off x="128875" y="3718525"/>
            <a:ext cx="929700" cy="75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12</a:t>
            </a:r>
            <a:endParaRPr/>
          </a:p>
        </p:txBody>
      </p:sp>
      <p:sp>
        <p:nvSpPr>
          <p:cNvPr id="657" name="Google Shape;657;p62"/>
          <p:cNvSpPr txBox="1"/>
          <p:nvPr>
            <p:ph idx="15" type="title"/>
          </p:nvPr>
        </p:nvSpPr>
        <p:spPr>
          <a:xfrm rot="-268">
            <a:off x="719851" y="583243"/>
            <a:ext cx="7704300" cy="57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Dress Code regulations  </a:t>
            </a:r>
            <a:r>
              <a:rPr lang="en">
                <a:solidFill>
                  <a:schemeClr val="lt1"/>
                </a:solidFill>
              </a:rPr>
              <a:t>Explained</a:t>
            </a:r>
            <a:endParaRPr>
              <a:solidFill>
                <a:schemeClr val="lt1"/>
              </a:solidFill>
            </a:endParaRPr>
          </a:p>
        </p:txBody>
      </p:sp>
      <p:sp>
        <p:nvSpPr>
          <p:cNvPr id="658" name="Google Shape;658;p62"/>
          <p:cNvSpPr txBox="1"/>
          <p:nvPr>
            <p:ph idx="4294967295" type="title"/>
          </p:nvPr>
        </p:nvSpPr>
        <p:spPr>
          <a:xfrm>
            <a:off x="1141649" y="1552075"/>
            <a:ext cx="35751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No overly bulky clothes</a:t>
            </a:r>
            <a:endParaRPr sz="2000"/>
          </a:p>
        </p:txBody>
      </p:sp>
      <p:sp>
        <p:nvSpPr>
          <p:cNvPr id="659" name="Google Shape;659;p62"/>
          <p:cNvSpPr txBox="1"/>
          <p:nvPr>
            <p:ph idx="4294967295" type="subTitle"/>
          </p:nvPr>
        </p:nvSpPr>
        <p:spPr>
          <a:xfrm>
            <a:off x="1141650" y="2229138"/>
            <a:ext cx="3151200" cy="98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300"/>
              <a:t>H</a:t>
            </a:r>
            <a:r>
              <a:rPr b="1" lang="en" sz="1300"/>
              <a:t>eavy coats and baggy pants are discouraged from being worn in order to prevent weapons from being brought to school.</a:t>
            </a:r>
            <a:endParaRPr b="1" sz="1300"/>
          </a:p>
        </p:txBody>
      </p:sp>
      <p:sp>
        <p:nvSpPr>
          <p:cNvPr id="660" name="Google Shape;660;p62"/>
          <p:cNvSpPr txBox="1"/>
          <p:nvPr>
            <p:ph idx="8" type="title"/>
          </p:nvPr>
        </p:nvSpPr>
        <p:spPr>
          <a:xfrm>
            <a:off x="128875" y="1609825"/>
            <a:ext cx="929700" cy="75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10</a:t>
            </a:r>
            <a:endParaRPr/>
          </a:p>
        </p:txBody>
      </p:sp>
      <p:sp>
        <p:nvSpPr>
          <p:cNvPr id="661" name="Google Shape;661;p62"/>
          <p:cNvSpPr txBox="1"/>
          <p:nvPr/>
        </p:nvSpPr>
        <p:spPr>
          <a:xfrm>
            <a:off x="285275" y="4799675"/>
            <a:ext cx="4161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Link: https://www.lovetoknow.com/parenting/teens/school-dress-codes</a:t>
            </a:r>
            <a:endParaRPr sz="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1000"/>
                                        <p:tgtEl>
                                          <p:spTgt spid="654"/>
                                        </p:tgtEl>
                                      </p:cBhvr>
                                    </p:animEffect>
                                  </p:childTnLst>
                                </p:cTn>
                              </p:par>
                              <p:par>
                                <p:cTn fill="hold" nodeType="with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1000"/>
                                        <p:tgtEl>
                                          <p:spTgt spid="655"/>
                                        </p:tgtEl>
                                      </p:cBhvr>
                                    </p:animEffect>
                                  </p:childTnLst>
                                </p:cTn>
                              </p:par>
                              <p:par>
                                <p:cTn fill="hold" nodeType="with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1000"/>
                                        <p:tgtEl>
                                          <p:spTgt spid="656"/>
                                        </p:tgtEl>
                                      </p:cBhvr>
                                    </p:animEffect>
                                  </p:childTnLst>
                                </p:cTn>
                              </p:par>
                              <p:par>
                                <p:cTn fill="hold" nodeType="with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1000"/>
                                        <p:tgtEl>
                                          <p:spTgt spid="648"/>
                                        </p:tgtEl>
                                      </p:cBhvr>
                                    </p:animEffect>
                                  </p:childTnLst>
                                </p:cTn>
                              </p:par>
                              <p:par>
                                <p:cTn fill="hold" nodeType="with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1000"/>
                                        <p:tgtEl>
                                          <p:spTgt spid="649"/>
                                        </p:tgtEl>
                                      </p:cBhvr>
                                    </p:animEffect>
                                  </p:childTnLst>
                                </p:cTn>
                              </p:par>
                              <p:par>
                                <p:cTn fill="hold" nodeType="with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1000"/>
                                        <p:tgtEl>
                                          <p:spTgt spid="650"/>
                                        </p:tgtEl>
                                      </p:cBhvr>
                                    </p:animEffect>
                                  </p:childTnLst>
                                </p:cTn>
                              </p:par>
                              <p:par>
                                <p:cTn fill="hold" nodeType="with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1000"/>
                                        <p:tgtEl>
                                          <p:spTgt spid="651"/>
                                        </p:tgtEl>
                                      </p:cBhvr>
                                    </p:animEffect>
                                  </p:childTnLst>
                                </p:cTn>
                              </p:par>
                              <p:par>
                                <p:cTn fill="hold" nodeType="with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1000"/>
                                        <p:tgtEl>
                                          <p:spTgt spid="652"/>
                                        </p:tgtEl>
                                      </p:cBhvr>
                                    </p:animEffect>
                                  </p:childTnLst>
                                </p:cTn>
                              </p:par>
                              <p:par>
                                <p:cTn fill="hold" nodeType="with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1000"/>
                                        <p:tgtEl>
                                          <p:spTgt spid="6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63"/>
          <p:cNvSpPr txBox="1"/>
          <p:nvPr>
            <p:ph type="title"/>
          </p:nvPr>
        </p:nvSpPr>
        <p:spPr>
          <a:xfrm rot="-268">
            <a:off x="719976" y="524318"/>
            <a:ext cx="7704300" cy="57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Michigan City Area Schools </a:t>
            </a:r>
            <a:r>
              <a:rPr lang="en">
                <a:solidFill>
                  <a:schemeClr val="lt1"/>
                </a:solidFill>
              </a:rPr>
              <a:t>dress code</a:t>
            </a:r>
            <a:endParaRPr>
              <a:solidFill>
                <a:schemeClr val="lt1"/>
              </a:solidFill>
            </a:endParaRPr>
          </a:p>
        </p:txBody>
      </p:sp>
      <p:sp>
        <p:nvSpPr>
          <p:cNvPr id="667" name="Google Shape;667;p63"/>
          <p:cNvSpPr txBox="1"/>
          <p:nvPr/>
        </p:nvSpPr>
        <p:spPr>
          <a:xfrm>
            <a:off x="6017350" y="4660875"/>
            <a:ext cx="4724700" cy="4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Glegoo"/>
                <a:ea typeface="Glegoo"/>
                <a:cs typeface="Glegoo"/>
                <a:sym typeface="Glegoo"/>
              </a:rPr>
              <a:t>Michigan school board 2023 https://www.mcas.k12.in.us/dresscode</a:t>
            </a:r>
            <a:endParaRPr sz="1100">
              <a:latin typeface="Glegoo"/>
              <a:ea typeface="Glegoo"/>
              <a:cs typeface="Glegoo"/>
              <a:sym typeface="Glegoo"/>
            </a:endParaRPr>
          </a:p>
        </p:txBody>
      </p:sp>
      <p:sp>
        <p:nvSpPr>
          <p:cNvPr id="668" name="Google Shape;668;p63"/>
          <p:cNvSpPr txBox="1"/>
          <p:nvPr/>
        </p:nvSpPr>
        <p:spPr>
          <a:xfrm>
            <a:off x="851050" y="1502075"/>
            <a:ext cx="6941400" cy="328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chemeClr val="lt1"/>
                </a:solidFill>
                <a:latin typeface="Glegoo"/>
                <a:ea typeface="Glegoo"/>
                <a:cs typeface="Glegoo"/>
                <a:sym typeface="Glegoo"/>
              </a:rPr>
              <a:t>Some of the main points include:</a:t>
            </a:r>
            <a:endParaRPr b="1" sz="1900">
              <a:solidFill>
                <a:schemeClr val="lt1"/>
              </a:solidFill>
              <a:latin typeface="Glegoo"/>
              <a:ea typeface="Glegoo"/>
              <a:cs typeface="Glegoo"/>
              <a:sym typeface="Glegoo"/>
            </a:endParaRPr>
          </a:p>
          <a:p>
            <a:pPr indent="-336550" lvl="0" marL="457200" rtl="0" algn="l">
              <a:spcBef>
                <a:spcPts val="0"/>
              </a:spcBef>
              <a:spcAft>
                <a:spcPts val="0"/>
              </a:spcAft>
              <a:buSzPts val="1700"/>
              <a:buFont typeface="Glegoo"/>
              <a:buAutoNum type="arabicPeriod"/>
            </a:pPr>
            <a:r>
              <a:rPr b="1" lang="en" sz="1700">
                <a:latin typeface="Glegoo"/>
                <a:ea typeface="Glegoo"/>
                <a:cs typeface="Glegoo"/>
                <a:sym typeface="Glegoo"/>
              </a:rPr>
              <a:t>Clothing signifying gang-related </a:t>
            </a:r>
            <a:r>
              <a:rPr b="1" lang="en" sz="1700">
                <a:latin typeface="Glegoo"/>
                <a:ea typeface="Glegoo"/>
                <a:cs typeface="Glegoo"/>
                <a:sym typeface="Glegoo"/>
              </a:rPr>
              <a:t>activities</a:t>
            </a:r>
            <a:r>
              <a:rPr b="1" lang="en" sz="1700">
                <a:latin typeface="Glegoo"/>
                <a:ea typeface="Glegoo"/>
                <a:cs typeface="Glegoo"/>
                <a:sym typeface="Glegoo"/>
              </a:rPr>
              <a:t>, slogans, colors, etc. is prohibited.</a:t>
            </a:r>
            <a:endParaRPr b="1" sz="1700">
              <a:latin typeface="Glegoo"/>
              <a:ea typeface="Glegoo"/>
              <a:cs typeface="Glegoo"/>
              <a:sym typeface="Glegoo"/>
            </a:endParaRPr>
          </a:p>
          <a:p>
            <a:pPr indent="0" lvl="0" marL="457200" rtl="0" algn="l">
              <a:spcBef>
                <a:spcPts val="0"/>
              </a:spcBef>
              <a:spcAft>
                <a:spcPts val="0"/>
              </a:spcAft>
              <a:buNone/>
            </a:pPr>
            <a:r>
              <a:t/>
            </a:r>
            <a:endParaRPr b="1" sz="1700">
              <a:latin typeface="Glegoo"/>
              <a:ea typeface="Glegoo"/>
              <a:cs typeface="Glegoo"/>
              <a:sym typeface="Glegoo"/>
            </a:endParaRPr>
          </a:p>
          <a:p>
            <a:pPr indent="-336550" lvl="0" marL="457200" rtl="0" algn="l">
              <a:spcBef>
                <a:spcPts val="0"/>
              </a:spcBef>
              <a:spcAft>
                <a:spcPts val="0"/>
              </a:spcAft>
              <a:buSzPts val="1700"/>
              <a:buFont typeface="Glegoo"/>
              <a:buAutoNum type="arabicPeriod"/>
            </a:pPr>
            <a:r>
              <a:rPr b="1" lang="en" sz="1700">
                <a:latin typeface="Glegoo"/>
                <a:ea typeface="Glegoo"/>
                <a:cs typeface="Glegoo"/>
                <a:sym typeface="Glegoo"/>
              </a:rPr>
              <a:t>Any clothing or appearance that is disruptive to the educational process is prohibited.</a:t>
            </a:r>
            <a:endParaRPr b="1" sz="1700">
              <a:latin typeface="Glegoo"/>
              <a:ea typeface="Glegoo"/>
              <a:cs typeface="Glegoo"/>
              <a:sym typeface="Glegoo"/>
            </a:endParaRPr>
          </a:p>
          <a:p>
            <a:pPr indent="0" lvl="0" marL="457200" rtl="0" algn="l">
              <a:spcBef>
                <a:spcPts val="0"/>
              </a:spcBef>
              <a:spcAft>
                <a:spcPts val="0"/>
              </a:spcAft>
              <a:buNone/>
            </a:pPr>
            <a:r>
              <a:t/>
            </a:r>
            <a:endParaRPr b="1" sz="1700">
              <a:latin typeface="Glegoo"/>
              <a:ea typeface="Glegoo"/>
              <a:cs typeface="Glegoo"/>
              <a:sym typeface="Glegoo"/>
            </a:endParaRPr>
          </a:p>
          <a:p>
            <a:pPr indent="-336550" lvl="0" marL="457200" rtl="0" algn="l">
              <a:spcBef>
                <a:spcPts val="0"/>
              </a:spcBef>
              <a:spcAft>
                <a:spcPts val="0"/>
              </a:spcAft>
              <a:buSzPts val="1700"/>
              <a:buFont typeface="Glegoo"/>
              <a:buAutoNum type="arabicPeriod"/>
            </a:pPr>
            <a:r>
              <a:rPr b="1" lang="en" sz="1700">
                <a:latin typeface="Glegoo"/>
                <a:ea typeface="Glegoo"/>
                <a:cs typeface="Glegoo"/>
                <a:sym typeface="Glegoo"/>
              </a:rPr>
              <a:t>Skirts and shorts shall be no less than mid-thigh length.</a:t>
            </a:r>
            <a:endParaRPr b="1" sz="1700">
              <a:latin typeface="Glegoo"/>
              <a:ea typeface="Glegoo"/>
              <a:cs typeface="Glegoo"/>
              <a:sym typeface="Glegoo"/>
            </a:endParaRPr>
          </a:p>
          <a:p>
            <a:pPr indent="0" lvl="0" marL="457200" rtl="0" algn="l">
              <a:spcBef>
                <a:spcPts val="0"/>
              </a:spcBef>
              <a:spcAft>
                <a:spcPts val="0"/>
              </a:spcAft>
              <a:buNone/>
            </a:pPr>
            <a:r>
              <a:t/>
            </a:r>
            <a:endParaRPr b="1" sz="1700">
              <a:latin typeface="Glegoo"/>
              <a:ea typeface="Glegoo"/>
              <a:cs typeface="Glegoo"/>
              <a:sym typeface="Glegoo"/>
            </a:endParaRPr>
          </a:p>
          <a:p>
            <a:pPr indent="-336550" lvl="0" marL="457200" rtl="0" algn="l">
              <a:spcBef>
                <a:spcPts val="0"/>
              </a:spcBef>
              <a:spcAft>
                <a:spcPts val="0"/>
              </a:spcAft>
              <a:buSzPts val="1700"/>
              <a:buFont typeface="Glegoo"/>
              <a:buAutoNum type="arabicPeriod"/>
            </a:pPr>
            <a:r>
              <a:rPr b="1" lang="en" sz="1700">
                <a:latin typeface="Glegoo"/>
                <a:ea typeface="Glegoo"/>
                <a:cs typeface="Glegoo"/>
                <a:sym typeface="Glegoo"/>
              </a:rPr>
              <a:t>Beachwear and pajamas are prohibited.</a:t>
            </a:r>
            <a:endParaRPr b="1" sz="1700">
              <a:latin typeface="Glegoo"/>
              <a:ea typeface="Glegoo"/>
              <a:cs typeface="Glegoo"/>
              <a:sym typeface="Glego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64"/>
          <p:cNvSpPr txBox="1"/>
          <p:nvPr>
            <p:ph type="title"/>
          </p:nvPr>
        </p:nvSpPr>
        <p:spPr>
          <a:xfrm>
            <a:off x="720100" y="2741523"/>
            <a:ext cx="21753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Pros</a:t>
            </a:r>
            <a:endParaRPr/>
          </a:p>
        </p:txBody>
      </p:sp>
      <p:sp>
        <p:nvSpPr>
          <p:cNvPr id="674" name="Google Shape;674;p64"/>
          <p:cNvSpPr txBox="1"/>
          <p:nvPr>
            <p:ph idx="1" type="subTitle"/>
          </p:nvPr>
        </p:nvSpPr>
        <p:spPr>
          <a:xfrm>
            <a:off x="227375" y="3216250"/>
            <a:ext cx="4770600" cy="1668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Increases students focus</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Promotes school safety for the students</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Increases the sense of community in school</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Makes it easier for students to get ready in the morning</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Promotes a less distracted learning environment</a:t>
            </a:r>
            <a:endParaRPr>
              <a:latin typeface="Montserrat"/>
              <a:ea typeface="Montserrat"/>
              <a:cs typeface="Montserrat"/>
              <a:sym typeface="Montserrat"/>
            </a:endParaRPr>
          </a:p>
        </p:txBody>
      </p:sp>
      <p:sp>
        <p:nvSpPr>
          <p:cNvPr id="675" name="Google Shape;675;p64"/>
          <p:cNvSpPr txBox="1"/>
          <p:nvPr>
            <p:ph idx="2" type="title"/>
          </p:nvPr>
        </p:nvSpPr>
        <p:spPr>
          <a:xfrm>
            <a:off x="5847270" y="2741523"/>
            <a:ext cx="21753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cons</a:t>
            </a:r>
            <a:endParaRPr/>
          </a:p>
        </p:txBody>
      </p:sp>
      <p:sp>
        <p:nvSpPr>
          <p:cNvPr id="676" name="Google Shape;676;p64"/>
          <p:cNvSpPr txBox="1"/>
          <p:nvPr>
            <p:ph idx="3" type="subTitle"/>
          </p:nvPr>
        </p:nvSpPr>
        <p:spPr>
          <a:xfrm>
            <a:off x="4997975" y="3216250"/>
            <a:ext cx="4146000" cy="1668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Uniforms can be discriminatory towards women and minority groups</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Can be expensive for lots of parents</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Limits student expression</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Does not stop bullying</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Restricts students freedom of expression</a:t>
            </a:r>
            <a:endParaRPr>
              <a:latin typeface="Montserrat"/>
              <a:ea typeface="Montserrat"/>
              <a:cs typeface="Montserrat"/>
              <a:sym typeface="Montserrat"/>
            </a:endParaRPr>
          </a:p>
        </p:txBody>
      </p:sp>
      <p:sp>
        <p:nvSpPr>
          <p:cNvPr id="677" name="Google Shape;677;p64"/>
          <p:cNvSpPr txBox="1"/>
          <p:nvPr>
            <p:ph idx="6" type="title"/>
          </p:nvPr>
        </p:nvSpPr>
        <p:spPr>
          <a:xfrm rot="-268">
            <a:off x="719976" y="524318"/>
            <a:ext cx="7704300" cy="57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4"/>
                </a:solidFill>
              </a:rPr>
              <a:t>Pros</a:t>
            </a:r>
            <a:r>
              <a:rPr lang="en"/>
              <a:t> ANd </a:t>
            </a:r>
            <a:r>
              <a:rPr lang="en">
                <a:solidFill>
                  <a:srgbClr val="FF0000"/>
                </a:solidFill>
              </a:rPr>
              <a:t>Cons</a:t>
            </a:r>
            <a:r>
              <a:rPr lang="en"/>
              <a:t> Of Uniforms</a:t>
            </a:r>
            <a:endParaRPr>
              <a:solidFill>
                <a:schemeClr val="lt1"/>
              </a:solidFill>
            </a:endParaRPr>
          </a:p>
        </p:txBody>
      </p:sp>
      <p:sp>
        <p:nvSpPr>
          <p:cNvPr id="678" name="Google Shape;678;p64"/>
          <p:cNvSpPr/>
          <p:nvPr/>
        </p:nvSpPr>
        <p:spPr>
          <a:xfrm>
            <a:off x="1426600" y="1522100"/>
            <a:ext cx="1390500" cy="11151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79" name="Google Shape;679;p64"/>
          <p:cNvPicPr preferRelativeResize="0"/>
          <p:nvPr/>
        </p:nvPicPr>
        <p:blipFill>
          <a:blip r:embed="rId3">
            <a:alphaModFix/>
          </a:blip>
          <a:stretch>
            <a:fillRect/>
          </a:stretch>
        </p:blipFill>
        <p:spPr>
          <a:xfrm flipH="1">
            <a:off x="1426598" y="1684325"/>
            <a:ext cx="1115052" cy="1115100"/>
          </a:xfrm>
          <a:prstGeom prst="rect">
            <a:avLst/>
          </a:prstGeom>
          <a:noFill/>
          <a:ln>
            <a:noFill/>
          </a:ln>
        </p:spPr>
      </p:pic>
      <p:sp>
        <p:nvSpPr>
          <p:cNvPr id="680" name="Google Shape;680;p64"/>
          <p:cNvSpPr/>
          <p:nvPr/>
        </p:nvSpPr>
        <p:spPr>
          <a:xfrm>
            <a:off x="6284825" y="1522100"/>
            <a:ext cx="1390500" cy="11151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1" name="Google Shape;681;p64"/>
          <p:cNvPicPr preferRelativeResize="0"/>
          <p:nvPr/>
        </p:nvPicPr>
        <p:blipFill>
          <a:blip r:embed="rId4">
            <a:alphaModFix/>
          </a:blip>
          <a:stretch>
            <a:fillRect/>
          </a:stretch>
        </p:blipFill>
        <p:spPr>
          <a:xfrm flipH="1">
            <a:off x="6377411" y="1684338"/>
            <a:ext cx="1115050" cy="1115051"/>
          </a:xfrm>
          <a:prstGeom prst="rect">
            <a:avLst/>
          </a:prstGeom>
          <a:noFill/>
          <a:ln>
            <a:noFill/>
          </a:ln>
        </p:spPr>
      </p:pic>
      <p:sp>
        <p:nvSpPr>
          <p:cNvPr id="682" name="Google Shape;682;p64"/>
          <p:cNvSpPr txBox="1"/>
          <p:nvPr/>
        </p:nvSpPr>
        <p:spPr>
          <a:xfrm>
            <a:off x="361225" y="4818425"/>
            <a:ext cx="8322000" cy="239700"/>
          </a:xfrm>
          <a:prstGeom prst="rect">
            <a:avLst/>
          </a:prstGeom>
          <a:noFill/>
          <a:ln>
            <a:noFill/>
          </a:ln>
        </p:spPr>
        <p:txBody>
          <a:bodyPr anchorCtr="0" anchor="t" bIns="91425" lIns="91425" spcFirstLastPara="1" rIns="91425" wrap="square" tIns="91425">
            <a:noAutofit/>
          </a:bodyPr>
          <a:lstStyle/>
          <a:p>
            <a:pPr indent="-457200" lvl="0" marL="457200" rtl="0" algn="l">
              <a:lnSpc>
                <a:spcPct val="200000"/>
              </a:lnSpc>
              <a:spcBef>
                <a:spcPts val="0"/>
              </a:spcBef>
              <a:spcAft>
                <a:spcPts val="0"/>
              </a:spcAft>
              <a:buClr>
                <a:schemeClr val="dk2"/>
              </a:buClr>
              <a:buSzPts val="1100"/>
              <a:buFont typeface="Arial"/>
              <a:buNone/>
            </a:pPr>
            <a:r>
              <a:rPr lang="en" sz="800">
                <a:solidFill>
                  <a:schemeClr val="dk2"/>
                </a:solidFill>
              </a:rPr>
              <a:t>Drew, C. (2023, July 7). 35 Pros and Cons of School Uniforms (2023) - Debate points. </a:t>
            </a:r>
            <a:r>
              <a:rPr i="1" lang="en" sz="800">
                <a:solidFill>
                  <a:schemeClr val="dk2"/>
                </a:solidFill>
              </a:rPr>
              <a:t>Helpful Professor</a:t>
            </a:r>
            <a:r>
              <a:rPr lang="en" sz="800">
                <a:solidFill>
                  <a:schemeClr val="dk2"/>
                </a:solidFill>
              </a:rPr>
              <a:t>. https://helpfulprofessor.com/pros-and-cons-of-school-uniforms/</a:t>
            </a:r>
            <a:endParaRPr sz="800">
              <a:solidFill>
                <a:schemeClr val="dk2"/>
              </a:solidFill>
            </a:endParaRPr>
          </a:p>
          <a:p>
            <a:pPr indent="0" lvl="0" marL="0" rtl="0" algn="l">
              <a:spcBef>
                <a:spcPts val="0"/>
              </a:spcBef>
              <a:spcAft>
                <a:spcPts val="0"/>
              </a:spcAft>
              <a:buNone/>
            </a:pPr>
            <a:r>
              <a:t/>
            </a:r>
            <a:endParaRPr sz="1000">
              <a:latin typeface="Glegoo"/>
              <a:ea typeface="Glegoo"/>
              <a:cs typeface="Glegoo"/>
              <a:sym typeface="Glego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65"/>
          <p:cNvSpPr txBox="1"/>
          <p:nvPr>
            <p:ph type="title"/>
          </p:nvPr>
        </p:nvSpPr>
        <p:spPr>
          <a:xfrm rot="-268">
            <a:off x="1044626" y="305"/>
            <a:ext cx="7704300" cy="57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800"/>
              <a:t>Question 1</a:t>
            </a:r>
            <a:endParaRPr sz="2800">
              <a:solidFill>
                <a:schemeClr val="lt1"/>
              </a:solidFill>
            </a:endParaRPr>
          </a:p>
        </p:txBody>
      </p:sp>
      <p:sp>
        <p:nvSpPr>
          <p:cNvPr id="688" name="Google Shape;688;p65"/>
          <p:cNvSpPr txBox="1"/>
          <p:nvPr/>
        </p:nvSpPr>
        <p:spPr>
          <a:xfrm>
            <a:off x="-468150" y="4921225"/>
            <a:ext cx="4418400" cy="504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Clr>
                <a:schemeClr val="dk2"/>
              </a:buClr>
              <a:buSzPts val="1100"/>
              <a:buFont typeface="Arial"/>
              <a:buNone/>
            </a:pPr>
            <a:r>
              <a:rPr b="1" lang="en" sz="700">
                <a:solidFill>
                  <a:schemeClr val="dk2"/>
                </a:solidFill>
              </a:rPr>
              <a:t>http://teacher.scholastic.com/kidusasu/uniforms/chart1.htm	 </a:t>
            </a:r>
            <a:endParaRPr b="1" sz="800">
              <a:solidFill>
                <a:schemeClr val="dk2"/>
              </a:solidFill>
              <a:latin typeface="Glegoo"/>
              <a:ea typeface="Glegoo"/>
              <a:cs typeface="Glegoo"/>
              <a:sym typeface="Glegoo"/>
            </a:endParaRPr>
          </a:p>
        </p:txBody>
      </p:sp>
      <p:sp>
        <p:nvSpPr>
          <p:cNvPr id="689" name="Google Shape;689;p65"/>
          <p:cNvSpPr txBox="1"/>
          <p:nvPr>
            <p:ph idx="4294967295" type="subTitle"/>
          </p:nvPr>
        </p:nvSpPr>
        <p:spPr>
          <a:xfrm>
            <a:off x="5160000" y="1897225"/>
            <a:ext cx="3878700" cy="302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500"/>
              <a:t>1. What is the probability that students voted that schools should not require school dress codes</a:t>
            </a:r>
            <a:r>
              <a:rPr b="1" lang="en" sz="1500"/>
              <a:t>?	 	 	 	</a:t>
            </a:r>
            <a:r>
              <a:rPr b="1" lang="en" sz="1500"/>
              <a:t>	 	 	 	 	 	 	 	                                                        2. What is the probability that students voted that schools should require dress codes?</a:t>
            </a:r>
            <a:endParaRPr b="1" sz="1500"/>
          </a:p>
          <a:p>
            <a:pPr indent="0" lvl="0" marL="0" rtl="0" algn="l">
              <a:spcBef>
                <a:spcPts val="0"/>
              </a:spcBef>
              <a:spcAft>
                <a:spcPts val="0"/>
              </a:spcAft>
              <a:buClr>
                <a:schemeClr val="dk2"/>
              </a:buClr>
              <a:buSzPts val="1100"/>
              <a:buFont typeface="Arial"/>
              <a:buNone/>
            </a:pPr>
            <a:r>
              <a:t/>
            </a:r>
            <a:endParaRPr sz="700"/>
          </a:p>
        </p:txBody>
      </p:sp>
      <p:sp>
        <p:nvSpPr>
          <p:cNvPr id="690" name="Google Shape;690;p65"/>
          <p:cNvSpPr txBox="1"/>
          <p:nvPr>
            <p:ph idx="4294967295" type="subTitle"/>
          </p:nvPr>
        </p:nvSpPr>
        <p:spPr>
          <a:xfrm>
            <a:off x="1103350" y="3600100"/>
            <a:ext cx="1673100" cy="5727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600"/>
              </a:spcAft>
              <a:buNone/>
            </a:pPr>
            <a:r>
              <a:rPr lang="en">
                <a:solidFill>
                  <a:schemeClr val="dk1"/>
                </a:solidFill>
              </a:rPr>
              <a:t>It’s the biggest planet to all</a:t>
            </a:r>
            <a:endParaRPr>
              <a:solidFill>
                <a:schemeClr val="dk1"/>
              </a:solidFill>
            </a:endParaRPr>
          </a:p>
        </p:txBody>
      </p:sp>
      <p:sp>
        <p:nvSpPr>
          <p:cNvPr id="691" name="Google Shape;691;p65"/>
          <p:cNvSpPr txBox="1"/>
          <p:nvPr>
            <p:ph idx="4294967295" type="subTitle"/>
          </p:nvPr>
        </p:nvSpPr>
        <p:spPr>
          <a:xfrm>
            <a:off x="842700" y="482850"/>
            <a:ext cx="7458600" cy="85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300"/>
              <a:t>Beverly shares to the PTA that 2,943 students around the United States were asked if public schools should have dress codes and the results are below. Use this graph to answer the following </a:t>
            </a:r>
            <a:r>
              <a:rPr b="1" lang="en" sz="1300"/>
              <a:t>questions</a:t>
            </a:r>
            <a:r>
              <a:rPr b="1" lang="en" sz="1300"/>
              <a:t>.</a:t>
            </a:r>
            <a:r>
              <a:rPr b="1" lang="en" sz="1300">
                <a:latin typeface="Arial"/>
                <a:ea typeface="Arial"/>
                <a:cs typeface="Arial"/>
                <a:sym typeface="Arial"/>
              </a:rPr>
              <a:t>	 	</a:t>
            </a:r>
            <a:endParaRPr sz="1300"/>
          </a:p>
        </p:txBody>
      </p:sp>
      <p:pic>
        <p:nvPicPr>
          <p:cNvPr id="692" name="Google Shape;692;p65"/>
          <p:cNvPicPr preferRelativeResize="0"/>
          <p:nvPr/>
        </p:nvPicPr>
        <p:blipFill>
          <a:blip r:embed="rId3">
            <a:alphaModFix/>
          </a:blip>
          <a:stretch>
            <a:fillRect/>
          </a:stretch>
        </p:blipFill>
        <p:spPr>
          <a:xfrm>
            <a:off x="258450" y="1339950"/>
            <a:ext cx="4624627" cy="3581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66"/>
          <p:cNvSpPr txBox="1"/>
          <p:nvPr>
            <p:ph type="title"/>
          </p:nvPr>
        </p:nvSpPr>
        <p:spPr>
          <a:xfrm rot="-268">
            <a:off x="1042726" y="81693"/>
            <a:ext cx="7704300" cy="57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800"/>
              <a:t>Question 1 Answers</a:t>
            </a:r>
            <a:endParaRPr sz="2800">
              <a:solidFill>
                <a:schemeClr val="lt1"/>
              </a:solidFill>
            </a:endParaRPr>
          </a:p>
        </p:txBody>
      </p:sp>
      <p:sp>
        <p:nvSpPr>
          <p:cNvPr id="698" name="Google Shape;698;p66"/>
          <p:cNvSpPr txBox="1"/>
          <p:nvPr/>
        </p:nvSpPr>
        <p:spPr>
          <a:xfrm>
            <a:off x="-468150" y="4921225"/>
            <a:ext cx="4418400" cy="504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Clr>
                <a:schemeClr val="dk2"/>
              </a:buClr>
              <a:buSzPts val="1100"/>
              <a:buFont typeface="Arial"/>
              <a:buNone/>
            </a:pPr>
            <a:r>
              <a:rPr b="1" lang="en" sz="700">
                <a:solidFill>
                  <a:schemeClr val="dk2"/>
                </a:solidFill>
              </a:rPr>
              <a:t>http://teacher.scholastic.com/kidusasu/uniforms/chart1.htm	 </a:t>
            </a:r>
            <a:endParaRPr b="1" sz="800">
              <a:solidFill>
                <a:schemeClr val="dk2"/>
              </a:solidFill>
              <a:latin typeface="Glegoo"/>
              <a:ea typeface="Glegoo"/>
              <a:cs typeface="Glegoo"/>
              <a:sym typeface="Glegoo"/>
            </a:endParaRPr>
          </a:p>
        </p:txBody>
      </p:sp>
      <p:sp>
        <p:nvSpPr>
          <p:cNvPr id="699" name="Google Shape;699;p66"/>
          <p:cNvSpPr txBox="1"/>
          <p:nvPr>
            <p:ph idx="4294967295" type="subTitle"/>
          </p:nvPr>
        </p:nvSpPr>
        <p:spPr>
          <a:xfrm>
            <a:off x="4733575" y="2125850"/>
            <a:ext cx="3878700" cy="302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500"/>
              <a:t>1. What is the probability that students voted that schools should not require school dress codes?</a:t>
            </a:r>
            <a:endParaRPr b="1" sz="1500"/>
          </a:p>
          <a:p>
            <a:pPr indent="0" lvl="0" marL="0" rtl="0" algn="l">
              <a:spcBef>
                <a:spcPts val="0"/>
              </a:spcBef>
              <a:spcAft>
                <a:spcPts val="0"/>
              </a:spcAft>
              <a:buClr>
                <a:schemeClr val="dk2"/>
              </a:buClr>
              <a:buSzPts val="1100"/>
              <a:buFont typeface="Arial"/>
              <a:buNone/>
            </a:pPr>
            <a:r>
              <a:rPr b="1" lang="en" sz="1500">
                <a:highlight>
                  <a:srgbClr val="00FF00"/>
                </a:highlight>
              </a:rPr>
              <a:t>1383/2943 = .47 OR 47%</a:t>
            </a:r>
            <a:r>
              <a:rPr b="1" lang="en" sz="1500"/>
              <a:t>	 	 	 		 	 	 	 	 	 	 	                                                        2. What is the probability that students voted that schools should require dress codes?</a:t>
            </a:r>
            <a:endParaRPr b="1" sz="1500"/>
          </a:p>
          <a:p>
            <a:pPr indent="0" lvl="0" marL="0" rtl="0" algn="l">
              <a:spcBef>
                <a:spcPts val="0"/>
              </a:spcBef>
              <a:spcAft>
                <a:spcPts val="0"/>
              </a:spcAft>
              <a:buClr>
                <a:schemeClr val="dk2"/>
              </a:buClr>
              <a:buSzPts val="1100"/>
              <a:buFont typeface="Arial"/>
              <a:buNone/>
            </a:pPr>
            <a:r>
              <a:rPr b="1" lang="en" sz="1500">
                <a:highlight>
                  <a:srgbClr val="00FF00"/>
                </a:highlight>
              </a:rPr>
              <a:t>1-.47 =.53 OR 53%</a:t>
            </a:r>
            <a:endParaRPr b="1" sz="1500">
              <a:highlight>
                <a:srgbClr val="00FF00"/>
              </a:highlight>
            </a:endParaRPr>
          </a:p>
          <a:p>
            <a:pPr indent="0" lvl="0" marL="0" rtl="0" algn="l">
              <a:spcBef>
                <a:spcPts val="0"/>
              </a:spcBef>
              <a:spcAft>
                <a:spcPts val="0"/>
              </a:spcAft>
              <a:buClr>
                <a:schemeClr val="dk2"/>
              </a:buClr>
              <a:buSzPts val="1100"/>
              <a:buFont typeface="Arial"/>
              <a:buNone/>
            </a:pPr>
            <a:r>
              <a:t/>
            </a:r>
            <a:endParaRPr sz="700"/>
          </a:p>
        </p:txBody>
      </p:sp>
      <p:sp>
        <p:nvSpPr>
          <p:cNvPr id="700" name="Google Shape;700;p66"/>
          <p:cNvSpPr txBox="1"/>
          <p:nvPr>
            <p:ph idx="4294967295" type="subTitle"/>
          </p:nvPr>
        </p:nvSpPr>
        <p:spPr>
          <a:xfrm>
            <a:off x="1103350" y="3600100"/>
            <a:ext cx="1673100" cy="5727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600"/>
              </a:spcAft>
              <a:buNone/>
            </a:pPr>
            <a:r>
              <a:rPr lang="en">
                <a:solidFill>
                  <a:schemeClr val="dk1"/>
                </a:solidFill>
              </a:rPr>
              <a:t>It’s the biggest planet to all</a:t>
            </a:r>
            <a:endParaRPr>
              <a:solidFill>
                <a:schemeClr val="dk1"/>
              </a:solidFill>
            </a:endParaRPr>
          </a:p>
        </p:txBody>
      </p:sp>
      <p:sp>
        <p:nvSpPr>
          <p:cNvPr id="701" name="Google Shape;701;p66"/>
          <p:cNvSpPr txBox="1"/>
          <p:nvPr>
            <p:ph idx="4294967295" type="subTitle"/>
          </p:nvPr>
        </p:nvSpPr>
        <p:spPr>
          <a:xfrm>
            <a:off x="842700" y="556817"/>
            <a:ext cx="7458600" cy="85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300"/>
              <a:t>Beverly shares to the PTA that </a:t>
            </a:r>
            <a:r>
              <a:rPr b="1" lang="en" sz="1300"/>
              <a:t>2,943 students around the United States were asked if public schools should have dress codes and the results are below. Use this graph to answer the following questions.</a:t>
            </a:r>
            <a:r>
              <a:rPr b="1" lang="en" sz="1300">
                <a:latin typeface="Arial"/>
                <a:ea typeface="Arial"/>
                <a:cs typeface="Arial"/>
                <a:sym typeface="Arial"/>
              </a:rPr>
              <a:t>	 	</a:t>
            </a:r>
            <a:endParaRPr sz="1300"/>
          </a:p>
        </p:txBody>
      </p:sp>
      <p:pic>
        <p:nvPicPr>
          <p:cNvPr id="702" name="Google Shape;702;p66"/>
          <p:cNvPicPr preferRelativeResize="0"/>
          <p:nvPr/>
        </p:nvPicPr>
        <p:blipFill>
          <a:blip r:embed="rId3">
            <a:alphaModFix/>
          </a:blip>
          <a:stretch>
            <a:fillRect/>
          </a:stretch>
        </p:blipFill>
        <p:spPr>
          <a:xfrm>
            <a:off x="296526" y="1462383"/>
            <a:ext cx="4418400" cy="342159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67"/>
          <p:cNvSpPr txBox="1"/>
          <p:nvPr>
            <p:ph type="title"/>
          </p:nvPr>
        </p:nvSpPr>
        <p:spPr>
          <a:xfrm rot="-268">
            <a:off x="985651" y="132143"/>
            <a:ext cx="7704300" cy="57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Question 2</a:t>
            </a:r>
            <a:endParaRPr/>
          </a:p>
        </p:txBody>
      </p:sp>
      <p:sp>
        <p:nvSpPr>
          <p:cNvPr id="708" name="Google Shape;708;p67"/>
          <p:cNvSpPr txBox="1"/>
          <p:nvPr/>
        </p:nvSpPr>
        <p:spPr>
          <a:xfrm>
            <a:off x="1408675" y="2665650"/>
            <a:ext cx="416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Glegoo"/>
              <a:ea typeface="Glegoo"/>
              <a:cs typeface="Glegoo"/>
              <a:sym typeface="Glegoo"/>
            </a:endParaRPr>
          </a:p>
        </p:txBody>
      </p:sp>
      <p:pic>
        <p:nvPicPr>
          <p:cNvPr id="709" name="Google Shape;709;p67"/>
          <p:cNvPicPr preferRelativeResize="0"/>
          <p:nvPr/>
        </p:nvPicPr>
        <p:blipFill>
          <a:blip r:embed="rId3">
            <a:alphaModFix/>
          </a:blip>
          <a:stretch>
            <a:fillRect/>
          </a:stretch>
        </p:blipFill>
        <p:spPr>
          <a:xfrm>
            <a:off x="324511" y="1256700"/>
            <a:ext cx="4037238" cy="3655225"/>
          </a:xfrm>
          <a:prstGeom prst="rect">
            <a:avLst/>
          </a:prstGeom>
          <a:noFill/>
          <a:ln>
            <a:noFill/>
          </a:ln>
        </p:spPr>
      </p:pic>
      <p:sp>
        <p:nvSpPr>
          <p:cNvPr id="710" name="Google Shape;710;p67"/>
          <p:cNvSpPr txBox="1"/>
          <p:nvPr/>
        </p:nvSpPr>
        <p:spPr>
          <a:xfrm>
            <a:off x="-72225" y="4840100"/>
            <a:ext cx="4161000" cy="789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2"/>
              </a:buClr>
              <a:buSzPts val="1100"/>
              <a:buFont typeface="Arial"/>
              <a:buNone/>
            </a:pPr>
            <a:r>
              <a:rPr b="1" lang="en" sz="600">
                <a:solidFill>
                  <a:schemeClr val="dk2"/>
                </a:solidFill>
              </a:rPr>
              <a:t>Link: https://thelowell.org/402/opinions/the-dress-code-is-unfair-and-vague-heres-how-to-improve-it/</a:t>
            </a:r>
            <a:r>
              <a:rPr b="1" lang="en" sz="1100">
                <a:solidFill>
                  <a:schemeClr val="dk2"/>
                </a:solidFill>
              </a:rPr>
              <a:t>	 	</a:t>
            </a:r>
            <a:endParaRPr b="1" sz="1100">
              <a:solidFill>
                <a:schemeClr val="dk2"/>
              </a:solidFill>
            </a:endParaRPr>
          </a:p>
          <a:p>
            <a:pPr indent="0" lvl="0" marL="0" rtl="0" algn="l">
              <a:spcBef>
                <a:spcPts val="0"/>
              </a:spcBef>
              <a:spcAft>
                <a:spcPts val="0"/>
              </a:spcAft>
              <a:buNone/>
            </a:pPr>
            <a:r>
              <a:t/>
            </a:r>
            <a:endParaRPr>
              <a:latin typeface="Glegoo"/>
              <a:ea typeface="Glegoo"/>
              <a:cs typeface="Glegoo"/>
              <a:sym typeface="Glegoo"/>
            </a:endParaRPr>
          </a:p>
        </p:txBody>
      </p:sp>
      <p:sp>
        <p:nvSpPr>
          <p:cNvPr id="711" name="Google Shape;711;p67"/>
          <p:cNvSpPr txBox="1"/>
          <p:nvPr/>
        </p:nvSpPr>
        <p:spPr>
          <a:xfrm>
            <a:off x="4546200" y="1879025"/>
            <a:ext cx="4289400" cy="33387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Clr>
                <a:schemeClr val="dk2"/>
              </a:buClr>
              <a:buSzPts val="1900"/>
              <a:buAutoNum type="arabicPeriod"/>
            </a:pPr>
            <a:r>
              <a:rPr b="1" lang="en" sz="1600">
                <a:latin typeface="Glegoo"/>
                <a:ea typeface="Glegoo"/>
                <a:cs typeface="Glegoo"/>
                <a:sym typeface="Glegoo"/>
              </a:rPr>
              <a:t>What is the probability of students rarely having other students clothing disrupting their education? (Round to the nearest hundredth)</a:t>
            </a:r>
            <a:endParaRPr b="1" sz="1600">
              <a:latin typeface="Glegoo"/>
              <a:ea typeface="Glegoo"/>
              <a:cs typeface="Glegoo"/>
              <a:sym typeface="Glegoo"/>
            </a:endParaRPr>
          </a:p>
          <a:p>
            <a:pPr indent="0" lvl="0" marL="457200" rtl="0" algn="l">
              <a:lnSpc>
                <a:spcPct val="115000"/>
              </a:lnSpc>
              <a:spcBef>
                <a:spcPts val="0"/>
              </a:spcBef>
              <a:spcAft>
                <a:spcPts val="0"/>
              </a:spcAft>
              <a:buClr>
                <a:schemeClr val="dk2"/>
              </a:buClr>
              <a:buSzPts val="1100"/>
              <a:buFont typeface="Arial"/>
              <a:buNone/>
            </a:pPr>
            <a:r>
              <a:t/>
            </a:r>
            <a:endParaRPr b="1" sz="1600">
              <a:latin typeface="Glegoo"/>
              <a:ea typeface="Glegoo"/>
              <a:cs typeface="Glegoo"/>
              <a:sym typeface="Glegoo"/>
            </a:endParaRPr>
          </a:p>
          <a:p>
            <a:pPr indent="-349250" lvl="0" marL="457200" rtl="0" algn="l">
              <a:lnSpc>
                <a:spcPct val="115000"/>
              </a:lnSpc>
              <a:spcBef>
                <a:spcPts val="0"/>
              </a:spcBef>
              <a:spcAft>
                <a:spcPts val="0"/>
              </a:spcAft>
              <a:buClr>
                <a:schemeClr val="dk2"/>
              </a:buClr>
              <a:buSzPts val="1900"/>
              <a:buAutoNum type="arabicPeriod"/>
            </a:pPr>
            <a:r>
              <a:rPr b="1" lang="en" sz="1600">
                <a:latin typeface="Glegoo"/>
                <a:ea typeface="Glegoo"/>
                <a:cs typeface="Glegoo"/>
                <a:sym typeface="Glegoo"/>
              </a:rPr>
              <a:t>What is the probability of students never having other students clothing disrupting their education</a:t>
            </a:r>
            <a:r>
              <a:rPr b="1" lang="en" sz="1600">
                <a:latin typeface="Glegoo"/>
                <a:ea typeface="Glegoo"/>
                <a:cs typeface="Glegoo"/>
                <a:sym typeface="Glegoo"/>
              </a:rPr>
              <a:t>?</a:t>
            </a:r>
            <a:endParaRPr b="1" sz="1900">
              <a:solidFill>
                <a:schemeClr val="dk2"/>
              </a:solidFill>
            </a:endParaRPr>
          </a:p>
          <a:p>
            <a:pPr indent="0" lvl="0" marL="0" rtl="0" algn="l">
              <a:lnSpc>
                <a:spcPct val="115000"/>
              </a:lnSpc>
              <a:spcBef>
                <a:spcPts val="0"/>
              </a:spcBef>
              <a:spcAft>
                <a:spcPts val="0"/>
              </a:spcAft>
              <a:buClr>
                <a:schemeClr val="dk2"/>
              </a:buClr>
              <a:buSzPts val="1100"/>
              <a:buFont typeface="Arial"/>
              <a:buNone/>
            </a:pPr>
            <a:r>
              <a:rPr b="1" lang="en">
                <a:solidFill>
                  <a:schemeClr val="dk2"/>
                </a:solidFill>
              </a:rPr>
              <a:t>	 	 	 	</a:t>
            </a:r>
            <a:endParaRPr sz="1700">
              <a:latin typeface="Glegoo"/>
              <a:ea typeface="Glegoo"/>
              <a:cs typeface="Glegoo"/>
              <a:sym typeface="Glegoo"/>
            </a:endParaRPr>
          </a:p>
        </p:txBody>
      </p:sp>
      <p:sp>
        <p:nvSpPr>
          <p:cNvPr id="712" name="Google Shape;712;p67"/>
          <p:cNvSpPr txBox="1"/>
          <p:nvPr/>
        </p:nvSpPr>
        <p:spPr>
          <a:xfrm>
            <a:off x="701850" y="624900"/>
            <a:ext cx="79881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Glegoo"/>
                <a:ea typeface="Glegoo"/>
                <a:cs typeface="Glegoo"/>
                <a:sym typeface="Glegoo"/>
              </a:rPr>
              <a:t>A number of students were asked if they’ve felt like other students clothing </a:t>
            </a:r>
            <a:r>
              <a:rPr b="1" lang="en" sz="1700">
                <a:latin typeface="Glegoo"/>
                <a:ea typeface="Glegoo"/>
                <a:cs typeface="Glegoo"/>
                <a:sym typeface="Glegoo"/>
              </a:rPr>
              <a:t>disrupted</a:t>
            </a:r>
            <a:r>
              <a:rPr b="1" lang="en" sz="1700">
                <a:latin typeface="Glegoo"/>
                <a:ea typeface="Glegoo"/>
                <a:cs typeface="Glegoo"/>
                <a:sym typeface="Glegoo"/>
              </a:rPr>
              <a:t> their education.</a:t>
            </a:r>
            <a:endParaRPr b="1" sz="2000">
              <a:latin typeface="Glegoo"/>
              <a:ea typeface="Glegoo"/>
              <a:cs typeface="Glegoo"/>
              <a:sym typeface="Glego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68"/>
          <p:cNvSpPr txBox="1"/>
          <p:nvPr>
            <p:ph type="title"/>
          </p:nvPr>
        </p:nvSpPr>
        <p:spPr>
          <a:xfrm rot="-268">
            <a:off x="985651" y="318693"/>
            <a:ext cx="7704300" cy="57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Question 2 Answers</a:t>
            </a:r>
            <a:endParaRPr/>
          </a:p>
        </p:txBody>
      </p:sp>
      <p:sp>
        <p:nvSpPr>
          <p:cNvPr id="718" name="Google Shape;718;p68"/>
          <p:cNvSpPr txBox="1"/>
          <p:nvPr/>
        </p:nvSpPr>
        <p:spPr>
          <a:xfrm>
            <a:off x="1408675" y="2665650"/>
            <a:ext cx="416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Glegoo"/>
              <a:ea typeface="Glegoo"/>
              <a:cs typeface="Glegoo"/>
              <a:sym typeface="Glegoo"/>
            </a:endParaRPr>
          </a:p>
        </p:txBody>
      </p:sp>
      <p:pic>
        <p:nvPicPr>
          <p:cNvPr id="719" name="Google Shape;719;p68"/>
          <p:cNvPicPr preferRelativeResize="0"/>
          <p:nvPr/>
        </p:nvPicPr>
        <p:blipFill>
          <a:blip r:embed="rId3">
            <a:alphaModFix/>
          </a:blip>
          <a:stretch>
            <a:fillRect/>
          </a:stretch>
        </p:blipFill>
        <p:spPr>
          <a:xfrm>
            <a:off x="700388" y="1704926"/>
            <a:ext cx="3530575" cy="3196500"/>
          </a:xfrm>
          <a:prstGeom prst="rect">
            <a:avLst/>
          </a:prstGeom>
          <a:noFill/>
          <a:ln>
            <a:noFill/>
          </a:ln>
        </p:spPr>
      </p:pic>
      <p:sp>
        <p:nvSpPr>
          <p:cNvPr id="720" name="Google Shape;720;p68"/>
          <p:cNvSpPr txBox="1"/>
          <p:nvPr/>
        </p:nvSpPr>
        <p:spPr>
          <a:xfrm>
            <a:off x="-72225" y="4840100"/>
            <a:ext cx="4161000" cy="789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2"/>
              </a:buClr>
              <a:buSzPts val="1100"/>
              <a:buFont typeface="Arial"/>
              <a:buNone/>
            </a:pPr>
            <a:r>
              <a:rPr b="1" lang="en" sz="600">
                <a:solidFill>
                  <a:schemeClr val="dk2"/>
                </a:solidFill>
              </a:rPr>
              <a:t>Link: https://thelowell.org/402/opinions/the-dress-code-is-unfair-and-vague-heres-how-to-improve-it/</a:t>
            </a:r>
            <a:r>
              <a:rPr b="1" lang="en" sz="1100">
                <a:solidFill>
                  <a:schemeClr val="dk2"/>
                </a:solidFill>
              </a:rPr>
              <a:t>	 	</a:t>
            </a:r>
            <a:endParaRPr b="1" sz="1100">
              <a:solidFill>
                <a:schemeClr val="dk2"/>
              </a:solidFill>
            </a:endParaRPr>
          </a:p>
          <a:p>
            <a:pPr indent="0" lvl="0" marL="0" rtl="0" algn="l">
              <a:spcBef>
                <a:spcPts val="0"/>
              </a:spcBef>
              <a:spcAft>
                <a:spcPts val="0"/>
              </a:spcAft>
              <a:buNone/>
            </a:pPr>
            <a:r>
              <a:t/>
            </a:r>
            <a:endParaRPr>
              <a:latin typeface="Glegoo"/>
              <a:ea typeface="Glegoo"/>
              <a:cs typeface="Glegoo"/>
              <a:sym typeface="Glegoo"/>
            </a:endParaRPr>
          </a:p>
        </p:txBody>
      </p:sp>
      <p:sp>
        <p:nvSpPr>
          <p:cNvPr id="721" name="Google Shape;721;p68"/>
          <p:cNvSpPr txBox="1"/>
          <p:nvPr/>
        </p:nvSpPr>
        <p:spPr>
          <a:xfrm>
            <a:off x="4596775" y="1492225"/>
            <a:ext cx="4289400" cy="39051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Clr>
                <a:schemeClr val="dk2"/>
              </a:buClr>
              <a:buSzPts val="1900"/>
              <a:buAutoNum type="arabicPeriod"/>
            </a:pPr>
            <a:r>
              <a:rPr b="1" lang="en" sz="1600">
                <a:latin typeface="Glegoo"/>
                <a:ea typeface="Glegoo"/>
                <a:cs typeface="Glegoo"/>
                <a:sym typeface="Glegoo"/>
              </a:rPr>
              <a:t>What is the probability of students rarely having other students clothing disrupting their education? (Round to the nearest hundredth)</a:t>
            </a:r>
            <a:endParaRPr b="1" sz="1600">
              <a:latin typeface="Glegoo"/>
              <a:ea typeface="Glegoo"/>
              <a:cs typeface="Glegoo"/>
              <a:sym typeface="Glegoo"/>
            </a:endParaRPr>
          </a:p>
          <a:p>
            <a:pPr indent="0" lvl="0" marL="457200" rtl="0" algn="l">
              <a:lnSpc>
                <a:spcPct val="115000"/>
              </a:lnSpc>
              <a:spcBef>
                <a:spcPts val="0"/>
              </a:spcBef>
              <a:spcAft>
                <a:spcPts val="0"/>
              </a:spcAft>
              <a:buNone/>
            </a:pPr>
            <a:r>
              <a:rPr b="1" lang="en" sz="1600">
                <a:highlight>
                  <a:srgbClr val="00FF00"/>
                </a:highlight>
                <a:latin typeface="Glegoo"/>
                <a:ea typeface="Glegoo"/>
                <a:cs typeface="Glegoo"/>
                <a:sym typeface="Glegoo"/>
              </a:rPr>
              <a:t>(33+20.6)/200 = .27 = 27%</a:t>
            </a:r>
            <a:endParaRPr b="1" sz="1600">
              <a:highlight>
                <a:srgbClr val="00FF00"/>
              </a:highlight>
              <a:latin typeface="Glegoo"/>
              <a:ea typeface="Glegoo"/>
              <a:cs typeface="Glegoo"/>
              <a:sym typeface="Glegoo"/>
            </a:endParaRPr>
          </a:p>
          <a:p>
            <a:pPr indent="0" lvl="0" marL="457200" rtl="0" algn="l">
              <a:lnSpc>
                <a:spcPct val="115000"/>
              </a:lnSpc>
              <a:spcBef>
                <a:spcPts val="0"/>
              </a:spcBef>
              <a:spcAft>
                <a:spcPts val="0"/>
              </a:spcAft>
              <a:buClr>
                <a:schemeClr val="dk2"/>
              </a:buClr>
              <a:buSzPts val="1100"/>
              <a:buFont typeface="Arial"/>
              <a:buNone/>
            </a:pPr>
            <a:r>
              <a:t/>
            </a:r>
            <a:endParaRPr b="1" sz="1600">
              <a:latin typeface="Glegoo"/>
              <a:ea typeface="Glegoo"/>
              <a:cs typeface="Glegoo"/>
              <a:sym typeface="Glegoo"/>
            </a:endParaRPr>
          </a:p>
          <a:p>
            <a:pPr indent="-349250" lvl="0" marL="457200" rtl="0" algn="l">
              <a:lnSpc>
                <a:spcPct val="115000"/>
              </a:lnSpc>
              <a:spcBef>
                <a:spcPts val="0"/>
              </a:spcBef>
              <a:spcAft>
                <a:spcPts val="0"/>
              </a:spcAft>
              <a:buClr>
                <a:schemeClr val="dk2"/>
              </a:buClr>
              <a:buSzPts val="1900"/>
              <a:buAutoNum type="arabicPeriod"/>
            </a:pPr>
            <a:r>
              <a:rPr b="1" lang="en" sz="1600">
                <a:latin typeface="Glegoo"/>
                <a:ea typeface="Glegoo"/>
                <a:cs typeface="Glegoo"/>
                <a:sym typeface="Glegoo"/>
              </a:rPr>
              <a:t>What is the probability of students never having other students clothing disrupting their education?</a:t>
            </a:r>
            <a:endParaRPr b="1" sz="1600">
              <a:latin typeface="Glegoo"/>
              <a:ea typeface="Glegoo"/>
              <a:cs typeface="Glegoo"/>
              <a:sym typeface="Glegoo"/>
            </a:endParaRPr>
          </a:p>
          <a:p>
            <a:pPr indent="0" lvl="0" marL="457200" rtl="0" algn="l">
              <a:lnSpc>
                <a:spcPct val="115000"/>
              </a:lnSpc>
              <a:spcBef>
                <a:spcPts val="0"/>
              </a:spcBef>
              <a:spcAft>
                <a:spcPts val="0"/>
              </a:spcAft>
              <a:buNone/>
            </a:pPr>
            <a:r>
              <a:rPr b="1" lang="en" sz="1600">
                <a:highlight>
                  <a:srgbClr val="00FF00"/>
                </a:highlight>
                <a:latin typeface="Glegoo"/>
                <a:ea typeface="Glegoo"/>
                <a:cs typeface="Glegoo"/>
                <a:sym typeface="Glegoo"/>
              </a:rPr>
              <a:t>(63+49)/200 = 112/200 = .56 = 56%</a:t>
            </a:r>
            <a:endParaRPr b="1" sz="1600">
              <a:highlight>
                <a:srgbClr val="00FF00"/>
              </a:highlight>
              <a:latin typeface="Glegoo"/>
              <a:ea typeface="Glegoo"/>
              <a:cs typeface="Glegoo"/>
              <a:sym typeface="Glegoo"/>
            </a:endParaRPr>
          </a:p>
          <a:p>
            <a:pPr indent="0" lvl="0" marL="0" rtl="0" algn="l">
              <a:lnSpc>
                <a:spcPct val="115000"/>
              </a:lnSpc>
              <a:spcBef>
                <a:spcPts val="0"/>
              </a:spcBef>
              <a:spcAft>
                <a:spcPts val="0"/>
              </a:spcAft>
              <a:buClr>
                <a:schemeClr val="dk2"/>
              </a:buClr>
              <a:buSzPts val="1100"/>
              <a:buFont typeface="Arial"/>
              <a:buNone/>
            </a:pPr>
            <a:r>
              <a:rPr b="1" lang="en">
                <a:solidFill>
                  <a:schemeClr val="dk2"/>
                </a:solidFill>
              </a:rPr>
              <a:t>	 	 	 	</a:t>
            </a:r>
            <a:endParaRPr sz="1700">
              <a:latin typeface="Glegoo"/>
              <a:ea typeface="Glegoo"/>
              <a:cs typeface="Glegoo"/>
              <a:sym typeface="Glegoo"/>
            </a:endParaRPr>
          </a:p>
        </p:txBody>
      </p:sp>
      <p:sp>
        <p:nvSpPr>
          <p:cNvPr id="722" name="Google Shape;722;p68"/>
          <p:cNvSpPr txBox="1"/>
          <p:nvPr/>
        </p:nvSpPr>
        <p:spPr>
          <a:xfrm>
            <a:off x="700400" y="891400"/>
            <a:ext cx="79881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Glegoo"/>
                <a:ea typeface="Glegoo"/>
                <a:cs typeface="Glegoo"/>
                <a:sym typeface="Glegoo"/>
              </a:rPr>
              <a:t>A number of students were asked if they’ve felt like other students clothing disrupted their education.</a:t>
            </a:r>
            <a:endParaRPr b="1" sz="2000">
              <a:latin typeface="Glegoo"/>
              <a:ea typeface="Glegoo"/>
              <a:cs typeface="Glegoo"/>
              <a:sym typeface="Glego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1"/>
          <p:cNvSpPr/>
          <p:nvPr/>
        </p:nvSpPr>
        <p:spPr>
          <a:xfrm>
            <a:off x="986424" y="1817174"/>
            <a:ext cx="777300" cy="8298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51"/>
          <p:cNvSpPr txBox="1"/>
          <p:nvPr>
            <p:ph type="title"/>
          </p:nvPr>
        </p:nvSpPr>
        <p:spPr>
          <a:xfrm>
            <a:off x="1763725" y="1286919"/>
            <a:ext cx="2666400" cy="69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t>7.RP</a:t>
            </a:r>
            <a:endParaRPr sz="3400"/>
          </a:p>
        </p:txBody>
      </p:sp>
      <p:sp>
        <p:nvSpPr>
          <p:cNvPr id="425" name="Google Shape;425;p51"/>
          <p:cNvSpPr txBox="1"/>
          <p:nvPr>
            <p:ph idx="1" type="subTitle"/>
          </p:nvPr>
        </p:nvSpPr>
        <p:spPr>
          <a:xfrm>
            <a:off x="1763725" y="1817167"/>
            <a:ext cx="2666400" cy="113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Ratios and Proportional Relationships</a:t>
            </a:r>
            <a:endParaRPr sz="2400"/>
          </a:p>
        </p:txBody>
      </p:sp>
      <p:sp>
        <p:nvSpPr>
          <p:cNvPr id="426" name="Google Shape;426;p51"/>
          <p:cNvSpPr txBox="1"/>
          <p:nvPr>
            <p:ph idx="2" type="title"/>
          </p:nvPr>
        </p:nvSpPr>
        <p:spPr>
          <a:xfrm>
            <a:off x="5027276" y="1286919"/>
            <a:ext cx="2666400" cy="69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t>7.EE</a:t>
            </a:r>
            <a:endParaRPr sz="3400"/>
          </a:p>
        </p:txBody>
      </p:sp>
      <p:sp>
        <p:nvSpPr>
          <p:cNvPr id="427" name="Google Shape;427;p51"/>
          <p:cNvSpPr txBox="1"/>
          <p:nvPr>
            <p:ph idx="3" type="subTitle"/>
          </p:nvPr>
        </p:nvSpPr>
        <p:spPr>
          <a:xfrm>
            <a:off x="5027280" y="1817167"/>
            <a:ext cx="2666400" cy="113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Expressions and Equations</a:t>
            </a:r>
            <a:endParaRPr sz="2400"/>
          </a:p>
        </p:txBody>
      </p:sp>
      <p:sp>
        <p:nvSpPr>
          <p:cNvPr id="428" name="Google Shape;428;p51"/>
          <p:cNvSpPr txBox="1"/>
          <p:nvPr>
            <p:ph idx="6" type="title"/>
          </p:nvPr>
        </p:nvSpPr>
        <p:spPr>
          <a:xfrm rot="-268">
            <a:off x="719976" y="524318"/>
            <a:ext cx="7704300" cy="57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math </a:t>
            </a:r>
            <a:r>
              <a:rPr lang="en">
                <a:solidFill>
                  <a:schemeClr val="lt1"/>
                </a:solidFill>
              </a:rPr>
              <a:t>standards</a:t>
            </a:r>
            <a:endParaRPr>
              <a:solidFill>
                <a:schemeClr val="lt1"/>
              </a:solidFill>
            </a:endParaRPr>
          </a:p>
        </p:txBody>
      </p:sp>
      <p:sp>
        <p:nvSpPr>
          <p:cNvPr id="429" name="Google Shape;429;p51"/>
          <p:cNvSpPr/>
          <p:nvPr/>
        </p:nvSpPr>
        <p:spPr>
          <a:xfrm>
            <a:off x="7693674" y="1817174"/>
            <a:ext cx="777300" cy="8298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0" name="Google Shape;430;p51"/>
          <p:cNvGrpSpPr/>
          <p:nvPr/>
        </p:nvGrpSpPr>
        <p:grpSpPr>
          <a:xfrm>
            <a:off x="1105550" y="1977517"/>
            <a:ext cx="539047" cy="509110"/>
            <a:chOff x="7905365" y="3733224"/>
            <a:chExt cx="361849" cy="320094"/>
          </a:xfrm>
        </p:grpSpPr>
        <p:sp>
          <p:nvSpPr>
            <p:cNvPr id="431" name="Google Shape;431;p51"/>
            <p:cNvSpPr/>
            <p:nvPr/>
          </p:nvSpPr>
          <p:spPr>
            <a:xfrm>
              <a:off x="8192741" y="3812495"/>
              <a:ext cx="47696" cy="235357"/>
            </a:xfrm>
            <a:custGeom>
              <a:rect b="b" l="l" r="r" t="t"/>
              <a:pathLst>
                <a:path extrusionOk="0" h="8438" w="1710">
                  <a:moveTo>
                    <a:pt x="96" y="1"/>
                  </a:moveTo>
                  <a:cubicBezTo>
                    <a:pt x="44" y="1"/>
                    <a:pt x="1" y="42"/>
                    <a:pt x="1" y="94"/>
                  </a:cubicBezTo>
                  <a:lnTo>
                    <a:pt x="1" y="8437"/>
                  </a:lnTo>
                  <a:lnTo>
                    <a:pt x="1708" y="8437"/>
                  </a:lnTo>
                  <a:lnTo>
                    <a:pt x="1710" y="94"/>
                  </a:lnTo>
                  <a:cubicBezTo>
                    <a:pt x="1710" y="42"/>
                    <a:pt x="1668" y="1"/>
                    <a:pt x="161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1"/>
            <p:cNvSpPr/>
            <p:nvPr/>
          </p:nvSpPr>
          <p:spPr>
            <a:xfrm>
              <a:off x="8106665" y="3865435"/>
              <a:ext cx="47640" cy="182417"/>
            </a:xfrm>
            <a:custGeom>
              <a:rect b="b" l="l" r="r" t="t"/>
              <a:pathLst>
                <a:path extrusionOk="0" h="6540" w="1708">
                  <a:moveTo>
                    <a:pt x="94" y="0"/>
                  </a:moveTo>
                  <a:cubicBezTo>
                    <a:pt x="42" y="0"/>
                    <a:pt x="1" y="43"/>
                    <a:pt x="1" y="94"/>
                  </a:cubicBezTo>
                  <a:lnTo>
                    <a:pt x="1" y="6539"/>
                  </a:lnTo>
                  <a:lnTo>
                    <a:pt x="1706" y="6539"/>
                  </a:lnTo>
                  <a:lnTo>
                    <a:pt x="1708" y="94"/>
                  </a:lnTo>
                  <a:cubicBezTo>
                    <a:pt x="1708" y="43"/>
                    <a:pt x="1666" y="0"/>
                    <a:pt x="161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51"/>
            <p:cNvSpPr/>
            <p:nvPr/>
          </p:nvSpPr>
          <p:spPr>
            <a:xfrm>
              <a:off x="8019473" y="3914107"/>
              <a:ext cx="49230" cy="138542"/>
            </a:xfrm>
            <a:custGeom>
              <a:rect b="b" l="l" r="r" t="t"/>
              <a:pathLst>
                <a:path extrusionOk="0" h="4967" w="1765">
                  <a:moveTo>
                    <a:pt x="99" y="1"/>
                  </a:moveTo>
                  <a:cubicBezTo>
                    <a:pt x="45" y="1"/>
                    <a:pt x="4" y="64"/>
                    <a:pt x="4" y="142"/>
                  </a:cubicBezTo>
                  <a:lnTo>
                    <a:pt x="1" y="4966"/>
                  </a:lnTo>
                  <a:lnTo>
                    <a:pt x="1765" y="4966"/>
                  </a:lnTo>
                  <a:lnTo>
                    <a:pt x="1765" y="142"/>
                  </a:lnTo>
                  <a:cubicBezTo>
                    <a:pt x="1765" y="64"/>
                    <a:pt x="1722" y="1"/>
                    <a:pt x="166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51"/>
            <p:cNvSpPr/>
            <p:nvPr/>
          </p:nvSpPr>
          <p:spPr>
            <a:xfrm>
              <a:off x="7933871" y="3956894"/>
              <a:ext cx="47668" cy="90957"/>
            </a:xfrm>
            <a:custGeom>
              <a:rect b="b" l="l" r="r" t="t"/>
              <a:pathLst>
                <a:path extrusionOk="0" h="3261" w="1709">
                  <a:moveTo>
                    <a:pt x="94" y="1"/>
                  </a:moveTo>
                  <a:cubicBezTo>
                    <a:pt x="43" y="1"/>
                    <a:pt x="0" y="42"/>
                    <a:pt x="0" y="94"/>
                  </a:cubicBezTo>
                  <a:lnTo>
                    <a:pt x="0" y="3260"/>
                  </a:lnTo>
                  <a:lnTo>
                    <a:pt x="1709" y="3260"/>
                  </a:lnTo>
                  <a:lnTo>
                    <a:pt x="1709" y="94"/>
                  </a:lnTo>
                  <a:cubicBezTo>
                    <a:pt x="1709" y="42"/>
                    <a:pt x="1666" y="1"/>
                    <a:pt x="161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51"/>
            <p:cNvSpPr/>
            <p:nvPr/>
          </p:nvSpPr>
          <p:spPr>
            <a:xfrm>
              <a:off x="8192741" y="3812411"/>
              <a:ext cx="47668" cy="235357"/>
            </a:xfrm>
            <a:custGeom>
              <a:rect b="b" l="l" r="r" t="t"/>
              <a:pathLst>
                <a:path extrusionOk="0" h="8438" w="1709">
                  <a:moveTo>
                    <a:pt x="96" y="1"/>
                  </a:moveTo>
                  <a:cubicBezTo>
                    <a:pt x="44" y="1"/>
                    <a:pt x="1" y="44"/>
                    <a:pt x="1" y="96"/>
                  </a:cubicBezTo>
                  <a:lnTo>
                    <a:pt x="1" y="8437"/>
                  </a:lnTo>
                  <a:lnTo>
                    <a:pt x="1708" y="8437"/>
                  </a:lnTo>
                  <a:lnTo>
                    <a:pt x="1708" y="7844"/>
                  </a:lnTo>
                  <a:lnTo>
                    <a:pt x="949" y="7844"/>
                  </a:lnTo>
                  <a:cubicBezTo>
                    <a:pt x="948" y="7844"/>
                    <a:pt x="947" y="7844"/>
                    <a:pt x="946" y="7844"/>
                  </a:cubicBezTo>
                  <a:cubicBezTo>
                    <a:pt x="710" y="7844"/>
                    <a:pt x="519" y="7651"/>
                    <a:pt x="519" y="7414"/>
                  </a:cubicBezTo>
                  <a:lnTo>
                    <a:pt x="5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51"/>
            <p:cNvSpPr/>
            <p:nvPr/>
          </p:nvSpPr>
          <p:spPr>
            <a:xfrm>
              <a:off x="8106665" y="3865435"/>
              <a:ext cx="47612" cy="182417"/>
            </a:xfrm>
            <a:custGeom>
              <a:rect b="b" l="l" r="r" t="t"/>
              <a:pathLst>
                <a:path extrusionOk="0" h="6540" w="1707">
                  <a:moveTo>
                    <a:pt x="94" y="0"/>
                  </a:moveTo>
                  <a:cubicBezTo>
                    <a:pt x="42" y="0"/>
                    <a:pt x="1" y="43"/>
                    <a:pt x="1" y="95"/>
                  </a:cubicBezTo>
                  <a:lnTo>
                    <a:pt x="1" y="6539"/>
                  </a:lnTo>
                  <a:lnTo>
                    <a:pt x="1706" y="6539"/>
                  </a:lnTo>
                  <a:lnTo>
                    <a:pt x="1706" y="5944"/>
                  </a:lnTo>
                  <a:lnTo>
                    <a:pt x="930" y="5944"/>
                  </a:lnTo>
                  <a:cubicBezTo>
                    <a:pt x="702" y="5944"/>
                    <a:pt x="518" y="5760"/>
                    <a:pt x="518" y="5536"/>
                  </a:cubicBezTo>
                  <a:lnTo>
                    <a:pt x="51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1"/>
            <p:cNvSpPr/>
            <p:nvPr/>
          </p:nvSpPr>
          <p:spPr>
            <a:xfrm>
              <a:off x="8019473" y="3914079"/>
              <a:ext cx="49230" cy="138514"/>
            </a:xfrm>
            <a:custGeom>
              <a:rect b="b" l="l" r="r" t="t"/>
              <a:pathLst>
                <a:path extrusionOk="0" h="4966" w="1765">
                  <a:moveTo>
                    <a:pt x="99" y="0"/>
                  </a:moveTo>
                  <a:cubicBezTo>
                    <a:pt x="45" y="0"/>
                    <a:pt x="1" y="63"/>
                    <a:pt x="1" y="141"/>
                  </a:cubicBezTo>
                  <a:lnTo>
                    <a:pt x="1" y="4966"/>
                  </a:lnTo>
                  <a:lnTo>
                    <a:pt x="1765" y="4966"/>
                  </a:lnTo>
                  <a:lnTo>
                    <a:pt x="1765" y="4219"/>
                  </a:lnTo>
                  <a:lnTo>
                    <a:pt x="875" y="4219"/>
                  </a:lnTo>
                  <a:cubicBezTo>
                    <a:pt x="874" y="4219"/>
                    <a:pt x="873" y="4219"/>
                    <a:pt x="872" y="4219"/>
                  </a:cubicBezTo>
                  <a:cubicBezTo>
                    <a:pt x="677" y="4219"/>
                    <a:pt x="519" y="4057"/>
                    <a:pt x="519" y="3858"/>
                  </a:cubicBezTo>
                  <a:lnTo>
                    <a:pt x="51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1"/>
            <p:cNvSpPr/>
            <p:nvPr/>
          </p:nvSpPr>
          <p:spPr>
            <a:xfrm>
              <a:off x="7933899" y="3956894"/>
              <a:ext cx="47640" cy="90957"/>
            </a:xfrm>
            <a:custGeom>
              <a:rect b="b" l="l" r="r" t="t"/>
              <a:pathLst>
                <a:path extrusionOk="0" h="3261" w="1708">
                  <a:moveTo>
                    <a:pt x="96" y="1"/>
                  </a:moveTo>
                  <a:cubicBezTo>
                    <a:pt x="44" y="1"/>
                    <a:pt x="1" y="42"/>
                    <a:pt x="1" y="94"/>
                  </a:cubicBezTo>
                  <a:lnTo>
                    <a:pt x="1" y="3260"/>
                  </a:lnTo>
                  <a:lnTo>
                    <a:pt x="1708" y="3260"/>
                  </a:lnTo>
                  <a:lnTo>
                    <a:pt x="1708" y="2723"/>
                  </a:lnTo>
                  <a:lnTo>
                    <a:pt x="857" y="2723"/>
                  </a:lnTo>
                  <a:cubicBezTo>
                    <a:pt x="671" y="2723"/>
                    <a:pt x="519" y="2573"/>
                    <a:pt x="519" y="2389"/>
                  </a:cubicBezTo>
                  <a:lnTo>
                    <a:pt x="5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1"/>
            <p:cNvSpPr/>
            <p:nvPr/>
          </p:nvSpPr>
          <p:spPr>
            <a:xfrm>
              <a:off x="7918363" y="3739723"/>
              <a:ext cx="238927" cy="270139"/>
            </a:xfrm>
            <a:custGeom>
              <a:rect b="b" l="l" r="r" t="t"/>
              <a:pathLst>
                <a:path extrusionOk="0" h="9685" w="8566">
                  <a:moveTo>
                    <a:pt x="6746" y="1"/>
                  </a:moveTo>
                  <a:cubicBezTo>
                    <a:pt x="6726" y="1"/>
                    <a:pt x="6706" y="8"/>
                    <a:pt x="6692" y="24"/>
                  </a:cubicBezTo>
                  <a:lnTo>
                    <a:pt x="4972" y="1766"/>
                  </a:lnTo>
                  <a:cubicBezTo>
                    <a:pt x="4923" y="1814"/>
                    <a:pt x="5027" y="1903"/>
                    <a:pt x="5027" y="1903"/>
                  </a:cubicBezTo>
                  <a:lnTo>
                    <a:pt x="5736" y="1903"/>
                  </a:lnTo>
                  <a:cubicBezTo>
                    <a:pt x="5770" y="1903"/>
                    <a:pt x="5794" y="1929"/>
                    <a:pt x="5794" y="1959"/>
                  </a:cubicBezTo>
                  <a:lnTo>
                    <a:pt x="5794" y="3894"/>
                  </a:lnTo>
                  <a:cubicBezTo>
                    <a:pt x="5794" y="6642"/>
                    <a:pt x="3819" y="8989"/>
                    <a:pt x="1119" y="9453"/>
                  </a:cubicBezTo>
                  <a:lnTo>
                    <a:pt x="30" y="9641"/>
                  </a:lnTo>
                  <a:cubicBezTo>
                    <a:pt x="1" y="9644"/>
                    <a:pt x="4" y="9684"/>
                    <a:pt x="33" y="9684"/>
                  </a:cubicBezTo>
                  <a:lnTo>
                    <a:pt x="1443" y="9684"/>
                  </a:lnTo>
                  <a:cubicBezTo>
                    <a:pt x="4894" y="9684"/>
                    <a:pt x="7690" y="6888"/>
                    <a:pt x="7690" y="3437"/>
                  </a:cubicBezTo>
                  <a:lnTo>
                    <a:pt x="7690" y="1956"/>
                  </a:lnTo>
                  <a:cubicBezTo>
                    <a:pt x="7690" y="1956"/>
                    <a:pt x="7724" y="1898"/>
                    <a:pt x="7756" y="1883"/>
                  </a:cubicBezTo>
                  <a:lnTo>
                    <a:pt x="8465" y="1883"/>
                  </a:lnTo>
                  <a:cubicBezTo>
                    <a:pt x="8471" y="1884"/>
                    <a:pt x="8476" y="1885"/>
                    <a:pt x="8481" y="1885"/>
                  </a:cubicBezTo>
                  <a:cubicBezTo>
                    <a:pt x="8539" y="1885"/>
                    <a:pt x="8565" y="1811"/>
                    <a:pt x="8520" y="1766"/>
                  </a:cubicBezTo>
                  <a:lnTo>
                    <a:pt x="6801" y="24"/>
                  </a:lnTo>
                  <a:cubicBezTo>
                    <a:pt x="6785" y="8"/>
                    <a:pt x="6765" y="1"/>
                    <a:pt x="67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51"/>
            <p:cNvSpPr/>
            <p:nvPr/>
          </p:nvSpPr>
          <p:spPr>
            <a:xfrm>
              <a:off x="8004104" y="3739695"/>
              <a:ext cx="111542" cy="243334"/>
            </a:xfrm>
            <a:custGeom>
              <a:rect b="b" l="l" r="r" t="t"/>
              <a:pathLst>
                <a:path extrusionOk="0" h="8724" w="3999">
                  <a:moveTo>
                    <a:pt x="3671" y="0"/>
                  </a:moveTo>
                  <a:cubicBezTo>
                    <a:pt x="3654" y="0"/>
                    <a:pt x="3638" y="6"/>
                    <a:pt x="3625" y="18"/>
                  </a:cubicBezTo>
                  <a:lnTo>
                    <a:pt x="1895" y="1770"/>
                  </a:lnTo>
                  <a:cubicBezTo>
                    <a:pt x="1848" y="1819"/>
                    <a:pt x="1883" y="1904"/>
                    <a:pt x="1952" y="1904"/>
                  </a:cubicBezTo>
                  <a:lnTo>
                    <a:pt x="2719" y="1904"/>
                  </a:lnTo>
                  <a:lnTo>
                    <a:pt x="2719" y="3898"/>
                  </a:lnTo>
                  <a:cubicBezTo>
                    <a:pt x="2719" y="5919"/>
                    <a:pt x="1647" y="7725"/>
                    <a:pt x="1" y="8723"/>
                  </a:cubicBezTo>
                  <a:cubicBezTo>
                    <a:pt x="1995" y="7834"/>
                    <a:pt x="3345" y="5838"/>
                    <a:pt x="3345" y="3569"/>
                  </a:cubicBezTo>
                  <a:cubicBezTo>
                    <a:pt x="3345" y="3569"/>
                    <a:pt x="3342" y="2229"/>
                    <a:pt x="3340" y="1505"/>
                  </a:cubicBezTo>
                  <a:cubicBezTo>
                    <a:pt x="3340" y="1229"/>
                    <a:pt x="3437" y="963"/>
                    <a:pt x="3616" y="753"/>
                  </a:cubicBezTo>
                  <a:lnTo>
                    <a:pt x="3998" y="304"/>
                  </a:lnTo>
                  <a:lnTo>
                    <a:pt x="3716" y="18"/>
                  </a:lnTo>
                  <a:cubicBezTo>
                    <a:pt x="3704" y="6"/>
                    <a:pt x="3687" y="0"/>
                    <a:pt x="36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51"/>
            <p:cNvSpPr/>
            <p:nvPr/>
          </p:nvSpPr>
          <p:spPr>
            <a:xfrm>
              <a:off x="7905365" y="3733224"/>
              <a:ext cx="361849" cy="320094"/>
            </a:xfrm>
            <a:custGeom>
              <a:rect b="b" l="l" r="r" t="t"/>
              <a:pathLst>
                <a:path extrusionOk="0" h="11476" w="12973">
                  <a:moveTo>
                    <a:pt x="5429" y="6678"/>
                  </a:moveTo>
                  <a:cubicBezTo>
                    <a:pt x="5231" y="7052"/>
                    <a:pt x="4992" y="7402"/>
                    <a:pt x="4711" y="7722"/>
                  </a:cubicBezTo>
                  <a:cubicBezTo>
                    <a:pt x="4582" y="7869"/>
                    <a:pt x="4444" y="8011"/>
                    <a:pt x="4303" y="8142"/>
                  </a:cubicBezTo>
                  <a:lnTo>
                    <a:pt x="4303" y="6678"/>
                  </a:lnTo>
                  <a:close/>
                  <a:moveTo>
                    <a:pt x="2539" y="8211"/>
                  </a:moveTo>
                  <a:lnTo>
                    <a:pt x="2539" y="9224"/>
                  </a:lnTo>
                  <a:cubicBezTo>
                    <a:pt x="2216" y="9347"/>
                    <a:pt x="1878" y="9440"/>
                    <a:pt x="1530" y="9500"/>
                  </a:cubicBezTo>
                  <a:lnTo>
                    <a:pt x="1215" y="9554"/>
                  </a:lnTo>
                  <a:lnTo>
                    <a:pt x="1215" y="8211"/>
                  </a:lnTo>
                  <a:close/>
                  <a:moveTo>
                    <a:pt x="7026" y="7583"/>
                  </a:moveTo>
                  <a:lnTo>
                    <a:pt x="7026" y="11086"/>
                  </a:lnTo>
                  <a:lnTo>
                    <a:pt x="6009" y="11086"/>
                  </a:lnTo>
                  <a:lnTo>
                    <a:pt x="6009" y="8626"/>
                  </a:lnTo>
                  <a:cubicBezTo>
                    <a:pt x="6167" y="8497"/>
                    <a:pt x="6319" y="8360"/>
                    <a:pt x="6466" y="8215"/>
                  </a:cubicBezTo>
                  <a:cubicBezTo>
                    <a:pt x="6667" y="8015"/>
                    <a:pt x="6856" y="7803"/>
                    <a:pt x="7026" y="7583"/>
                  </a:cubicBezTo>
                  <a:close/>
                  <a:moveTo>
                    <a:pt x="2539" y="10078"/>
                  </a:moveTo>
                  <a:lnTo>
                    <a:pt x="2539" y="11088"/>
                  </a:lnTo>
                  <a:lnTo>
                    <a:pt x="1215" y="11088"/>
                  </a:lnTo>
                  <a:lnTo>
                    <a:pt x="1215" y="10109"/>
                  </a:lnTo>
                  <a:lnTo>
                    <a:pt x="1906" y="10109"/>
                  </a:lnTo>
                  <a:cubicBezTo>
                    <a:pt x="2119" y="10109"/>
                    <a:pt x="2331" y="10100"/>
                    <a:pt x="2539" y="10078"/>
                  </a:cubicBezTo>
                  <a:close/>
                  <a:moveTo>
                    <a:pt x="3938" y="9781"/>
                  </a:moveTo>
                  <a:lnTo>
                    <a:pt x="3938" y="11088"/>
                  </a:lnTo>
                  <a:lnTo>
                    <a:pt x="2923" y="11088"/>
                  </a:lnTo>
                  <a:lnTo>
                    <a:pt x="2923" y="10023"/>
                  </a:lnTo>
                  <a:cubicBezTo>
                    <a:pt x="3269" y="9969"/>
                    <a:pt x="3608" y="9890"/>
                    <a:pt x="3938" y="9781"/>
                  </a:cubicBezTo>
                  <a:close/>
                  <a:moveTo>
                    <a:pt x="5625" y="8919"/>
                  </a:moveTo>
                  <a:lnTo>
                    <a:pt x="5625" y="11088"/>
                  </a:lnTo>
                  <a:lnTo>
                    <a:pt x="4303" y="11088"/>
                  </a:lnTo>
                  <a:lnTo>
                    <a:pt x="4303" y="9641"/>
                  </a:lnTo>
                  <a:cubicBezTo>
                    <a:pt x="4768" y="9454"/>
                    <a:pt x="5214" y="9212"/>
                    <a:pt x="5625" y="8919"/>
                  </a:cubicBezTo>
                  <a:close/>
                  <a:moveTo>
                    <a:pt x="7228" y="0"/>
                  </a:moveTo>
                  <a:cubicBezTo>
                    <a:pt x="7176" y="0"/>
                    <a:pt x="7129" y="22"/>
                    <a:pt x="7092" y="57"/>
                  </a:cubicBezTo>
                  <a:lnTo>
                    <a:pt x="5164" y="1985"/>
                  </a:lnTo>
                  <a:cubicBezTo>
                    <a:pt x="5093" y="2056"/>
                    <a:pt x="5087" y="2176"/>
                    <a:pt x="5165" y="2254"/>
                  </a:cubicBezTo>
                  <a:cubicBezTo>
                    <a:pt x="5202" y="2291"/>
                    <a:pt x="5250" y="2307"/>
                    <a:pt x="5302" y="2307"/>
                  </a:cubicBezTo>
                  <a:lnTo>
                    <a:pt x="6075" y="2307"/>
                  </a:lnTo>
                  <a:lnTo>
                    <a:pt x="6075" y="3519"/>
                  </a:lnTo>
                  <a:cubicBezTo>
                    <a:pt x="6075" y="3610"/>
                    <a:pt x="6133" y="3689"/>
                    <a:pt x="6222" y="3709"/>
                  </a:cubicBezTo>
                  <a:cubicBezTo>
                    <a:pt x="6237" y="3713"/>
                    <a:pt x="6253" y="3715"/>
                    <a:pt x="6267" y="3715"/>
                  </a:cubicBezTo>
                  <a:cubicBezTo>
                    <a:pt x="6372" y="3715"/>
                    <a:pt x="6458" y="3629"/>
                    <a:pt x="6458" y="3525"/>
                  </a:cubicBezTo>
                  <a:lnTo>
                    <a:pt x="6458" y="2133"/>
                  </a:lnTo>
                  <a:cubicBezTo>
                    <a:pt x="6458" y="2027"/>
                    <a:pt x="6374" y="1942"/>
                    <a:pt x="6268" y="1942"/>
                  </a:cubicBezTo>
                  <a:lnTo>
                    <a:pt x="5765" y="1942"/>
                  </a:lnTo>
                  <a:lnTo>
                    <a:pt x="7225" y="473"/>
                  </a:lnTo>
                  <a:lnTo>
                    <a:pt x="8684" y="1942"/>
                  </a:lnTo>
                  <a:lnTo>
                    <a:pt x="8181" y="1942"/>
                  </a:lnTo>
                  <a:cubicBezTo>
                    <a:pt x="8077" y="1942"/>
                    <a:pt x="7992" y="2027"/>
                    <a:pt x="7992" y="2133"/>
                  </a:cubicBezTo>
                  <a:lnTo>
                    <a:pt x="7992" y="3673"/>
                  </a:lnTo>
                  <a:cubicBezTo>
                    <a:pt x="7992" y="5291"/>
                    <a:pt x="7357" y="6813"/>
                    <a:pt x="6207" y="7958"/>
                  </a:cubicBezTo>
                  <a:cubicBezTo>
                    <a:pt x="5139" y="9020"/>
                    <a:pt x="3743" y="9640"/>
                    <a:pt x="2248" y="9724"/>
                  </a:cubicBezTo>
                  <a:cubicBezTo>
                    <a:pt x="3309" y="9411"/>
                    <a:pt x="4273" y="8804"/>
                    <a:pt x="5006" y="7969"/>
                  </a:cubicBezTo>
                  <a:cubicBezTo>
                    <a:pt x="5886" y="6969"/>
                    <a:pt x="6400" y="5685"/>
                    <a:pt x="6452" y="4358"/>
                  </a:cubicBezTo>
                  <a:cubicBezTo>
                    <a:pt x="6455" y="4257"/>
                    <a:pt x="6377" y="4165"/>
                    <a:pt x="6276" y="4160"/>
                  </a:cubicBezTo>
                  <a:lnTo>
                    <a:pt x="6262" y="4160"/>
                  </a:lnTo>
                  <a:cubicBezTo>
                    <a:pt x="6161" y="4160"/>
                    <a:pt x="6076" y="4240"/>
                    <a:pt x="6072" y="4341"/>
                  </a:cubicBezTo>
                  <a:cubicBezTo>
                    <a:pt x="6046" y="5019"/>
                    <a:pt x="5892" y="5682"/>
                    <a:pt x="5624" y="6300"/>
                  </a:cubicBezTo>
                  <a:lnTo>
                    <a:pt x="4228" y="6300"/>
                  </a:lnTo>
                  <a:cubicBezTo>
                    <a:pt x="4073" y="6300"/>
                    <a:pt x="3946" y="6426"/>
                    <a:pt x="3946" y="6581"/>
                  </a:cubicBezTo>
                  <a:lnTo>
                    <a:pt x="3946" y="8458"/>
                  </a:lnTo>
                  <a:cubicBezTo>
                    <a:pt x="3630" y="8698"/>
                    <a:pt x="3291" y="8903"/>
                    <a:pt x="2930" y="9070"/>
                  </a:cubicBezTo>
                  <a:lnTo>
                    <a:pt x="2930" y="8115"/>
                  </a:lnTo>
                  <a:cubicBezTo>
                    <a:pt x="2930" y="7960"/>
                    <a:pt x="2803" y="7833"/>
                    <a:pt x="2648" y="7833"/>
                  </a:cubicBezTo>
                  <a:lnTo>
                    <a:pt x="1123" y="7833"/>
                  </a:lnTo>
                  <a:cubicBezTo>
                    <a:pt x="968" y="7833"/>
                    <a:pt x="841" y="7960"/>
                    <a:pt x="841" y="8115"/>
                  </a:cubicBezTo>
                  <a:lnTo>
                    <a:pt x="841" y="9624"/>
                  </a:lnTo>
                  <a:lnTo>
                    <a:pt x="441" y="9693"/>
                  </a:lnTo>
                  <a:cubicBezTo>
                    <a:pt x="323" y="9715"/>
                    <a:pt x="241" y="9827"/>
                    <a:pt x="271" y="9949"/>
                  </a:cubicBezTo>
                  <a:cubicBezTo>
                    <a:pt x="292" y="10048"/>
                    <a:pt x="384" y="10115"/>
                    <a:pt x="484" y="10115"/>
                  </a:cubicBezTo>
                  <a:lnTo>
                    <a:pt x="841" y="10115"/>
                  </a:lnTo>
                  <a:lnTo>
                    <a:pt x="841" y="11092"/>
                  </a:lnTo>
                  <a:lnTo>
                    <a:pt x="218" y="11092"/>
                  </a:lnTo>
                  <a:cubicBezTo>
                    <a:pt x="128" y="11092"/>
                    <a:pt x="48" y="11152"/>
                    <a:pt x="28" y="11241"/>
                  </a:cubicBezTo>
                  <a:cubicBezTo>
                    <a:pt x="1" y="11365"/>
                    <a:pt x="94" y="11476"/>
                    <a:pt x="212" y="11476"/>
                  </a:cubicBezTo>
                  <a:lnTo>
                    <a:pt x="12766" y="11476"/>
                  </a:lnTo>
                  <a:cubicBezTo>
                    <a:pt x="12856" y="11476"/>
                    <a:pt x="12936" y="11417"/>
                    <a:pt x="12956" y="11328"/>
                  </a:cubicBezTo>
                  <a:cubicBezTo>
                    <a:pt x="12973" y="11198"/>
                    <a:pt x="12879" y="11088"/>
                    <a:pt x="12761" y="11088"/>
                  </a:cubicBezTo>
                  <a:lnTo>
                    <a:pt x="12203" y="11088"/>
                  </a:lnTo>
                  <a:lnTo>
                    <a:pt x="12203" y="4637"/>
                  </a:lnTo>
                  <a:cubicBezTo>
                    <a:pt x="12203" y="4547"/>
                    <a:pt x="12143" y="4467"/>
                    <a:pt x="12054" y="4447"/>
                  </a:cubicBezTo>
                  <a:cubicBezTo>
                    <a:pt x="12039" y="4444"/>
                    <a:pt x="12024" y="4442"/>
                    <a:pt x="12009" y="4442"/>
                  </a:cubicBezTo>
                  <a:cubicBezTo>
                    <a:pt x="11904" y="4442"/>
                    <a:pt x="11819" y="4528"/>
                    <a:pt x="11819" y="4631"/>
                  </a:cubicBezTo>
                  <a:lnTo>
                    <a:pt x="11819" y="11088"/>
                  </a:lnTo>
                  <a:lnTo>
                    <a:pt x="10496" y="11088"/>
                  </a:lnTo>
                  <a:lnTo>
                    <a:pt x="10496" y="3034"/>
                  </a:lnTo>
                  <a:lnTo>
                    <a:pt x="11819" y="3034"/>
                  </a:lnTo>
                  <a:lnTo>
                    <a:pt x="11819" y="3823"/>
                  </a:lnTo>
                  <a:cubicBezTo>
                    <a:pt x="11819" y="3912"/>
                    <a:pt x="11879" y="3993"/>
                    <a:pt x="11967" y="4012"/>
                  </a:cubicBezTo>
                  <a:cubicBezTo>
                    <a:pt x="11982" y="4015"/>
                    <a:pt x="11997" y="4017"/>
                    <a:pt x="12012" y="4017"/>
                  </a:cubicBezTo>
                  <a:cubicBezTo>
                    <a:pt x="12117" y="4017"/>
                    <a:pt x="12203" y="3932"/>
                    <a:pt x="12203" y="3828"/>
                  </a:cubicBezTo>
                  <a:lnTo>
                    <a:pt x="12203" y="2935"/>
                  </a:lnTo>
                  <a:cubicBezTo>
                    <a:pt x="12203" y="2780"/>
                    <a:pt x="12076" y="2653"/>
                    <a:pt x="11921" y="2653"/>
                  </a:cubicBezTo>
                  <a:lnTo>
                    <a:pt x="10396" y="2653"/>
                  </a:lnTo>
                  <a:cubicBezTo>
                    <a:pt x="10241" y="2653"/>
                    <a:pt x="10114" y="2780"/>
                    <a:pt x="10114" y="2935"/>
                  </a:cubicBezTo>
                  <a:lnTo>
                    <a:pt x="10114" y="11089"/>
                  </a:lnTo>
                  <a:lnTo>
                    <a:pt x="9098" y="11089"/>
                  </a:lnTo>
                  <a:lnTo>
                    <a:pt x="9098" y="9891"/>
                  </a:lnTo>
                  <a:cubicBezTo>
                    <a:pt x="9098" y="9801"/>
                    <a:pt x="9038" y="9721"/>
                    <a:pt x="8951" y="9701"/>
                  </a:cubicBezTo>
                  <a:cubicBezTo>
                    <a:pt x="8935" y="9697"/>
                    <a:pt x="8920" y="9696"/>
                    <a:pt x="8905" y="9696"/>
                  </a:cubicBezTo>
                  <a:cubicBezTo>
                    <a:pt x="8800" y="9696"/>
                    <a:pt x="8715" y="9781"/>
                    <a:pt x="8715" y="9885"/>
                  </a:cubicBezTo>
                  <a:lnTo>
                    <a:pt x="8715" y="11089"/>
                  </a:lnTo>
                  <a:lnTo>
                    <a:pt x="7411" y="11089"/>
                  </a:lnTo>
                  <a:lnTo>
                    <a:pt x="7411" y="7044"/>
                  </a:lnTo>
                  <a:cubicBezTo>
                    <a:pt x="7802" y="6401"/>
                    <a:pt x="8077" y="5696"/>
                    <a:pt x="8224" y="4953"/>
                  </a:cubicBezTo>
                  <a:lnTo>
                    <a:pt x="8715" y="4953"/>
                  </a:lnTo>
                  <a:lnTo>
                    <a:pt x="8715" y="9080"/>
                  </a:lnTo>
                  <a:cubicBezTo>
                    <a:pt x="8715" y="9170"/>
                    <a:pt x="8775" y="9250"/>
                    <a:pt x="8862" y="9270"/>
                  </a:cubicBezTo>
                  <a:cubicBezTo>
                    <a:pt x="8877" y="9273"/>
                    <a:pt x="8892" y="9275"/>
                    <a:pt x="8907" y="9275"/>
                  </a:cubicBezTo>
                  <a:cubicBezTo>
                    <a:pt x="9012" y="9275"/>
                    <a:pt x="9098" y="9189"/>
                    <a:pt x="9098" y="9086"/>
                  </a:cubicBezTo>
                  <a:lnTo>
                    <a:pt x="9098" y="4852"/>
                  </a:lnTo>
                  <a:cubicBezTo>
                    <a:pt x="9098" y="4697"/>
                    <a:pt x="8971" y="4570"/>
                    <a:pt x="8816" y="4570"/>
                  </a:cubicBezTo>
                  <a:lnTo>
                    <a:pt x="8288" y="4570"/>
                  </a:lnTo>
                  <a:cubicBezTo>
                    <a:pt x="8331" y="4272"/>
                    <a:pt x="8353" y="3970"/>
                    <a:pt x="8353" y="3663"/>
                  </a:cubicBezTo>
                  <a:lnTo>
                    <a:pt x="8353" y="2307"/>
                  </a:lnTo>
                  <a:lnTo>
                    <a:pt x="9155" y="2307"/>
                  </a:lnTo>
                  <a:cubicBezTo>
                    <a:pt x="9206" y="2307"/>
                    <a:pt x="9255" y="2291"/>
                    <a:pt x="9291" y="2254"/>
                  </a:cubicBezTo>
                  <a:cubicBezTo>
                    <a:pt x="9370" y="2176"/>
                    <a:pt x="9367" y="2056"/>
                    <a:pt x="9293" y="1985"/>
                  </a:cubicBezTo>
                  <a:lnTo>
                    <a:pt x="7365" y="57"/>
                  </a:lnTo>
                  <a:cubicBezTo>
                    <a:pt x="7328" y="20"/>
                    <a:pt x="7281" y="0"/>
                    <a:pt x="72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2" name="Google Shape;442;p51"/>
          <p:cNvGrpSpPr/>
          <p:nvPr/>
        </p:nvGrpSpPr>
        <p:grpSpPr>
          <a:xfrm>
            <a:off x="7812996" y="1994233"/>
            <a:ext cx="538673" cy="475705"/>
            <a:chOff x="5588139" y="2584360"/>
            <a:chExt cx="361598" cy="299091"/>
          </a:xfrm>
        </p:grpSpPr>
        <p:sp>
          <p:nvSpPr>
            <p:cNvPr id="443" name="Google Shape;443;p51"/>
            <p:cNvSpPr/>
            <p:nvPr/>
          </p:nvSpPr>
          <p:spPr>
            <a:xfrm>
              <a:off x="5593439" y="2589716"/>
              <a:ext cx="350916" cy="69592"/>
            </a:xfrm>
            <a:custGeom>
              <a:rect b="b" l="l" r="r" t="t"/>
              <a:pathLst>
                <a:path extrusionOk="0" h="2495" w="12581">
                  <a:moveTo>
                    <a:pt x="705" y="0"/>
                  </a:moveTo>
                  <a:cubicBezTo>
                    <a:pt x="317" y="0"/>
                    <a:pt x="1" y="316"/>
                    <a:pt x="1" y="706"/>
                  </a:cubicBezTo>
                  <a:lnTo>
                    <a:pt x="1" y="1803"/>
                  </a:lnTo>
                  <a:lnTo>
                    <a:pt x="398" y="2495"/>
                  </a:lnTo>
                  <a:lnTo>
                    <a:pt x="12245" y="2495"/>
                  </a:lnTo>
                  <a:lnTo>
                    <a:pt x="12577" y="1803"/>
                  </a:lnTo>
                  <a:lnTo>
                    <a:pt x="12577" y="706"/>
                  </a:lnTo>
                  <a:cubicBezTo>
                    <a:pt x="12581" y="316"/>
                    <a:pt x="12265" y="0"/>
                    <a:pt x="1187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51"/>
            <p:cNvSpPr/>
            <p:nvPr/>
          </p:nvSpPr>
          <p:spPr>
            <a:xfrm>
              <a:off x="5593439" y="2589716"/>
              <a:ext cx="36093" cy="69592"/>
            </a:xfrm>
            <a:custGeom>
              <a:rect b="b" l="l" r="r" t="t"/>
              <a:pathLst>
                <a:path extrusionOk="0" h="2495" w="1294">
                  <a:moveTo>
                    <a:pt x="705" y="0"/>
                  </a:moveTo>
                  <a:cubicBezTo>
                    <a:pt x="317" y="0"/>
                    <a:pt x="1" y="316"/>
                    <a:pt x="1" y="706"/>
                  </a:cubicBezTo>
                  <a:lnTo>
                    <a:pt x="1" y="1803"/>
                  </a:lnTo>
                  <a:lnTo>
                    <a:pt x="398" y="2495"/>
                  </a:lnTo>
                  <a:lnTo>
                    <a:pt x="1055" y="2495"/>
                  </a:lnTo>
                  <a:lnTo>
                    <a:pt x="1055" y="540"/>
                  </a:lnTo>
                  <a:lnTo>
                    <a:pt x="1056" y="540"/>
                  </a:lnTo>
                  <a:cubicBezTo>
                    <a:pt x="1056" y="326"/>
                    <a:pt x="1148" y="132"/>
                    <a:pt x="12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1"/>
            <p:cNvSpPr/>
            <p:nvPr/>
          </p:nvSpPr>
          <p:spPr>
            <a:xfrm>
              <a:off x="5593439" y="2639978"/>
              <a:ext cx="350916" cy="238007"/>
            </a:xfrm>
            <a:custGeom>
              <a:rect b="b" l="l" r="r" t="t"/>
              <a:pathLst>
                <a:path extrusionOk="0" h="8533" w="12581">
                  <a:moveTo>
                    <a:pt x="1" y="1"/>
                  </a:moveTo>
                  <a:lnTo>
                    <a:pt x="1" y="7827"/>
                  </a:lnTo>
                  <a:cubicBezTo>
                    <a:pt x="1" y="8216"/>
                    <a:pt x="317" y="8532"/>
                    <a:pt x="706" y="8532"/>
                  </a:cubicBezTo>
                  <a:lnTo>
                    <a:pt x="11875" y="8532"/>
                  </a:lnTo>
                  <a:cubicBezTo>
                    <a:pt x="12265" y="8532"/>
                    <a:pt x="12581" y="8216"/>
                    <a:pt x="12581" y="7827"/>
                  </a:cubicBezTo>
                  <a:lnTo>
                    <a:pt x="1258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51"/>
            <p:cNvSpPr/>
            <p:nvPr/>
          </p:nvSpPr>
          <p:spPr>
            <a:xfrm>
              <a:off x="5593495" y="2639978"/>
              <a:ext cx="40277" cy="238007"/>
            </a:xfrm>
            <a:custGeom>
              <a:rect b="b" l="l" r="r" t="t"/>
              <a:pathLst>
                <a:path extrusionOk="0" h="8533" w="1444">
                  <a:moveTo>
                    <a:pt x="0" y="1"/>
                  </a:moveTo>
                  <a:lnTo>
                    <a:pt x="0" y="7827"/>
                  </a:lnTo>
                  <a:cubicBezTo>
                    <a:pt x="0" y="8216"/>
                    <a:pt x="316" y="8532"/>
                    <a:pt x="706" y="8532"/>
                  </a:cubicBezTo>
                  <a:lnTo>
                    <a:pt x="1444" y="8532"/>
                  </a:lnTo>
                  <a:cubicBezTo>
                    <a:pt x="1212" y="8414"/>
                    <a:pt x="1054" y="8170"/>
                    <a:pt x="1054" y="7888"/>
                  </a:cubicBezTo>
                  <a:lnTo>
                    <a:pt x="10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51"/>
            <p:cNvSpPr/>
            <p:nvPr/>
          </p:nvSpPr>
          <p:spPr>
            <a:xfrm>
              <a:off x="5634134" y="2708454"/>
              <a:ext cx="61503" cy="52940"/>
            </a:xfrm>
            <a:custGeom>
              <a:rect b="b" l="l" r="r" t="t"/>
              <a:pathLst>
                <a:path extrusionOk="0" h="1898" w="2205">
                  <a:moveTo>
                    <a:pt x="464" y="0"/>
                  </a:moveTo>
                  <a:cubicBezTo>
                    <a:pt x="208" y="0"/>
                    <a:pt x="1" y="207"/>
                    <a:pt x="1" y="463"/>
                  </a:cubicBezTo>
                  <a:lnTo>
                    <a:pt x="1" y="1434"/>
                  </a:lnTo>
                  <a:cubicBezTo>
                    <a:pt x="1" y="1690"/>
                    <a:pt x="208" y="1898"/>
                    <a:pt x="464" y="1898"/>
                  </a:cubicBezTo>
                  <a:lnTo>
                    <a:pt x="1742" y="1898"/>
                  </a:lnTo>
                  <a:cubicBezTo>
                    <a:pt x="1998" y="1898"/>
                    <a:pt x="2205" y="1690"/>
                    <a:pt x="2205" y="1434"/>
                  </a:cubicBezTo>
                  <a:lnTo>
                    <a:pt x="2205" y="463"/>
                  </a:lnTo>
                  <a:cubicBezTo>
                    <a:pt x="2205" y="207"/>
                    <a:pt x="1998" y="0"/>
                    <a:pt x="17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51"/>
            <p:cNvSpPr/>
            <p:nvPr/>
          </p:nvSpPr>
          <p:spPr>
            <a:xfrm>
              <a:off x="5634134" y="2708482"/>
              <a:ext cx="20445" cy="52996"/>
            </a:xfrm>
            <a:custGeom>
              <a:rect b="b" l="l" r="r" t="t"/>
              <a:pathLst>
                <a:path extrusionOk="0" h="1900" w="733">
                  <a:moveTo>
                    <a:pt x="464" y="1"/>
                  </a:moveTo>
                  <a:cubicBezTo>
                    <a:pt x="208" y="1"/>
                    <a:pt x="1" y="208"/>
                    <a:pt x="1" y="465"/>
                  </a:cubicBezTo>
                  <a:lnTo>
                    <a:pt x="1" y="1435"/>
                  </a:lnTo>
                  <a:cubicBezTo>
                    <a:pt x="1" y="1693"/>
                    <a:pt x="208" y="1900"/>
                    <a:pt x="464" y="1900"/>
                  </a:cubicBezTo>
                  <a:lnTo>
                    <a:pt x="732" y="1900"/>
                  </a:lnTo>
                  <a:cubicBezTo>
                    <a:pt x="625" y="1812"/>
                    <a:pt x="556" y="1682"/>
                    <a:pt x="556" y="1536"/>
                  </a:cubicBezTo>
                  <a:lnTo>
                    <a:pt x="556" y="363"/>
                  </a:lnTo>
                  <a:cubicBezTo>
                    <a:pt x="556" y="217"/>
                    <a:pt x="625" y="85"/>
                    <a:pt x="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51"/>
            <p:cNvSpPr/>
            <p:nvPr/>
          </p:nvSpPr>
          <p:spPr>
            <a:xfrm>
              <a:off x="5620327" y="2608961"/>
              <a:ext cx="15425" cy="10739"/>
            </a:xfrm>
            <a:custGeom>
              <a:rect b="b" l="l" r="r" t="t"/>
              <a:pathLst>
                <a:path extrusionOk="0" h="385" w="553">
                  <a:moveTo>
                    <a:pt x="215" y="1"/>
                  </a:moveTo>
                  <a:cubicBezTo>
                    <a:pt x="95" y="1"/>
                    <a:pt x="0" y="111"/>
                    <a:pt x="29" y="238"/>
                  </a:cubicBezTo>
                  <a:cubicBezTo>
                    <a:pt x="48" y="324"/>
                    <a:pt x="131" y="384"/>
                    <a:pt x="220" y="384"/>
                  </a:cubicBezTo>
                  <a:lnTo>
                    <a:pt x="335" y="384"/>
                  </a:lnTo>
                  <a:cubicBezTo>
                    <a:pt x="425" y="384"/>
                    <a:pt x="505" y="324"/>
                    <a:pt x="523" y="238"/>
                  </a:cubicBezTo>
                  <a:cubicBezTo>
                    <a:pt x="552" y="114"/>
                    <a:pt x="459" y="1"/>
                    <a:pt x="33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51"/>
            <p:cNvSpPr/>
            <p:nvPr/>
          </p:nvSpPr>
          <p:spPr>
            <a:xfrm>
              <a:off x="5648778" y="2608961"/>
              <a:ext cx="15425" cy="10739"/>
            </a:xfrm>
            <a:custGeom>
              <a:rect b="b" l="l" r="r" t="t"/>
              <a:pathLst>
                <a:path extrusionOk="0" h="385" w="553">
                  <a:moveTo>
                    <a:pt x="220" y="1"/>
                  </a:moveTo>
                  <a:cubicBezTo>
                    <a:pt x="129" y="1"/>
                    <a:pt x="49" y="61"/>
                    <a:pt x="29" y="146"/>
                  </a:cubicBezTo>
                  <a:cubicBezTo>
                    <a:pt x="0" y="271"/>
                    <a:pt x="95" y="384"/>
                    <a:pt x="215" y="384"/>
                  </a:cubicBezTo>
                  <a:lnTo>
                    <a:pt x="338" y="384"/>
                  </a:lnTo>
                  <a:cubicBezTo>
                    <a:pt x="459" y="384"/>
                    <a:pt x="552" y="272"/>
                    <a:pt x="525" y="146"/>
                  </a:cubicBezTo>
                  <a:cubicBezTo>
                    <a:pt x="505" y="61"/>
                    <a:pt x="422" y="1"/>
                    <a:pt x="3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51"/>
            <p:cNvSpPr/>
            <p:nvPr/>
          </p:nvSpPr>
          <p:spPr>
            <a:xfrm>
              <a:off x="5677172" y="2608961"/>
              <a:ext cx="15425" cy="10739"/>
            </a:xfrm>
            <a:custGeom>
              <a:rect b="b" l="l" r="r" t="t"/>
              <a:pathLst>
                <a:path extrusionOk="0" h="385" w="553">
                  <a:moveTo>
                    <a:pt x="216" y="1"/>
                  </a:moveTo>
                  <a:cubicBezTo>
                    <a:pt x="94" y="1"/>
                    <a:pt x="1" y="111"/>
                    <a:pt x="30" y="238"/>
                  </a:cubicBezTo>
                  <a:cubicBezTo>
                    <a:pt x="48" y="324"/>
                    <a:pt x="131" y="384"/>
                    <a:pt x="219" y="384"/>
                  </a:cubicBezTo>
                  <a:lnTo>
                    <a:pt x="334" y="384"/>
                  </a:lnTo>
                  <a:cubicBezTo>
                    <a:pt x="424" y="384"/>
                    <a:pt x="505" y="324"/>
                    <a:pt x="524" y="238"/>
                  </a:cubicBezTo>
                  <a:cubicBezTo>
                    <a:pt x="553" y="114"/>
                    <a:pt x="459" y="1"/>
                    <a:pt x="33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51"/>
            <p:cNvSpPr/>
            <p:nvPr/>
          </p:nvSpPr>
          <p:spPr>
            <a:xfrm>
              <a:off x="5628779" y="2668875"/>
              <a:ext cx="72214" cy="97819"/>
            </a:xfrm>
            <a:custGeom>
              <a:rect b="b" l="l" r="r" t="t"/>
              <a:pathLst>
                <a:path extrusionOk="0" h="3507" w="2589">
                  <a:moveTo>
                    <a:pt x="1284" y="376"/>
                  </a:moveTo>
                  <a:cubicBezTo>
                    <a:pt x="1297" y="376"/>
                    <a:pt x="1310" y="376"/>
                    <a:pt x="1323" y="378"/>
                  </a:cubicBezTo>
                  <a:cubicBezTo>
                    <a:pt x="1542" y="397"/>
                    <a:pt x="1707" y="589"/>
                    <a:pt x="1707" y="809"/>
                  </a:cubicBezTo>
                  <a:lnTo>
                    <a:pt x="1707" y="1229"/>
                  </a:lnTo>
                  <a:lnTo>
                    <a:pt x="863" y="1229"/>
                  </a:lnTo>
                  <a:lnTo>
                    <a:pt x="863" y="801"/>
                  </a:lnTo>
                  <a:cubicBezTo>
                    <a:pt x="863" y="567"/>
                    <a:pt x="1053" y="376"/>
                    <a:pt x="1284" y="376"/>
                  </a:cubicBezTo>
                  <a:close/>
                  <a:moveTo>
                    <a:pt x="1936" y="1612"/>
                  </a:moveTo>
                  <a:cubicBezTo>
                    <a:pt x="2084" y="1612"/>
                    <a:pt x="2205" y="1734"/>
                    <a:pt x="2205" y="1887"/>
                  </a:cubicBezTo>
                  <a:lnTo>
                    <a:pt x="2205" y="2853"/>
                  </a:lnTo>
                  <a:cubicBezTo>
                    <a:pt x="2205" y="3004"/>
                    <a:pt x="2082" y="3126"/>
                    <a:pt x="1932" y="3126"/>
                  </a:cubicBezTo>
                  <a:lnTo>
                    <a:pt x="659" y="3126"/>
                  </a:lnTo>
                  <a:cubicBezTo>
                    <a:pt x="507" y="3126"/>
                    <a:pt x="384" y="3005"/>
                    <a:pt x="384" y="2853"/>
                  </a:cubicBezTo>
                  <a:lnTo>
                    <a:pt x="384" y="1887"/>
                  </a:lnTo>
                  <a:cubicBezTo>
                    <a:pt x="384" y="1735"/>
                    <a:pt x="507" y="1612"/>
                    <a:pt x="659" y="1612"/>
                  </a:cubicBezTo>
                  <a:lnTo>
                    <a:pt x="1934" y="1612"/>
                  </a:lnTo>
                  <a:cubicBezTo>
                    <a:pt x="1935" y="1612"/>
                    <a:pt x="1935" y="1612"/>
                    <a:pt x="1936" y="1612"/>
                  </a:cubicBezTo>
                  <a:close/>
                  <a:moveTo>
                    <a:pt x="1285" y="0"/>
                  </a:moveTo>
                  <a:cubicBezTo>
                    <a:pt x="840" y="0"/>
                    <a:pt x="479" y="361"/>
                    <a:pt x="479" y="806"/>
                  </a:cubicBezTo>
                  <a:lnTo>
                    <a:pt x="479" y="1250"/>
                  </a:lnTo>
                  <a:cubicBezTo>
                    <a:pt x="203" y="1324"/>
                    <a:pt x="1" y="1580"/>
                    <a:pt x="1" y="1881"/>
                  </a:cubicBezTo>
                  <a:lnTo>
                    <a:pt x="1" y="2853"/>
                  </a:lnTo>
                  <a:cubicBezTo>
                    <a:pt x="1" y="3214"/>
                    <a:pt x="294" y="3507"/>
                    <a:pt x="654" y="3507"/>
                  </a:cubicBezTo>
                  <a:lnTo>
                    <a:pt x="1935" y="3507"/>
                  </a:lnTo>
                  <a:cubicBezTo>
                    <a:pt x="2296" y="3507"/>
                    <a:pt x="2589" y="3214"/>
                    <a:pt x="2589" y="2853"/>
                  </a:cubicBezTo>
                  <a:lnTo>
                    <a:pt x="2589" y="1881"/>
                  </a:lnTo>
                  <a:cubicBezTo>
                    <a:pt x="2589" y="1577"/>
                    <a:pt x="2386" y="1324"/>
                    <a:pt x="2110" y="1250"/>
                  </a:cubicBezTo>
                  <a:lnTo>
                    <a:pt x="2110" y="815"/>
                  </a:lnTo>
                  <a:cubicBezTo>
                    <a:pt x="2110" y="367"/>
                    <a:pt x="1743" y="0"/>
                    <a:pt x="12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51"/>
            <p:cNvSpPr/>
            <p:nvPr/>
          </p:nvSpPr>
          <p:spPr>
            <a:xfrm>
              <a:off x="5722330" y="2703099"/>
              <a:ext cx="21310" cy="10711"/>
            </a:xfrm>
            <a:custGeom>
              <a:rect b="b" l="l" r="r" t="t"/>
              <a:pathLst>
                <a:path extrusionOk="0" h="384" w="764">
                  <a:moveTo>
                    <a:pt x="219" y="0"/>
                  </a:moveTo>
                  <a:cubicBezTo>
                    <a:pt x="129" y="0"/>
                    <a:pt x="48" y="60"/>
                    <a:pt x="29" y="146"/>
                  </a:cubicBezTo>
                  <a:cubicBezTo>
                    <a:pt x="0" y="272"/>
                    <a:pt x="94" y="384"/>
                    <a:pt x="215" y="384"/>
                  </a:cubicBezTo>
                  <a:lnTo>
                    <a:pt x="545" y="384"/>
                  </a:lnTo>
                  <a:cubicBezTo>
                    <a:pt x="635" y="384"/>
                    <a:pt x="715" y="324"/>
                    <a:pt x="735" y="238"/>
                  </a:cubicBezTo>
                  <a:cubicBezTo>
                    <a:pt x="764" y="112"/>
                    <a:pt x="669" y="0"/>
                    <a:pt x="5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51"/>
            <p:cNvSpPr/>
            <p:nvPr/>
          </p:nvSpPr>
          <p:spPr>
            <a:xfrm>
              <a:off x="5757754" y="2703099"/>
              <a:ext cx="154803" cy="10711"/>
            </a:xfrm>
            <a:custGeom>
              <a:rect b="b" l="l" r="r" t="t"/>
              <a:pathLst>
                <a:path extrusionOk="0" h="384" w="5550">
                  <a:moveTo>
                    <a:pt x="218" y="0"/>
                  </a:moveTo>
                  <a:cubicBezTo>
                    <a:pt x="127" y="0"/>
                    <a:pt x="48" y="60"/>
                    <a:pt x="28" y="146"/>
                  </a:cubicBezTo>
                  <a:cubicBezTo>
                    <a:pt x="0" y="270"/>
                    <a:pt x="94" y="384"/>
                    <a:pt x="215" y="384"/>
                  </a:cubicBezTo>
                  <a:lnTo>
                    <a:pt x="5335" y="384"/>
                  </a:lnTo>
                  <a:cubicBezTo>
                    <a:pt x="5456" y="384"/>
                    <a:pt x="5550" y="272"/>
                    <a:pt x="5522" y="146"/>
                  </a:cubicBezTo>
                  <a:cubicBezTo>
                    <a:pt x="5502" y="60"/>
                    <a:pt x="5419" y="0"/>
                    <a:pt x="53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51"/>
            <p:cNvSpPr/>
            <p:nvPr/>
          </p:nvSpPr>
          <p:spPr>
            <a:xfrm>
              <a:off x="5722442" y="2738383"/>
              <a:ext cx="189446" cy="10739"/>
            </a:xfrm>
            <a:custGeom>
              <a:rect b="b" l="l" r="r" t="t"/>
              <a:pathLst>
                <a:path extrusionOk="0" h="385" w="6792">
                  <a:moveTo>
                    <a:pt x="218" y="1"/>
                  </a:moveTo>
                  <a:cubicBezTo>
                    <a:pt x="128" y="1"/>
                    <a:pt x="48" y="61"/>
                    <a:pt x="28" y="148"/>
                  </a:cubicBezTo>
                  <a:cubicBezTo>
                    <a:pt x="1" y="275"/>
                    <a:pt x="94" y="384"/>
                    <a:pt x="212" y="384"/>
                  </a:cubicBezTo>
                  <a:lnTo>
                    <a:pt x="6573" y="384"/>
                  </a:lnTo>
                  <a:cubicBezTo>
                    <a:pt x="6662" y="384"/>
                    <a:pt x="6744" y="324"/>
                    <a:pt x="6762" y="237"/>
                  </a:cubicBezTo>
                  <a:cubicBezTo>
                    <a:pt x="6791" y="111"/>
                    <a:pt x="6698" y="1"/>
                    <a:pt x="65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51"/>
            <p:cNvSpPr/>
            <p:nvPr/>
          </p:nvSpPr>
          <p:spPr>
            <a:xfrm>
              <a:off x="5703838" y="2773137"/>
              <a:ext cx="208050" cy="10711"/>
            </a:xfrm>
            <a:custGeom>
              <a:rect b="b" l="l" r="r" t="t"/>
              <a:pathLst>
                <a:path extrusionOk="0" h="384" w="7459">
                  <a:moveTo>
                    <a:pt x="189" y="0"/>
                  </a:moveTo>
                  <a:cubicBezTo>
                    <a:pt x="83" y="0"/>
                    <a:pt x="0" y="88"/>
                    <a:pt x="0" y="192"/>
                  </a:cubicBezTo>
                  <a:cubicBezTo>
                    <a:pt x="0" y="298"/>
                    <a:pt x="83" y="384"/>
                    <a:pt x="189" y="384"/>
                  </a:cubicBezTo>
                  <a:lnTo>
                    <a:pt x="7240" y="384"/>
                  </a:lnTo>
                  <a:cubicBezTo>
                    <a:pt x="7329" y="384"/>
                    <a:pt x="7411" y="324"/>
                    <a:pt x="7429" y="237"/>
                  </a:cubicBezTo>
                  <a:cubicBezTo>
                    <a:pt x="7458" y="112"/>
                    <a:pt x="7365" y="0"/>
                    <a:pt x="724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1"/>
            <p:cNvSpPr/>
            <p:nvPr/>
          </p:nvSpPr>
          <p:spPr>
            <a:xfrm>
              <a:off x="5628193" y="2807919"/>
              <a:ext cx="283695" cy="10711"/>
            </a:xfrm>
            <a:custGeom>
              <a:rect b="b" l="l" r="r" t="t"/>
              <a:pathLst>
                <a:path extrusionOk="0" h="384" w="10171">
                  <a:moveTo>
                    <a:pt x="214" y="0"/>
                  </a:moveTo>
                  <a:cubicBezTo>
                    <a:pt x="94" y="0"/>
                    <a:pt x="0" y="111"/>
                    <a:pt x="30" y="237"/>
                  </a:cubicBezTo>
                  <a:cubicBezTo>
                    <a:pt x="46" y="324"/>
                    <a:pt x="129" y="384"/>
                    <a:pt x="220" y="384"/>
                  </a:cubicBezTo>
                  <a:lnTo>
                    <a:pt x="9952" y="384"/>
                  </a:lnTo>
                  <a:cubicBezTo>
                    <a:pt x="10041" y="384"/>
                    <a:pt x="10123" y="324"/>
                    <a:pt x="10141" y="237"/>
                  </a:cubicBezTo>
                  <a:cubicBezTo>
                    <a:pt x="10170" y="111"/>
                    <a:pt x="10077" y="0"/>
                    <a:pt x="99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51"/>
            <p:cNvSpPr/>
            <p:nvPr/>
          </p:nvSpPr>
          <p:spPr>
            <a:xfrm>
              <a:off x="5628193" y="2842645"/>
              <a:ext cx="283695" cy="10739"/>
            </a:xfrm>
            <a:custGeom>
              <a:rect b="b" l="l" r="r" t="t"/>
              <a:pathLst>
                <a:path extrusionOk="0" h="385" w="10171">
                  <a:moveTo>
                    <a:pt x="220" y="1"/>
                  </a:moveTo>
                  <a:cubicBezTo>
                    <a:pt x="129" y="1"/>
                    <a:pt x="48" y="61"/>
                    <a:pt x="30" y="150"/>
                  </a:cubicBezTo>
                  <a:cubicBezTo>
                    <a:pt x="0" y="274"/>
                    <a:pt x="94" y="384"/>
                    <a:pt x="214" y="384"/>
                  </a:cubicBezTo>
                  <a:lnTo>
                    <a:pt x="9952" y="384"/>
                  </a:lnTo>
                  <a:cubicBezTo>
                    <a:pt x="10041" y="384"/>
                    <a:pt x="10123" y="325"/>
                    <a:pt x="10141" y="237"/>
                  </a:cubicBezTo>
                  <a:cubicBezTo>
                    <a:pt x="10170" y="113"/>
                    <a:pt x="10077" y="1"/>
                    <a:pt x="99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51"/>
            <p:cNvSpPr/>
            <p:nvPr/>
          </p:nvSpPr>
          <p:spPr>
            <a:xfrm>
              <a:off x="5588139" y="2584416"/>
              <a:ext cx="361598" cy="299035"/>
            </a:xfrm>
            <a:custGeom>
              <a:rect b="b" l="l" r="r" t="t"/>
              <a:pathLst>
                <a:path extrusionOk="0" h="10721" w="12964">
                  <a:moveTo>
                    <a:pt x="895" y="0"/>
                  </a:moveTo>
                  <a:cubicBezTo>
                    <a:pt x="401" y="0"/>
                    <a:pt x="1" y="401"/>
                    <a:pt x="1" y="896"/>
                  </a:cubicBezTo>
                  <a:lnTo>
                    <a:pt x="1" y="9825"/>
                  </a:lnTo>
                  <a:cubicBezTo>
                    <a:pt x="1" y="10320"/>
                    <a:pt x="401" y="10721"/>
                    <a:pt x="895" y="10721"/>
                  </a:cubicBezTo>
                  <a:lnTo>
                    <a:pt x="12068" y="10721"/>
                  </a:lnTo>
                  <a:cubicBezTo>
                    <a:pt x="12563" y="10721"/>
                    <a:pt x="12964" y="10320"/>
                    <a:pt x="12964" y="9825"/>
                  </a:cubicBezTo>
                  <a:lnTo>
                    <a:pt x="12964" y="8604"/>
                  </a:lnTo>
                  <a:cubicBezTo>
                    <a:pt x="12962" y="8498"/>
                    <a:pt x="12877" y="8413"/>
                    <a:pt x="12772" y="8413"/>
                  </a:cubicBezTo>
                  <a:cubicBezTo>
                    <a:pt x="12757" y="8413"/>
                    <a:pt x="12742" y="8415"/>
                    <a:pt x="12726" y="8418"/>
                  </a:cubicBezTo>
                  <a:cubicBezTo>
                    <a:pt x="12637" y="8437"/>
                    <a:pt x="12579" y="8520"/>
                    <a:pt x="12579" y="8607"/>
                  </a:cubicBezTo>
                  <a:lnTo>
                    <a:pt x="12579" y="9839"/>
                  </a:lnTo>
                  <a:cubicBezTo>
                    <a:pt x="12579" y="10123"/>
                    <a:pt x="12349" y="10354"/>
                    <a:pt x="12062" y="10354"/>
                  </a:cubicBezTo>
                  <a:lnTo>
                    <a:pt x="900" y="10354"/>
                  </a:lnTo>
                  <a:cubicBezTo>
                    <a:pt x="616" y="10354"/>
                    <a:pt x="384" y="10124"/>
                    <a:pt x="384" y="9839"/>
                  </a:cubicBezTo>
                  <a:lnTo>
                    <a:pt x="384" y="2186"/>
                  </a:lnTo>
                  <a:lnTo>
                    <a:pt x="1745" y="2186"/>
                  </a:lnTo>
                  <a:cubicBezTo>
                    <a:pt x="1835" y="2186"/>
                    <a:pt x="1917" y="2126"/>
                    <a:pt x="1935" y="2040"/>
                  </a:cubicBezTo>
                  <a:cubicBezTo>
                    <a:pt x="1964" y="1916"/>
                    <a:pt x="1871" y="1803"/>
                    <a:pt x="1749" y="1803"/>
                  </a:cubicBezTo>
                  <a:lnTo>
                    <a:pt x="384" y="1803"/>
                  </a:lnTo>
                  <a:lnTo>
                    <a:pt x="384" y="583"/>
                  </a:lnTo>
                  <a:cubicBezTo>
                    <a:pt x="384" y="473"/>
                    <a:pt x="473" y="384"/>
                    <a:pt x="584" y="384"/>
                  </a:cubicBezTo>
                  <a:lnTo>
                    <a:pt x="10286" y="384"/>
                  </a:lnTo>
                  <a:cubicBezTo>
                    <a:pt x="10306" y="384"/>
                    <a:pt x="10325" y="376"/>
                    <a:pt x="10341" y="361"/>
                  </a:cubicBezTo>
                  <a:cubicBezTo>
                    <a:pt x="10496" y="197"/>
                    <a:pt x="10382" y="0"/>
                    <a:pt x="102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1"/>
            <p:cNvSpPr/>
            <p:nvPr/>
          </p:nvSpPr>
          <p:spPr>
            <a:xfrm>
              <a:off x="5653129" y="2584360"/>
              <a:ext cx="296581" cy="222945"/>
            </a:xfrm>
            <a:custGeom>
              <a:rect b="b" l="l" r="r" t="t"/>
              <a:pathLst>
                <a:path extrusionOk="0" h="7993" w="10633">
                  <a:moveTo>
                    <a:pt x="8698" y="1"/>
                  </a:moveTo>
                  <a:cubicBezTo>
                    <a:pt x="8592" y="2"/>
                    <a:pt x="8508" y="87"/>
                    <a:pt x="8508" y="192"/>
                  </a:cubicBezTo>
                  <a:cubicBezTo>
                    <a:pt x="8508" y="298"/>
                    <a:pt x="8592" y="383"/>
                    <a:pt x="8698" y="384"/>
                  </a:cubicBezTo>
                  <a:lnTo>
                    <a:pt x="9729" y="384"/>
                  </a:lnTo>
                  <a:cubicBezTo>
                    <a:pt x="9729" y="384"/>
                    <a:pt x="9730" y="384"/>
                    <a:pt x="9730" y="384"/>
                  </a:cubicBezTo>
                  <a:cubicBezTo>
                    <a:pt x="10013" y="384"/>
                    <a:pt x="10249" y="898"/>
                    <a:pt x="10249" y="898"/>
                  </a:cubicBezTo>
                  <a:lnTo>
                    <a:pt x="10249" y="1803"/>
                  </a:lnTo>
                  <a:lnTo>
                    <a:pt x="219" y="1803"/>
                  </a:lnTo>
                  <a:cubicBezTo>
                    <a:pt x="128" y="1803"/>
                    <a:pt x="48" y="1863"/>
                    <a:pt x="28" y="1950"/>
                  </a:cubicBezTo>
                  <a:cubicBezTo>
                    <a:pt x="1" y="2075"/>
                    <a:pt x="94" y="2187"/>
                    <a:pt x="212" y="2187"/>
                  </a:cubicBezTo>
                  <a:lnTo>
                    <a:pt x="10249" y="2187"/>
                  </a:lnTo>
                  <a:lnTo>
                    <a:pt x="10249" y="7802"/>
                  </a:lnTo>
                  <a:cubicBezTo>
                    <a:pt x="10249" y="7802"/>
                    <a:pt x="10329" y="7992"/>
                    <a:pt x="10433" y="7992"/>
                  </a:cubicBezTo>
                  <a:cubicBezTo>
                    <a:pt x="10536" y="7992"/>
                    <a:pt x="10623" y="7908"/>
                    <a:pt x="10632" y="7802"/>
                  </a:cubicBezTo>
                  <a:lnTo>
                    <a:pt x="10632" y="898"/>
                  </a:lnTo>
                  <a:cubicBezTo>
                    <a:pt x="10623" y="406"/>
                    <a:pt x="10221" y="2"/>
                    <a:pt x="97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1" name="Google Shape;461;p51"/>
          <p:cNvSpPr txBox="1"/>
          <p:nvPr/>
        </p:nvSpPr>
        <p:spPr>
          <a:xfrm>
            <a:off x="986425" y="3072000"/>
            <a:ext cx="3984000" cy="1656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a:latin typeface="Glegoo"/>
                <a:ea typeface="Glegoo"/>
                <a:cs typeface="Glegoo"/>
                <a:sym typeface="Glegoo"/>
              </a:rPr>
              <a:t>7.RP Includes but isn’t limited to:</a:t>
            </a:r>
            <a:endParaRPr b="1">
              <a:latin typeface="Glegoo"/>
              <a:ea typeface="Glegoo"/>
              <a:cs typeface="Glegoo"/>
              <a:sym typeface="Glegoo"/>
            </a:endParaRPr>
          </a:p>
          <a:p>
            <a:pPr indent="-317500" lvl="0" marL="457200" rtl="0" algn="l">
              <a:spcBef>
                <a:spcPts val="0"/>
              </a:spcBef>
              <a:spcAft>
                <a:spcPts val="0"/>
              </a:spcAft>
              <a:buSzPts val="1400"/>
              <a:buFont typeface="Glegoo"/>
              <a:buChar char="●"/>
            </a:pPr>
            <a:r>
              <a:rPr lang="en">
                <a:latin typeface="Glegoo"/>
                <a:ea typeface="Glegoo"/>
                <a:cs typeface="Glegoo"/>
                <a:sym typeface="Glegoo"/>
              </a:rPr>
              <a:t>Calculate unit rates with fractions</a:t>
            </a:r>
            <a:endParaRPr>
              <a:latin typeface="Glegoo"/>
              <a:ea typeface="Glegoo"/>
              <a:cs typeface="Glegoo"/>
              <a:sym typeface="Glegoo"/>
            </a:endParaRPr>
          </a:p>
          <a:p>
            <a:pPr indent="-317500" lvl="0" marL="457200" rtl="0" algn="l">
              <a:spcBef>
                <a:spcPts val="0"/>
              </a:spcBef>
              <a:spcAft>
                <a:spcPts val="0"/>
              </a:spcAft>
              <a:buSzPts val="1400"/>
              <a:buFont typeface="Glegoo"/>
              <a:buChar char="●"/>
            </a:pPr>
            <a:r>
              <a:rPr lang="en">
                <a:latin typeface="Glegoo"/>
                <a:ea typeface="Glegoo"/>
                <a:cs typeface="Glegoo"/>
                <a:sym typeface="Glegoo"/>
              </a:rPr>
              <a:t>Find the constant of proportionality</a:t>
            </a:r>
            <a:endParaRPr>
              <a:latin typeface="Glegoo"/>
              <a:ea typeface="Glegoo"/>
              <a:cs typeface="Glegoo"/>
              <a:sym typeface="Glegoo"/>
            </a:endParaRPr>
          </a:p>
          <a:p>
            <a:pPr indent="-317500" lvl="0" marL="457200" rtl="0" algn="l">
              <a:spcBef>
                <a:spcPts val="0"/>
              </a:spcBef>
              <a:spcAft>
                <a:spcPts val="0"/>
              </a:spcAft>
              <a:buSzPts val="1400"/>
              <a:buFont typeface="Glegoo"/>
              <a:buChar char="●"/>
            </a:pPr>
            <a:r>
              <a:rPr lang="en">
                <a:latin typeface="Glegoo"/>
                <a:ea typeface="Glegoo"/>
                <a:cs typeface="Glegoo"/>
                <a:sym typeface="Glegoo"/>
              </a:rPr>
              <a:t>Identify equivalent ratios</a:t>
            </a:r>
            <a:endParaRPr>
              <a:latin typeface="Glegoo"/>
              <a:ea typeface="Glegoo"/>
              <a:cs typeface="Glegoo"/>
              <a:sym typeface="Glegoo"/>
            </a:endParaRPr>
          </a:p>
          <a:p>
            <a:pPr indent="-317500" lvl="0" marL="457200" rtl="0" algn="l">
              <a:spcBef>
                <a:spcPts val="0"/>
              </a:spcBef>
              <a:spcAft>
                <a:spcPts val="0"/>
              </a:spcAft>
              <a:buSzPts val="1400"/>
              <a:buFont typeface="Glegoo"/>
              <a:buChar char="●"/>
            </a:pPr>
            <a:r>
              <a:rPr lang="en">
                <a:latin typeface="Glegoo"/>
                <a:ea typeface="Glegoo"/>
                <a:cs typeface="Glegoo"/>
                <a:sym typeface="Glegoo"/>
              </a:rPr>
              <a:t>Interpret graphs of proportional relationships</a:t>
            </a:r>
            <a:endParaRPr>
              <a:latin typeface="Glegoo"/>
              <a:ea typeface="Glegoo"/>
              <a:cs typeface="Glegoo"/>
              <a:sym typeface="Glegoo"/>
            </a:endParaRPr>
          </a:p>
          <a:p>
            <a:pPr indent="-317500" lvl="0" marL="457200" rtl="0" algn="l">
              <a:spcBef>
                <a:spcPts val="0"/>
              </a:spcBef>
              <a:spcAft>
                <a:spcPts val="0"/>
              </a:spcAft>
              <a:buSzPts val="1400"/>
              <a:buFont typeface="Glegoo"/>
              <a:buChar char="●"/>
            </a:pPr>
            <a:r>
              <a:rPr lang="en">
                <a:latin typeface="Glegoo"/>
                <a:ea typeface="Glegoo"/>
                <a:cs typeface="Glegoo"/>
                <a:sym typeface="Glegoo"/>
              </a:rPr>
              <a:t>Solve percent equations</a:t>
            </a:r>
            <a:endParaRPr>
              <a:latin typeface="Glegoo"/>
              <a:ea typeface="Glegoo"/>
              <a:cs typeface="Glegoo"/>
              <a:sym typeface="Glegoo"/>
            </a:endParaRPr>
          </a:p>
        </p:txBody>
      </p:sp>
      <p:sp>
        <p:nvSpPr>
          <p:cNvPr id="462" name="Google Shape;462;p51"/>
          <p:cNvSpPr txBox="1"/>
          <p:nvPr/>
        </p:nvSpPr>
        <p:spPr>
          <a:xfrm>
            <a:off x="5027275" y="3072000"/>
            <a:ext cx="3984000" cy="1656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a:latin typeface="Glegoo"/>
                <a:ea typeface="Glegoo"/>
                <a:cs typeface="Glegoo"/>
                <a:sym typeface="Glegoo"/>
              </a:rPr>
              <a:t>7.EE Includes but isn’t limited to:</a:t>
            </a:r>
            <a:endParaRPr b="1">
              <a:latin typeface="Glegoo"/>
              <a:ea typeface="Glegoo"/>
              <a:cs typeface="Glegoo"/>
              <a:sym typeface="Glegoo"/>
            </a:endParaRPr>
          </a:p>
          <a:p>
            <a:pPr indent="-317500" lvl="0" marL="457200" rtl="0" algn="l">
              <a:spcBef>
                <a:spcPts val="0"/>
              </a:spcBef>
              <a:spcAft>
                <a:spcPts val="0"/>
              </a:spcAft>
              <a:buSzPts val="1400"/>
              <a:buFont typeface="Glegoo"/>
              <a:buChar char="●"/>
            </a:pPr>
            <a:r>
              <a:rPr lang="en">
                <a:latin typeface="Glegoo"/>
                <a:ea typeface="Glegoo"/>
                <a:cs typeface="Glegoo"/>
                <a:sym typeface="Glegoo"/>
              </a:rPr>
              <a:t>Add and subtract linear expressions</a:t>
            </a:r>
            <a:endParaRPr>
              <a:latin typeface="Glegoo"/>
              <a:ea typeface="Glegoo"/>
              <a:cs typeface="Glegoo"/>
              <a:sym typeface="Glegoo"/>
            </a:endParaRPr>
          </a:p>
          <a:p>
            <a:pPr indent="-317500" lvl="0" marL="457200" rtl="0" algn="l">
              <a:spcBef>
                <a:spcPts val="0"/>
              </a:spcBef>
              <a:spcAft>
                <a:spcPts val="0"/>
              </a:spcAft>
              <a:buSzPts val="1400"/>
              <a:buFont typeface="Glegoo"/>
              <a:buChar char="●"/>
            </a:pPr>
            <a:r>
              <a:rPr lang="en">
                <a:latin typeface="Glegoo"/>
                <a:ea typeface="Glegoo"/>
                <a:cs typeface="Glegoo"/>
                <a:sym typeface="Glegoo"/>
              </a:rPr>
              <a:t>Identify equivalent linear expressions</a:t>
            </a:r>
            <a:endParaRPr>
              <a:latin typeface="Glegoo"/>
              <a:ea typeface="Glegoo"/>
              <a:cs typeface="Glegoo"/>
              <a:sym typeface="Glegoo"/>
            </a:endParaRPr>
          </a:p>
          <a:p>
            <a:pPr indent="-317500" lvl="0" marL="457200" rtl="0" algn="l">
              <a:spcBef>
                <a:spcPts val="0"/>
              </a:spcBef>
              <a:spcAft>
                <a:spcPts val="0"/>
              </a:spcAft>
              <a:buSzPts val="1400"/>
              <a:buFont typeface="Glegoo"/>
              <a:buChar char="●"/>
            </a:pPr>
            <a:r>
              <a:rPr lang="en">
                <a:latin typeface="Glegoo"/>
                <a:ea typeface="Glegoo"/>
                <a:cs typeface="Glegoo"/>
                <a:sym typeface="Glegoo"/>
              </a:rPr>
              <a:t>Evaluate multi-variable expressions</a:t>
            </a:r>
            <a:endParaRPr>
              <a:latin typeface="Glegoo"/>
              <a:ea typeface="Glegoo"/>
              <a:cs typeface="Glegoo"/>
              <a:sym typeface="Glegoo"/>
            </a:endParaRPr>
          </a:p>
          <a:p>
            <a:pPr indent="-317500" lvl="0" marL="457200" rtl="0" algn="l">
              <a:spcBef>
                <a:spcPts val="0"/>
              </a:spcBef>
              <a:spcAft>
                <a:spcPts val="0"/>
              </a:spcAft>
              <a:buSzPts val="1400"/>
              <a:buFont typeface="Glegoo"/>
              <a:buChar char="●"/>
            </a:pPr>
            <a:r>
              <a:rPr lang="en">
                <a:latin typeface="Glegoo"/>
                <a:ea typeface="Glegoo"/>
                <a:cs typeface="Glegoo"/>
                <a:sym typeface="Glegoo"/>
              </a:rPr>
              <a:t>Solve two-step equations</a:t>
            </a:r>
            <a:endParaRPr>
              <a:latin typeface="Glegoo"/>
              <a:ea typeface="Glegoo"/>
              <a:cs typeface="Glegoo"/>
              <a:sym typeface="Glegoo"/>
            </a:endParaRPr>
          </a:p>
          <a:p>
            <a:pPr indent="-317500" lvl="0" marL="457200" rtl="0" algn="l">
              <a:spcBef>
                <a:spcPts val="0"/>
              </a:spcBef>
              <a:spcAft>
                <a:spcPts val="0"/>
              </a:spcAft>
              <a:buSzPts val="1400"/>
              <a:buFont typeface="Glegoo"/>
              <a:buChar char="●"/>
            </a:pPr>
            <a:r>
              <a:rPr lang="en">
                <a:latin typeface="Glegoo"/>
                <a:ea typeface="Glegoo"/>
                <a:cs typeface="Glegoo"/>
                <a:sym typeface="Glegoo"/>
              </a:rPr>
              <a:t>Solve one-step inequalities</a:t>
            </a:r>
            <a:endParaRPr>
              <a:latin typeface="Glegoo"/>
              <a:ea typeface="Glegoo"/>
              <a:cs typeface="Glegoo"/>
              <a:sym typeface="Glegoo"/>
            </a:endParaRPr>
          </a:p>
          <a:p>
            <a:pPr indent="0" lvl="0" marL="0" rtl="0" algn="l">
              <a:spcBef>
                <a:spcPts val="0"/>
              </a:spcBef>
              <a:spcAft>
                <a:spcPts val="0"/>
              </a:spcAft>
              <a:buNone/>
            </a:pPr>
            <a:r>
              <a:t/>
            </a:r>
            <a:endParaRPr>
              <a:latin typeface="Glegoo"/>
              <a:ea typeface="Glegoo"/>
              <a:cs typeface="Glegoo"/>
              <a:sym typeface="Glegoo"/>
            </a:endParaRPr>
          </a:p>
        </p:txBody>
      </p:sp>
      <p:sp>
        <p:nvSpPr>
          <p:cNvPr id="463" name="Google Shape;463;p51"/>
          <p:cNvSpPr txBox="1"/>
          <p:nvPr/>
        </p:nvSpPr>
        <p:spPr>
          <a:xfrm>
            <a:off x="516000" y="4728000"/>
            <a:ext cx="4344000" cy="2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3"/>
              </a:rPr>
              <a:t>https://www.ixl.com/standards/common-core/math/grade-7</a:t>
            </a:r>
            <a:r>
              <a:rPr lang="en">
                <a:latin typeface="Glegoo"/>
                <a:ea typeface="Glegoo"/>
                <a:cs typeface="Glegoo"/>
                <a:sym typeface="Glegoo"/>
              </a:rPr>
              <a:t> </a:t>
            </a:r>
            <a:endParaRPr>
              <a:latin typeface="Glegoo"/>
              <a:ea typeface="Glegoo"/>
              <a:cs typeface="Glegoo"/>
              <a:sym typeface="Glego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69"/>
          <p:cNvSpPr txBox="1"/>
          <p:nvPr>
            <p:ph type="title"/>
          </p:nvPr>
        </p:nvSpPr>
        <p:spPr>
          <a:xfrm rot="-268">
            <a:off x="719976" y="524318"/>
            <a:ext cx="7704300" cy="57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Question 3</a:t>
            </a:r>
            <a:endParaRPr/>
          </a:p>
        </p:txBody>
      </p:sp>
      <p:sp>
        <p:nvSpPr>
          <p:cNvPr id="728" name="Google Shape;728;p69"/>
          <p:cNvSpPr txBox="1"/>
          <p:nvPr/>
        </p:nvSpPr>
        <p:spPr>
          <a:xfrm>
            <a:off x="719975" y="1262237"/>
            <a:ext cx="7286100" cy="12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Glegoo"/>
                <a:ea typeface="Glegoo"/>
                <a:cs typeface="Glegoo"/>
                <a:sym typeface="Glegoo"/>
              </a:rPr>
              <a:t>In Beverly’s low-income neighborhood, she can buy a uniform for $75. Her friend Alex pays $125 in his neighborhood. What is the ratio of the cost of Beverly’s uniform to Alex’s uniform, expressed in simplest form?</a:t>
            </a:r>
            <a:endParaRPr b="1" sz="1700">
              <a:latin typeface="Glegoo"/>
              <a:ea typeface="Glegoo"/>
              <a:cs typeface="Glegoo"/>
              <a:sym typeface="Glegoo"/>
            </a:endParaRPr>
          </a:p>
        </p:txBody>
      </p:sp>
      <p:sp>
        <p:nvSpPr>
          <p:cNvPr id="729" name="Google Shape;729;p69"/>
          <p:cNvSpPr txBox="1"/>
          <p:nvPr/>
        </p:nvSpPr>
        <p:spPr>
          <a:xfrm>
            <a:off x="719983" y="2651126"/>
            <a:ext cx="5243700" cy="14160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Glegoo"/>
              <a:buAutoNum type="alphaUcPeriod"/>
            </a:pPr>
            <a:r>
              <a:rPr b="1" lang="en" sz="2000">
                <a:solidFill>
                  <a:schemeClr val="dk2"/>
                </a:solidFill>
                <a:latin typeface="Glegoo"/>
                <a:ea typeface="Glegoo"/>
                <a:cs typeface="Glegoo"/>
                <a:sym typeface="Glegoo"/>
              </a:rPr>
              <a:t>5/3 </a:t>
            </a:r>
            <a:endParaRPr b="1" sz="2000">
              <a:latin typeface="Glegoo"/>
              <a:ea typeface="Glegoo"/>
              <a:cs typeface="Glegoo"/>
              <a:sym typeface="Glegoo"/>
            </a:endParaRPr>
          </a:p>
          <a:p>
            <a:pPr indent="-355600" lvl="0" marL="457200" rtl="0" algn="l">
              <a:spcBef>
                <a:spcPts val="0"/>
              </a:spcBef>
              <a:spcAft>
                <a:spcPts val="0"/>
              </a:spcAft>
              <a:buSzPts val="2000"/>
              <a:buFont typeface="Glegoo"/>
              <a:buAutoNum type="alphaUcPeriod"/>
            </a:pPr>
            <a:r>
              <a:rPr b="1" lang="en" sz="2000">
                <a:solidFill>
                  <a:schemeClr val="dk2"/>
                </a:solidFill>
                <a:latin typeface="Glegoo"/>
                <a:ea typeface="Glegoo"/>
                <a:cs typeface="Glegoo"/>
                <a:sym typeface="Glegoo"/>
              </a:rPr>
              <a:t>3/5</a:t>
            </a:r>
            <a:endParaRPr b="1" sz="2000">
              <a:solidFill>
                <a:schemeClr val="dk2"/>
              </a:solidFill>
              <a:latin typeface="Glegoo"/>
              <a:ea typeface="Glegoo"/>
              <a:cs typeface="Glegoo"/>
              <a:sym typeface="Glegoo"/>
            </a:endParaRPr>
          </a:p>
          <a:p>
            <a:pPr indent="-355600" lvl="0" marL="457200" rtl="0" algn="l">
              <a:spcBef>
                <a:spcPts val="0"/>
              </a:spcBef>
              <a:spcAft>
                <a:spcPts val="0"/>
              </a:spcAft>
              <a:buSzPts val="2000"/>
              <a:buFont typeface="Glegoo"/>
              <a:buAutoNum type="alphaUcPeriod"/>
            </a:pPr>
            <a:r>
              <a:rPr b="1" lang="en" sz="2000">
                <a:solidFill>
                  <a:schemeClr val="dk2"/>
                </a:solidFill>
                <a:latin typeface="Glegoo"/>
                <a:ea typeface="Glegoo"/>
                <a:cs typeface="Glegoo"/>
                <a:sym typeface="Glegoo"/>
              </a:rPr>
              <a:t>1/2</a:t>
            </a:r>
            <a:endParaRPr b="1" sz="2000">
              <a:solidFill>
                <a:schemeClr val="dk2"/>
              </a:solidFill>
              <a:latin typeface="Glegoo"/>
              <a:ea typeface="Glegoo"/>
              <a:cs typeface="Glegoo"/>
              <a:sym typeface="Glegoo"/>
            </a:endParaRPr>
          </a:p>
          <a:p>
            <a:pPr indent="-355600" lvl="0" marL="457200" rtl="0" algn="l">
              <a:spcBef>
                <a:spcPts val="0"/>
              </a:spcBef>
              <a:spcAft>
                <a:spcPts val="0"/>
              </a:spcAft>
              <a:buSzPts val="2000"/>
              <a:buFont typeface="Glegoo"/>
              <a:buAutoNum type="alphaUcPeriod"/>
            </a:pPr>
            <a:r>
              <a:rPr b="1" lang="en" sz="2000">
                <a:solidFill>
                  <a:schemeClr val="dk2"/>
                </a:solidFill>
                <a:latin typeface="Glegoo"/>
                <a:ea typeface="Glegoo"/>
                <a:cs typeface="Glegoo"/>
                <a:sym typeface="Glegoo"/>
              </a:rPr>
              <a:t>1/3</a:t>
            </a:r>
            <a:endParaRPr b="1" sz="2000">
              <a:latin typeface="Glegoo"/>
              <a:ea typeface="Glegoo"/>
              <a:cs typeface="Glegoo"/>
              <a:sym typeface="Glegoo"/>
            </a:endParaRPr>
          </a:p>
        </p:txBody>
      </p:sp>
      <p:sp>
        <p:nvSpPr>
          <p:cNvPr id="730" name="Google Shape;730;p69"/>
          <p:cNvSpPr txBox="1"/>
          <p:nvPr/>
        </p:nvSpPr>
        <p:spPr>
          <a:xfrm>
            <a:off x="231175" y="4392200"/>
            <a:ext cx="8574900" cy="573000"/>
          </a:xfrm>
          <a:prstGeom prst="rect">
            <a:avLst/>
          </a:prstGeom>
          <a:noFill/>
          <a:ln>
            <a:noFill/>
          </a:ln>
        </p:spPr>
        <p:txBody>
          <a:bodyPr anchorCtr="0" anchor="t" bIns="91425" lIns="91425" spcFirstLastPara="1" rIns="91425" wrap="square" tIns="91425">
            <a:noAutofit/>
          </a:bodyPr>
          <a:lstStyle/>
          <a:p>
            <a:pPr indent="-457200" lvl="0" marL="457200" rtl="0" algn="l">
              <a:lnSpc>
                <a:spcPct val="200000"/>
              </a:lnSpc>
              <a:spcBef>
                <a:spcPts val="0"/>
              </a:spcBef>
              <a:spcAft>
                <a:spcPts val="0"/>
              </a:spcAft>
              <a:buClr>
                <a:schemeClr val="dk2"/>
              </a:buClr>
              <a:buSzPts val="1100"/>
              <a:buFont typeface="Arial"/>
              <a:buNone/>
            </a:pPr>
            <a:r>
              <a:rPr i="1" lang="en" sz="1000">
                <a:solidFill>
                  <a:schemeClr val="dk2"/>
                </a:solidFill>
              </a:rPr>
              <a:t>How much does a school uniform cost? - CostHelper</a:t>
            </a:r>
            <a:r>
              <a:rPr lang="en" sz="1000">
                <a:solidFill>
                  <a:schemeClr val="dk2"/>
                </a:solidFill>
              </a:rPr>
              <a:t>. (n.d.). CostHelper. https://education.costhelper.com/school-uniforms.html#:~:text=Typical%20costs%3A,the%20retailer%20and%20the%20location.</a:t>
            </a:r>
            <a:endParaRPr sz="1000">
              <a:solidFill>
                <a:schemeClr val="dk2"/>
              </a:solidFill>
            </a:endParaRPr>
          </a:p>
          <a:p>
            <a:pPr indent="0" lvl="0" marL="0" rtl="0" algn="l">
              <a:spcBef>
                <a:spcPts val="0"/>
              </a:spcBef>
              <a:spcAft>
                <a:spcPts val="0"/>
              </a:spcAft>
              <a:buNone/>
            </a:pPr>
            <a:r>
              <a:t/>
            </a:r>
            <a:endParaRPr sz="1200">
              <a:latin typeface="Glegoo"/>
              <a:ea typeface="Glegoo"/>
              <a:cs typeface="Glegoo"/>
              <a:sym typeface="Glego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70"/>
          <p:cNvSpPr txBox="1"/>
          <p:nvPr>
            <p:ph type="title"/>
          </p:nvPr>
        </p:nvSpPr>
        <p:spPr>
          <a:xfrm rot="-268">
            <a:off x="719976" y="524318"/>
            <a:ext cx="7704300" cy="57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Question 3: Answer</a:t>
            </a:r>
            <a:endParaRPr/>
          </a:p>
        </p:txBody>
      </p:sp>
      <p:sp>
        <p:nvSpPr>
          <p:cNvPr id="736" name="Google Shape;736;p70"/>
          <p:cNvSpPr txBox="1"/>
          <p:nvPr/>
        </p:nvSpPr>
        <p:spPr>
          <a:xfrm>
            <a:off x="719975" y="1262237"/>
            <a:ext cx="7286100" cy="12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b="1" lang="en" sz="1700">
                <a:solidFill>
                  <a:schemeClr val="dk2"/>
                </a:solidFill>
                <a:latin typeface="Glegoo"/>
                <a:ea typeface="Glegoo"/>
                <a:cs typeface="Glegoo"/>
                <a:sym typeface="Glegoo"/>
              </a:rPr>
              <a:t>In Beverly’s low-income neighborhood, she can buy a uniform for $75. Her friend Alex pays $125 in his neighborhood. What is the ratio of the cost of Beverly’s uniform to Alex’s uniform, expressed in simplest form?</a:t>
            </a:r>
            <a:endParaRPr b="1" sz="1700">
              <a:latin typeface="Glegoo"/>
              <a:ea typeface="Glegoo"/>
              <a:cs typeface="Glegoo"/>
              <a:sym typeface="Glegoo"/>
            </a:endParaRPr>
          </a:p>
        </p:txBody>
      </p:sp>
      <p:sp>
        <p:nvSpPr>
          <p:cNvPr id="737" name="Google Shape;737;p70"/>
          <p:cNvSpPr txBox="1"/>
          <p:nvPr/>
        </p:nvSpPr>
        <p:spPr>
          <a:xfrm>
            <a:off x="877200" y="2653950"/>
            <a:ext cx="52437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Glegoo"/>
              <a:buAutoNum type="alphaUcPeriod"/>
            </a:pPr>
            <a:r>
              <a:rPr b="1" lang="en" sz="2000">
                <a:latin typeface="Glegoo"/>
                <a:ea typeface="Glegoo"/>
                <a:cs typeface="Glegoo"/>
                <a:sym typeface="Glegoo"/>
              </a:rPr>
              <a:t>75/125 = ⅗ </a:t>
            </a:r>
            <a:endParaRPr b="1" sz="2000">
              <a:latin typeface="Glegoo"/>
              <a:ea typeface="Glegoo"/>
              <a:cs typeface="Glegoo"/>
              <a:sym typeface="Glegoo"/>
            </a:endParaRPr>
          </a:p>
        </p:txBody>
      </p:sp>
      <p:sp>
        <p:nvSpPr>
          <p:cNvPr id="738" name="Google Shape;738;p70"/>
          <p:cNvSpPr txBox="1"/>
          <p:nvPr/>
        </p:nvSpPr>
        <p:spPr>
          <a:xfrm>
            <a:off x="284675" y="4497000"/>
            <a:ext cx="8574900" cy="646500"/>
          </a:xfrm>
          <a:prstGeom prst="rect">
            <a:avLst/>
          </a:prstGeom>
          <a:noFill/>
          <a:ln>
            <a:noFill/>
          </a:ln>
        </p:spPr>
        <p:txBody>
          <a:bodyPr anchorCtr="0" anchor="t" bIns="91425" lIns="91425" spcFirstLastPara="1" rIns="91425" wrap="square" tIns="91425">
            <a:spAutoFit/>
          </a:bodyPr>
          <a:lstStyle/>
          <a:p>
            <a:pPr indent="-457200" lvl="0" marL="457200" rtl="0" algn="l">
              <a:lnSpc>
                <a:spcPct val="200000"/>
              </a:lnSpc>
              <a:spcBef>
                <a:spcPts val="0"/>
              </a:spcBef>
              <a:spcAft>
                <a:spcPts val="0"/>
              </a:spcAft>
              <a:buNone/>
            </a:pPr>
            <a:r>
              <a:rPr i="1" lang="en" sz="1000">
                <a:solidFill>
                  <a:schemeClr val="dk2"/>
                </a:solidFill>
              </a:rPr>
              <a:t>How much does a school uniform cost? - CostHelper</a:t>
            </a:r>
            <a:r>
              <a:rPr lang="en" sz="1000">
                <a:solidFill>
                  <a:schemeClr val="dk2"/>
                </a:solidFill>
              </a:rPr>
              <a:t>. (n.d.). CostHelper. https://education.costhelper.com/school-uniforms.html#:~:text=Typical%20costs%3A,the%20retailer%20and%20the%20location.</a:t>
            </a:r>
            <a:endParaRPr sz="10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71"/>
          <p:cNvSpPr txBox="1"/>
          <p:nvPr>
            <p:ph type="title"/>
          </p:nvPr>
        </p:nvSpPr>
        <p:spPr>
          <a:xfrm rot="-268">
            <a:off x="719976" y="524318"/>
            <a:ext cx="7704300" cy="57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Question 4</a:t>
            </a:r>
            <a:endParaRPr/>
          </a:p>
        </p:txBody>
      </p:sp>
      <p:sp>
        <p:nvSpPr>
          <p:cNvPr id="744" name="Google Shape;744;p71"/>
          <p:cNvSpPr txBox="1"/>
          <p:nvPr/>
        </p:nvSpPr>
        <p:spPr>
          <a:xfrm>
            <a:off x="719975" y="1262237"/>
            <a:ext cx="7286100" cy="150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Glegoo"/>
                <a:ea typeface="Glegoo"/>
                <a:cs typeface="Glegoo"/>
                <a:sym typeface="Glegoo"/>
              </a:rPr>
              <a:t>Beverly’s younger brother needs to buy uniforms before school. Beverly finds two stores that sell uniforms. Store 1 sells 5 uniforms for $175 while store 2 sells 3 uniforms for $120. Which store has a better deal?</a:t>
            </a:r>
            <a:endParaRPr b="1" sz="1700">
              <a:latin typeface="Glegoo"/>
              <a:ea typeface="Glegoo"/>
              <a:cs typeface="Glegoo"/>
              <a:sym typeface="Glegoo"/>
            </a:endParaRPr>
          </a:p>
          <a:p>
            <a:pPr indent="0" lvl="0" marL="0" rtl="0" algn="l">
              <a:spcBef>
                <a:spcPts val="0"/>
              </a:spcBef>
              <a:spcAft>
                <a:spcPts val="0"/>
              </a:spcAft>
              <a:buNone/>
            </a:pPr>
            <a:r>
              <a:t/>
            </a:r>
            <a:endParaRPr b="1" sz="1800">
              <a:latin typeface="Glegoo"/>
              <a:ea typeface="Glegoo"/>
              <a:cs typeface="Glegoo"/>
              <a:sym typeface="Glegoo"/>
            </a:endParaRPr>
          </a:p>
        </p:txBody>
      </p:sp>
      <p:sp>
        <p:nvSpPr>
          <p:cNvPr id="745" name="Google Shape;745;p71"/>
          <p:cNvSpPr txBox="1"/>
          <p:nvPr/>
        </p:nvSpPr>
        <p:spPr>
          <a:xfrm>
            <a:off x="844325" y="2308875"/>
            <a:ext cx="5243700" cy="105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900">
              <a:latin typeface="Glegoo"/>
              <a:ea typeface="Glegoo"/>
              <a:cs typeface="Glegoo"/>
              <a:sym typeface="Glegoo"/>
            </a:endParaRPr>
          </a:p>
          <a:p>
            <a:pPr indent="-349250" lvl="0" marL="457200" rtl="0" algn="l">
              <a:spcBef>
                <a:spcPts val="0"/>
              </a:spcBef>
              <a:spcAft>
                <a:spcPts val="0"/>
              </a:spcAft>
              <a:buSzPts val="1900"/>
              <a:buFont typeface="Glegoo"/>
              <a:buAutoNum type="alphaUcPeriod"/>
            </a:pPr>
            <a:r>
              <a:rPr b="1" lang="en" sz="1900">
                <a:latin typeface="Glegoo"/>
                <a:ea typeface="Glegoo"/>
                <a:cs typeface="Glegoo"/>
                <a:sym typeface="Glegoo"/>
              </a:rPr>
              <a:t>Store 1</a:t>
            </a:r>
            <a:endParaRPr b="1" sz="1900">
              <a:latin typeface="Glegoo"/>
              <a:ea typeface="Glegoo"/>
              <a:cs typeface="Glegoo"/>
              <a:sym typeface="Glegoo"/>
            </a:endParaRPr>
          </a:p>
          <a:p>
            <a:pPr indent="-349250" lvl="0" marL="457200" rtl="0" algn="l">
              <a:spcBef>
                <a:spcPts val="0"/>
              </a:spcBef>
              <a:spcAft>
                <a:spcPts val="0"/>
              </a:spcAft>
              <a:buSzPts val="1900"/>
              <a:buFont typeface="Glegoo"/>
              <a:buAutoNum type="alphaUcPeriod"/>
            </a:pPr>
            <a:r>
              <a:rPr b="1" lang="en" sz="1900">
                <a:latin typeface="Glegoo"/>
                <a:ea typeface="Glegoo"/>
                <a:cs typeface="Glegoo"/>
                <a:sym typeface="Glegoo"/>
              </a:rPr>
              <a:t>Store 2</a:t>
            </a:r>
            <a:endParaRPr b="1" sz="1900">
              <a:latin typeface="Glegoo"/>
              <a:ea typeface="Glegoo"/>
              <a:cs typeface="Glegoo"/>
              <a:sym typeface="Glegoo"/>
            </a:endParaRPr>
          </a:p>
        </p:txBody>
      </p:sp>
      <p:sp>
        <p:nvSpPr>
          <p:cNvPr id="746" name="Google Shape;746;p71"/>
          <p:cNvSpPr txBox="1"/>
          <p:nvPr/>
        </p:nvSpPr>
        <p:spPr>
          <a:xfrm>
            <a:off x="0" y="4450800"/>
            <a:ext cx="8964900" cy="692700"/>
          </a:xfrm>
          <a:prstGeom prst="rect">
            <a:avLst/>
          </a:prstGeom>
          <a:noFill/>
          <a:ln>
            <a:noFill/>
          </a:ln>
        </p:spPr>
        <p:txBody>
          <a:bodyPr anchorCtr="0" anchor="t" bIns="91425" lIns="91425" spcFirstLastPara="1" rIns="91425" wrap="square" tIns="91425">
            <a:spAutoFit/>
          </a:bodyPr>
          <a:lstStyle/>
          <a:p>
            <a:pPr indent="-457200" lvl="0" marL="457200" rtl="0" algn="l">
              <a:lnSpc>
                <a:spcPct val="200000"/>
              </a:lnSpc>
              <a:spcBef>
                <a:spcPts val="0"/>
              </a:spcBef>
              <a:spcAft>
                <a:spcPts val="0"/>
              </a:spcAft>
              <a:buNone/>
            </a:pPr>
            <a:r>
              <a:rPr i="1" lang="en" sz="1100">
                <a:solidFill>
                  <a:schemeClr val="dk2"/>
                </a:solidFill>
              </a:rPr>
              <a:t>How much does a school uniform cost? - CostHelper</a:t>
            </a:r>
            <a:r>
              <a:rPr lang="en" sz="1100">
                <a:solidFill>
                  <a:schemeClr val="dk2"/>
                </a:solidFill>
              </a:rPr>
              <a:t>. (n.d.). CostHelper. https://education.costhelper.com/school-uniforms.html#:~:text=Typical%20costs%3A,the%20retailer%20and%20the%20location.</a:t>
            </a:r>
            <a:endParaRPr sz="1100">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72"/>
          <p:cNvSpPr txBox="1"/>
          <p:nvPr>
            <p:ph type="title"/>
          </p:nvPr>
        </p:nvSpPr>
        <p:spPr>
          <a:xfrm rot="-268">
            <a:off x="719976" y="524318"/>
            <a:ext cx="7704300" cy="57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Question 4: Answer</a:t>
            </a:r>
            <a:endParaRPr/>
          </a:p>
        </p:txBody>
      </p:sp>
      <p:sp>
        <p:nvSpPr>
          <p:cNvPr id="752" name="Google Shape;752;p72"/>
          <p:cNvSpPr txBox="1"/>
          <p:nvPr/>
        </p:nvSpPr>
        <p:spPr>
          <a:xfrm>
            <a:off x="719975" y="1289890"/>
            <a:ext cx="7286100" cy="150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b="1" lang="en" sz="1700">
                <a:solidFill>
                  <a:schemeClr val="dk2"/>
                </a:solidFill>
                <a:latin typeface="Glegoo"/>
                <a:ea typeface="Glegoo"/>
                <a:cs typeface="Glegoo"/>
                <a:sym typeface="Glegoo"/>
              </a:rPr>
              <a:t>Beverly’s younger brother needs to buy uniforms before school. Beverly finds two stores that sell uniforms. Store 1 sells 5 uniforms for $175 while store 2 sells 3 uniforms for $120. Which store has a better deal? </a:t>
            </a:r>
            <a:endParaRPr b="1" sz="1700">
              <a:latin typeface="Glegoo"/>
              <a:ea typeface="Glegoo"/>
              <a:cs typeface="Glegoo"/>
              <a:sym typeface="Glegoo"/>
            </a:endParaRPr>
          </a:p>
          <a:p>
            <a:pPr indent="0" lvl="0" marL="0" rtl="0" algn="l">
              <a:spcBef>
                <a:spcPts val="0"/>
              </a:spcBef>
              <a:spcAft>
                <a:spcPts val="0"/>
              </a:spcAft>
              <a:buNone/>
            </a:pPr>
            <a:r>
              <a:t/>
            </a:r>
            <a:endParaRPr b="1" sz="1800">
              <a:latin typeface="Glegoo"/>
              <a:ea typeface="Glegoo"/>
              <a:cs typeface="Glegoo"/>
              <a:sym typeface="Glegoo"/>
            </a:endParaRPr>
          </a:p>
        </p:txBody>
      </p:sp>
      <p:sp>
        <p:nvSpPr>
          <p:cNvPr id="753" name="Google Shape;753;p72"/>
          <p:cNvSpPr txBox="1"/>
          <p:nvPr/>
        </p:nvSpPr>
        <p:spPr>
          <a:xfrm>
            <a:off x="844325" y="2308875"/>
            <a:ext cx="5243700" cy="135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000">
              <a:latin typeface="Glegoo"/>
              <a:ea typeface="Glegoo"/>
              <a:cs typeface="Glegoo"/>
              <a:sym typeface="Glegoo"/>
            </a:endParaRPr>
          </a:p>
          <a:p>
            <a:pPr indent="-349250" lvl="0" marL="457200" rtl="0" algn="l">
              <a:spcBef>
                <a:spcPts val="0"/>
              </a:spcBef>
              <a:spcAft>
                <a:spcPts val="0"/>
              </a:spcAft>
              <a:buSzPts val="1900"/>
              <a:buFont typeface="Glegoo"/>
              <a:buAutoNum type="alphaUcPeriod"/>
            </a:pPr>
            <a:r>
              <a:rPr b="1" lang="en" sz="1900">
                <a:latin typeface="Glegoo"/>
                <a:ea typeface="Glegoo"/>
                <a:cs typeface="Glegoo"/>
                <a:sym typeface="Glegoo"/>
              </a:rPr>
              <a:t>175/5 = 35 </a:t>
            </a:r>
            <a:endParaRPr b="1" sz="1900">
              <a:latin typeface="Glegoo"/>
              <a:ea typeface="Glegoo"/>
              <a:cs typeface="Glegoo"/>
              <a:sym typeface="Glegoo"/>
            </a:endParaRPr>
          </a:p>
          <a:p>
            <a:pPr indent="0" lvl="0" marL="0" rtl="0" algn="l">
              <a:spcBef>
                <a:spcPts val="0"/>
              </a:spcBef>
              <a:spcAft>
                <a:spcPts val="0"/>
              </a:spcAft>
              <a:buNone/>
            </a:pPr>
            <a:r>
              <a:rPr b="1" lang="en" sz="1900">
                <a:latin typeface="Glegoo"/>
                <a:ea typeface="Glegoo"/>
                <a:cs typeface="Glegoo"/>
                <a:sym typeface="Glegoo"/>
              </a:rPr>
              <a:t>	120/3 = 40</a:t>
            </a:r>
            <a:endParaRPr b="1" sz="1900">
              <a:latin typeface="Glegoo"/>
              <a:ea typeface="Glegoo"/>
              <a:cs typeface="Glegoo"/>
              <a:sym typeface="Glegoo"/>
            </a:endParaRPr>
          </a:p>
          <a:p>
            <a:pPr indent="0" lvl="0" marL="0" rtl="0" algn="l">
              <a:spcBef>
                <a:spcPts val="0"/>
              </a:spcBef>
              <a:spcAft>
                <a:spcPts val="0"/>
              </a:spcAft>
              <a:buNone/>
            </a:pPr>
            <a:r>
              <a:rPr b="1" lang="en" sz="1900">
                <a:latin typeface="Glegoo"/>
                <a:ea typeface="Glegoo"/>
                <a:cs typeface="Glegoo"/>
                <a:sym typeface="Glegoo"/>
              </a:rPr>
              <a:t>	35 &lt; 40, so Store 1 has a better deal.</a:t>
            </a:r>
            <a:endParaRPr b="1" sz="1900">
              <a:latin typeface="Glegoo"/>
              <a:ea typeface="Glegoo"/>
              <a:cs typeface="Glegoo"/>
              <a:sym typeface="Glegoo"/>
            </a:endParaRPr>
          </a:p>
        </p:txBody>
      </p:sp>
      <p:sp>
        <p:nvSpPr>
          <p:cNvPr id="754" name="Google Shape;754;p72"/>
          <p:cNvSpPr txBox="1"/>
          <p:nvPr/>
        </p:nvSpPr>
        <p:spPr>
          <a:xfrm>
            <a:off x="30275" y="4313900"/>
            <a:ext cx="8665500" cy="829500"/>
          </a:xfrm>
          <a:prstGeom prst="rect">
            <a:avLst/>
          </a:prstGeom>
          <a:noFill/>
          <a:ln>
            <a:noFill/>
          </a:ln>
        </p:spPr>
        <p:txBody>
          <a:bodyPr anchorCtr="0" anchor="ctr" bIns="91425" lIns="91425" spcFirstLastPara="1" rIns="91425" wrap="square" tIns="91425">
            <a:noAutofit/>
          </a:bodyPr>
          <a:lstStyle/>
          <a:p>
            <a:pPr indent="-457200" lvl="0" marL="457200" rtl="0" algn="l">
              <a:lnSpc>
                <a:spcPct val="200000"/>
              </a:lnSpc>
              <a:spcBef>
                <a:spcPts val="0"/>
              </a:spcBef>
              <a:spcAft>
                <a:spcPts val="0"/>
              </a:spcAft>
              <a:buClr>
                <a:schemeClr val="dk2"/>
              </a:buClr>
              <a:buSzPts val="1100"/>
              <a:buFont typeface="Arial"/>
              <a:buNone/>
            </a:pPr>
            <a:r>
              <a:rPr i="1" lang="en" sz="1100">
                <a:solidFill>
                  <a:schemeClr val="dk2"/>
                </a:solidFill>
              </a:rPr>
              <a:t>How much does a school uniform cost? - CostHelper</a:t>
            </a:r>
            <a:r>
              <a:rPr lang="en" sz="1100">
                <a:solidFill>
                  <a:schemeClr val="dk2"/>
                </a:solidFill>
              </a:rPr>
              <a:t>. (n.d.). CostHelper. https://education.costhelper.com/school-uniforms.html#:~:text=Typical%20costs%3A,the%20retailer%20and%20the%20location.</a:t>
            </a:r>
            <a:endParaRPr sz="1100">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73"/>
          <p:cNvSpPr txBox="1"/>
          <p:nvPr>
            <p:ph type="title"/>
          </p:nvPr>
        </p:nvSpPr>
        <p:spPr>
          <a:xfrm>
            <a:off x="1386300" y="-496825"/>
            <a:ext cx="6371400" cy="187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7200"/>
              <a:t>Question 5</a:t>
            </a:r>
            <a:endParaRPr sz="7200"/>
          </a:p>
        </p:txBody>
      </p:sp>
      <p:sp>
        <p:nvSpPr>
          <p:cNvPr id="760" name="Google Shape;760;p73"/>
          <p:cNvSpPr txBox="1"/>
          <p:nvPr>
            <p:ph idx="1" type="subTitle"/>
          </p:nvPr>
        </p:nvSpPr>
        <p:spPr>
          <a:xfrm>
            <a:off x="1491900" y="1570013"/>
            <a:ext cx="6160200" cy="607200"/>
          </a:xfrm>
          <a:prstGeom prst="rect">
            <a:avLst/>
          </a:prstGeom>
        </p:spPr>
        <p:txBody>
          <a:bodyPr anchorCtr="0" anchor="ctr" bIns="91425" lIns="91425" spcFirstLastPara="1" rIns="91425" wrap="square" tIns="91425">
            <a:noAutofit/>
          </a:bodyPr>
          <a:lstStyle/>
          <a:p>
            <a:pPr indent="457200" lvl="0" marL="0" rtl="0" algn="l">
              <a:lnSpc>
                <a:spcPct val="115000"/>
              </a:lnSpc>
              <a:spcBef>
                <a:spcPts val="0"/>
              </a:spcBef>
              <a:spcAft>
                <a:spcPts val="0"/>
              </a:spcAft>
              <a:buClr>
                <a:schemeClr val="dk2"/>
              </a:buClr>
              <a:buSzPts val="1100"/>
              <a:buFont typeface="Arial"/>
              <a:buNone/>
            </a:pPr>
            <a:r>
              <a:rPr b="1" lang="en" sz="1600"/>
              <a:t>In 2018, 35% of girls wearing school </a:t>
            </a:r>
            <a:r>
              <a:rPr b="1" lang="en" sz="1600"/>
              <a:t>uniforms</a:t>
            </a:r>
            <a:r>
              <a:rPr b="1" lang="en" sz="1600"/>
              <a:t> have been sex</a:t>
            </a:r>
            <a:r>
              <a:rPr b="1" lang="en" sz="1600"/>
              <a:t>ually harassed in public. Find the number of girls at each school that have experienced this type of behavior. Round to the nearest whole number.</a:t>
            </a:r>
            <a:endParaRPr sz="1700"/>
          </a:p>
        </p:txBody>
      </p:sp>
      <p:graphicFrame>
        <p:nvGraphicFramePr>
          <p:cNvPr id="761" name="Google Shape;761;p73"/>
          <p:cNvGraphicFramePr/>
          <p:nvPr/>
        </p:nvGraphicFramePr>
        <p:xfrm>
          <a:off x="1125900" y="2509600"/>
          <a:ext cx="3000000" cy="3000000"/>
        </p:xfrm>
        <a:graphic>
          <a:graphicData uri="http://schemas.openxmlformats.org/drawingml/2006/table">
            <a:tbl>
              <a:tblPr>
                <a:noFill/>
                <a:tableStyleId>{177B4896-EB92-4E11-BF04-A43ABC5330F2}</a:tableStyleId>
              </a:tblPr>
              <a:tblGrid>
                <a:gridCol w="2413000"/>
                <a:gridCol w="2413000"/>
                <a:gridCol w="2413000"/>
              </a:tblGrid>
              <a:tr h="381000">
                <a:tc>
                  <a:txBody>
                    <a:bodyPr/>
                    <a:lstStyle/>
                    <a:p>
                      <a:pPr indent="0" lvl="0" marL="0" rtl="0" algn="l">
                        <a:spcBef>
                          <a:spcPts val="0"/>
                        </a:spcBef>
                        <a:spcAft>
                          <a:spcPts val="0"/>
                        </a:spcAft>
                        <a:buNone/>
                      </a:pPr>
                      <a:r>
                        <a:rPr b="1" lang="en"/>
                        <a:t>School Name</a:t>
                      </a:r>
                      <a:endParaRPr b="1"/>
                    </a:p>
                  </a:txBody>
                  <a:tcPr marT="91425" marB="91425" marR="91425" marL="91425">
                    <a:solidFill>
                      <a:schemeClr val="lt1"/>
                    </a:solidFill>
                  </a:tcPr>
                </a:tc>
                <a:tc>
                  <a:txBody>
                    <a:bodyPr/>
                    <a:lstStyle/>
                    <a:p>
                      <a:pPr indent="0" lvl="0" marL="0" rtl="0" algn="l">
                        <a:spcBef>
                          <a:spcPts val="0"/>
                        </a:spcBef>
                        <a:spcAft>
                          <a:spcPts val="0"/>
                        </a:spcAft>
                        <a:buNone/>
                      </a:pPr>
                      <a:r>
                        <a:rPr b="1" lang="en"/>
                        <a:t>Total Number of Girls</a:t>
                      </a:r>
                      <a:endParaRPr b="1"/>
                    </a:p>
                  </a:txBody>
                  <a:tcPr marT="91425" marB="91425" marR="91425" marL="91425">
                    <a:solidFill>
                      <a:schemeClr val="lt1"/>
                    </a:solidFill>
                  </a:tcPr>
                </a:tc>
                <a:tc>
                  <a:txBody>
                    <a:bodyPr/>
                    <a:lstStyle/>
                    <a:p>
                      <a:pPr indent="0" lvl="0" marL="0" rtl="0" algn="l">
                        <a:spcBef>
                          <a:spcPts val="0"/>
                        </a:spcBef>
                        <a:spcAft>
                          <a:spcPts val="0"/>
                        </a:spcAft>
                        <a:buNone/>
                      </a:pPr>
                      <a:r>
                        <a:rPr b="1" lang="en"/>
                        <a:t>Total Number of Girls Experiencing this Behavior</a:t>
                      </a:r>
                      <a:endParaRPr b="1"/>
                    </a:p>
                  </a:txBody>
                  <a:tcPr marT="91425" marB="91425" marR="91425" marL="91425">
                    <a:solidFill>
                      <a:schemeClr val="lt1"/>
                    </a:solidFill>
                  </a:tcPr>
                </a:tc>
              </a:tr>
              <a:tr h="381000">
                <a:tc>
                  <a:txBody>
                    <a:bodyPr/>
                    <a:lstStyle/>
                    <a:p>
                      <a:pPr indent="0" lvl="0" marL="0" marR="381000" rtl="0" algn="l">
                        <a:lnSpc>
                          <a:spcPct val="134000"/>
                        </a:lnSpc>
                        <a:spcBef>
                          <a:spcPts val="0"/>
                        </a:spcBef>
                        <a:spcAft>
                          <a:spcPts val="0"/>
                        </a:spcAft>
                        <a:buNone/>
                      </a:pPr>
                      <a:r>
                        <a:rPr b="1" lang="en"/>
                        <a:t>Arbor Preparatory High School</a:t>
                      </a:r>
                      <a:endParaRPr b="1"/>
                    </a:p>
                  </a:txBody>
                  <a:tcPr marT="91425" marB="91425" marR="91425" marL="91425">
                    <a:solidFill>
                      <a:schemeClr val="accent3"/>
                    </a:solidFill>
                  </a:tcPr>
                </a:tc>
                <a:tc>
                  <a:txBody>
                    <a:bodyPr/>
                    <a:lstStyle/>
                    <a:p>
                      <a:pPr indent="0" lvl="0" marL="0" rtl="0" algn="l">
                        <a:spcBef>
                          <a:spcPts val="0"/>
                        </a:spcBef>
                        <a:spcAft>
                          <a:spcPts val="0"/>
                        </a:spcAft>
                        <a:buNone/>
                      </a:pPr>
                      <a:r>
                        <a:rPr b="1" lang="en"/>
                        <a:t>411</a:t>
                      </a:r>
                      <a:endParaRPr b="1"/>
                    </a:p>
                  </a:txBody>
                  <a:tcPr marT="91425" marB="91425" marR="91425" marL="91425">
                    <a:solidFill>
                      <a:schemeClr val="accent3"/>
                    </a:solidFill>
                  </a:tcPr>
                </a:tc>
                <a:tc>
                  <a:txBody>
                    <a:bodyPr/>
                    <a:lstStyle/>
                    <a:p>
                      <a:pPr indent="0" lvl="0" marL="0" rtl="0" algn="l">
                        <a:spcBef>
                          <a:spcPts val="0"/>
                        </a:spcBef>
                        <a:spcAft>
                          <a:spcPts val="0"/>
                        </a:spcAft>
                        <a:buNone/>
                      </a:pPr>
                      <a:r>
                        <a:t/>
                      </a:r>
                      <a:endParaRPr/>
                    </a:p>
                  </a:txBody>
                  <a:tcPr marT="91425" marB="91425" marR="91425" marL="91425">
                    <a:solidFill>
                      <a:schemeClr val="accent3"/>
                    </a:solidFill>
                  </a:tcPr>
                </a:tc>
              </a:tr>
              <a:tr h="381000">
                <a:tc>
                  <a:txBody>
                    <a:bodyPr/>
                    <a:lstStyle/>
                    <a:p>
                      <a:pPr indent="0" lvl="0" marL="0" marR="381000" rtl="0" algn="l">
                        <a:lnSpc>
                          <a:spcPct val="128571"/>
                        </a:lnSpc>
                        <a:spcBef>
                          <a:spcPts val="0"/>
                        </a:spcBef>
                        <a:spcAft>
                          <a:spcPts val="0"/>
                        </a:spcAft>
                        <a:buNone/>
                      </a:pPr>
                      <a:r>
                        <a:rPr b="1" lang="en"/>
                        <a:t>WSC Academy</a:t>
                      </a:r>
                      <a:endParaRPr b="1"/>
                    </a:p>
                  </a:txBody>
                  <a:tcPr marT="91425" marB="91425" marR="91425" marL="91425">
                    <a:solidFill>
                      <a:schemeClr val="accent3"/>
                    </a:solidFill>
                  </a:tcPr>
                </a:tc>
                <a:tc>
                  <a:txBody>
                    <a:bodyPr/>
                    <a:lstStyle/>
                    <a:p>
                      <a:pPr indent="0" lvl="0" marL="0" rtl="0" algn="l">
                        <a:spcBef>
                          <a:spcPts val="0"/>
                        </a:spcBef>
                        <a:spcAft>
                          <a:spcPts val="0"/>
                        </a:spcAft>
                        <a:buNone/>
                      </a:pPr>
                      <a:r>
                        <a:rPr b="1" lang="en"/>
                        <a:t>49</a:t>
                      </a:r>
                      <a:endParaRPr b="1"/>
                    </a:p>
                  </a:txBody>
                  <a:tcPr marT="91425" marB="91425" marR="91425" marL="91425">
                    <a:solidFill>
                      <a:schemeClr val="accent3"/>
                    </a:solidFill>
                  </a:tcPr>
                </a:tc>
                <a:tc>
                  <a:txBody>
                    <a:bodyPr/>
                    <a:lstStyle/>
                    <a:p>
                      <a:pPr indent="0" lvl="0" marL="0" rtl="0" algn="l">
                        <a:spcBef>
                          <a:spcPts val="0"/>
                        </a:spcBef>
                        <a:spcAft>
                          <a:spcPts val="0"/>
                        </a:spcAft>
                        <a:buNone/>
                      </a:pPr>
                      <a:r>
                        <a:t/>
                      </a:r>
                      <a:endParaRPr/>
                    </a:p>
                  </a:txBody>
                  <a:tcPr marT="91425" marB="91425" marR="91425" marL="91425">
                    <a:solidFill>
                      <a:schemeClr val="accent3"/>
                    </a:solidFill>
                  </a:tcPr>
                </a:tc>
              </a:tr>
              <a:tr h="381000">
                <a:tc>
                  <a:txBody>
                    <a:bodyPr/>
                    <a:lstStyle/>
                    <a:p>
                      <a:pPr indent="0" lvl="0" marL="0" marR="520700" rtl="0" algn="l">
                        <a:lnSpc>
                          <a:spcPct val="134000"/>
                        </a:lnSpc>
                        <a:spcBef>
                          <a:spcPts val="500"/>
                        </a:spcBef>
                        <a:spcAft>
                          <a:spcPts val="0"/>
                        </a:spcAft>
                        <a:buNone/>
                      </a:pPr>
                      <a:r>
                        <a:rPr b="1" lang="en"/>
                        <a:t>Ypsi High </a:t>
                      </a:r>
                      <a:r>
                        <a:rPr b="1" lang="en"/>
                        <a:t>School</a:t>
                      </a:r>
                      <a:endParaRPr b="1"/>
                    </a:p>
                  </a:txBody>
                  <a:tcPr marT="91425" marB="91425" marR="91425" marL="91425">
                    <a:solidFill>
                      <a:schemeClr val="accent3"/>
                    </a:solidFill>
                  </a:tcPr>
                </a:tc>
                <a:tc>
                  <a:txBody>
                    <a:bodyPr/>
                    <a:lstStyle/>
                    <a:p>
                      <a:pPr indent="0" lvl="0" marL="0" rtl="0" algn="l">
                        <a:spcBef>
                          <a:spcPts val="0"/>
                        </a:spcBef>
                        <a:spcAft>
                          <a:spcPts val="0"/>
                        </a:spcAft>
                        <a:buNone/>
                      </a:pPr>
                      <a:r>
                        <a:rPr b="1" lang="en"/>
                        <a:t>3,669</a:t>
                      </a:r>
                      <a:endParaRPr b="1"/>
                    </a:p>
                  </a:txBody>
                  <a:tcPr marT="91425" marB="91425" marR="91425" marL="91425">
                    <a:solidFill>
                      <a:schemeClr val="accent3"/>
                    </a:solidFill>
                  </a:tcPr>
                </a:tc>
                <a:tc>
                  <a:txBody>
                    <a:bodyPr/>
                    <a:lstStyle/>
                    <a:p>
                      <a:pPr indent="0" lvl="0" marL="0" rtl="0" algn="l">
                        <a:spcBef>
                          <a:spcPts val="0"/>
                        </a:spcBef>
                        <a:spcAft>
                          <a:spcPts val="0"/>
                        </a:spcAft>
                        <a:buNone/>
                      </a:pPr>
                      <a:r>
                        <a:t/>
                      </a:r>
                      <a:endParaRPr/>
                    </a:p>
                  </a:txBody>
                  <a:tcPr marT="91425" marB="91425" marR="91425" marL="91425">
                    <a:solidFill>
                      <a:schemeClr val="accent3"/>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74"/>
          <p:cNvSpPr txBox="1"/>
          <p:nvPr>
            <p:ph type="title"/>
          </p:nvPr>
        </p:nvSpPr>
        <p:spPr>
          <a:xfrm>
            <a:off x="1209400" y="-795525"/>
            <a:ext cx="6978300" cy="187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100"/>
              <a:t>Question 5: answers</a:t>
            </a:r>
            <a:endParaRPr sz="4100"/>
          </a:p>
        </p:txBody>
      </p:sp>
      <p:sp>
        <p:nvSpPr>
          <p:cNvPr id="767" name="Google Shape;767;p74"/>
          <p:cNvSpPr txBox="1"/>
          <p:nvPr>
            <p:ph idx="1" type="subTitle"/>
          </p:nvPr>
        </p:nvSpPr>
        <p:spPr>
          <a:xfrm>
            <a:off x="1491900" y="1570013"/>
            <a:ext cx="6160200" cy="607200"/>
          </a:xfrm>
          <a:prstGeom prst="rect">
            <a:avLst/>
          </a:prstGeom>
        </p:spPr>
        <p:txBody>
          <a:bodyPr anchorCtr="0" anchor="ctr" bIns="91425" lIns="91425" spcFirstLastPara="1" rIns="91425" wrap="square" tIns="91425">
            <a:noAutofit/>
          </a:bodyPr>
          <a:lstStyle/>
          <a:p>
            <a:pPr indent="457200" lvl="0" marL="0" rtl="0" algn="l">
              <a:lnSpc>
                <a:spcPct val="115000"/>
              </a:lnSpc>
              <a:spcBef>
                <a:spcPts val="0"/>
              </a:spcBef>
              <a:spcAft>
                <a:spcPts val="0"/>
              </a:spcAft>
              <a:buClr>
                <a:schemeClr val="dk2"/>
              </a:buClr>
              <a:buSzPts val="1100"/>
              <a:buFont typeface="Arial"/>
              <a:buNone/>
            </a:pPr>
            <a:r>
              <a:rPr b="1" lang="en" sz="1600"/>
              <a:t>In 2018, 35% of girls wearing school uniforms have been sexually harassed in public. Find the number of girls at each school that have experienced this type of behavior. Round to the nearest whole number.</a:t>
            </a:r>
            <a:endParaRPr sz="1700"/>
          </a:p>
        </p:txBody>
      </p:sp>
      <p:graphicFrame>
        <p:nvGraphicFramePr>
          <p:cNvPr id="768" name="Google Shape;768;p74"/>
          <p:cNvGraphicFramePr/>
          <p:nvPr/>
        </p:nvGraphicFramePr>
        <p:xfrm>
          <a:off x="1125900" y="2509600"/>
          <a:ext cx="3000000" cy="3000000"/>
        </p:xfrm>
        <a:graphic>
          <a:graphicData uri="http://schemas.openxmlformats.org/drawingml/2006/table">
            <a:tbl>
              <a:tblPr>
                <a:noFill/>
                <a:tableStyleId>{177B4896-EB92-4E11-BF04-A43ABC5330F2}</a:tableStyleId>
              </a:tblPr>
              <a:tblGrid>
                <a:gridCol w="2413000"/>
                <a:gridCol w="2413000"/>
                <a:gridCol w="2413000"/>
              </a:tblGrid>
              <a:tr h="381000">
                <a:tc>
                  <a:txBody>
                    <a:bodyPr/>
                    <a:lstStyle/>
                    <a:p>
                      <a:pPr indent="0" lvl="0" marL="0" rtl="0" algn="l">
                        <a:spcBef>
                          <a:spcPts val="0"/>
                        </a:spcBef>
                        <a:spcAft>
                          <a:spcPts val="0"/>
                        </a:spcAft>
                        <a:buNone/>
                      </a:pPr>
                      <a:r>
                        <a:rPr b="1" lang="en"/>
                        <a:t>School Name</a:t>
                      </a:r>
                      <a:endParaRPr b="1"/>
                    </a:p>
                  </a:txBody>
                  <a:tcPr marT="91425" marB="91425" marR="91425" marL="91425">
                    <a:solidFill>
                      <a:schemeClr val="lt1"/>
                    </a:solidFill>
                  </a:tcPr>
                </a:tc>
                <a:tc>
                  <a:txBody>
                    <a:bodyPr/>
                    <a:lstStyle/>
                    <a:p>
                      <a:pPr indent="0" lvl="0" marL="0" rtl="0" algn="l">
                        <a:spcBef>
                          <a:spcPts val="0"/>
                        </a:spcBef>
                        <a:spcAft>
                          <a:spcPts val="0"/>
                        </a:spcAft>
                        <a:buNone/>
                      </a:pPr>
                      <a:r>
                        <a:rPr b="1" lang="en"/>
                        <a:t>Total Number of Girls</a:t>
                      </a:r>
                      <a:endParaRPr b="1"/>
                    </a:p>
                  </a:txBody>
                  <a:tcPr marT="91425" marB="91425" marR="91425" marL="91425">
                    <a:solidFill>
                      <a:schemeClr val="lt1"/>
                    </a:solidFill>
                  </a:tcPr>
                </a:tc>
                <a:tc>
                  <a:txBody>
                    <a:bodyPr/>
                    <a:lstStyle/>
                    <a:p>
                      <a:pPr indent="0" lvl="0" marL="0" rtl="0" algn="l">
                        <a:spcBef>
                          <a:spcPts val="0"/>
                        </a:spcBef>
                        <a:spcAft>
                          <a:spcPts val="0"/>
                        </a:spcAft>
                        <a:buNone/>
                      </a:pPr>
                      <a:r>
                        <a:rPr b="1" lang="en"/>
                        <a:t>Total Number of Girls Experiencing this Behavior</a:t>
                      </a:r>
                      <a:endParaRPr b="1"/>
                    </a:p>
                  </a:txBody>
                  <a:tcPr marT="91425" marB="91425" marR="91425" marL="91425">
                    <a:solidFill>
                      <a:schemeClr val="lt1"/>
                    </a:solidFill>
                  </a:tcPr>
                </a:tc>
              </a:tr>
              <a:tr h="381000">
                <a:tc>
                  <a:txBody>
                    <a:bodyPr/>
                    <a:lstStyle/>
                    <a:p>
                      <a:pPr indent="0" lvl="0" marL="0" marR="381000" rtl="0" algn="l">
                        <a:lnSpc>
                          <a:spcPct val="134000"/>
                        </a:lnSpc>
                        <a:spcBef>
                          <a:spcPts val="0"/>
                        </a:spcBef>
                        <a:spcAft>
                          <a:spcPts val="0"/>
                        </a:spcAft>
                        <a:buNone/>
                      </a:pPr>
                      <a:r>
                        <a:rPr b="1" lang="en"/>
                        <a:t>Arbor Preparatory High School</a:t>
                      </a:r>
                      <a:endParaRPr b="1"/>
                    </a:p>
                  </a:txBody>
                  <a:tcPr marT="91425" marB="91425" marR="91425" marL="91425">
                    <a:solidFill>
                      <a:schemeClr val="accent3"/>
                    </a:solidFill>
                  </a:tcPr>
                </a:tc>
                <a:tc>
                  <a:txBody>
                    <a:bodyPr/>
                    <a:lstStyle/>
                    <a:p>
                      <a:pPr indent="0" lvl="0" marL="0" rtl="0" algn="l">
                        <a:spcBef>
                          <a:spcPts val="0"/>
                        </a:spcBef>
                        <a:spcAft>
                          <a:spcPts val="0"/>
                        </a:spcAft>
                        <a:buNone/>
                      </a:pPr>
                      <a:r>
                        <a:rPr b="1" lang="en"/>
                        <a:t>411</a:t>
                      </a:r>
                      <a:endParaRPr b="1"/>
                    </a:p>
                  </a:txBody>
                  <a:tcPr marT="91425" marB="91425" marR="91425" marL="91425">
                    <a:solidFill>
                      <a:schemeClr val="accent3"/>
                    </a:solidFill>
                  </a:tcPr>
                </a:tc>
                <a:tc>
                  <a:txBody>
                    <a:bodyPr/>
                    <a:lstStyle/>
                    <a:p>
                      <a:pPr indent="0" lvl="0" marL="0" rtl="0" algn="l">
                        <a:spcBef>
                          <a:spcPts val="0"/>
                        </a:spcBef>
                        <a:spcAft>
                          <a:spcPts val="0"/>
                        </a:spcAft>
                        <a:buNone/>
                      </a:pPr>
                      <a:r>
                        <a:rPr lang="en">
                          <a:highlight>
                            <a:srgbClr val="00FF00"/>
                          </a:highlight>
                        </a:rPr>
                        <a:t>411 x 0.35= </a:t>
                      </a:r>
                      <a:r>
                        <a:rPr lang="en">
                          <a:highlight>
                            <a:srgbClr val="00FF00"/>
                          </a:highlight>
                        </a:rPr>
                        <a:t>143.</a:t>
                      </a:r>
                      <a:r>
                        <a:rPr lang="en">
                          <a:highlight>
                            <a:srgbClr val="00FF00"/>
                          </a:highlight>
                        </a:rPr>
                        <a:t>85</a:t>
                      </a:r>
                      <a:r>
                        <a:rPr lang="en">
                          <a:highlight>
                            <a:srgbClr val="00FF00"/>
                          </a:highlight>
                        </a:rPr>
                        <a:t> = 144</a:t>
                      </a:r>
                      <a:endParaRPr>
                        <a:highlight>
                          <a:srgbClr val="00FF00"/>
                        </a:highlight>
                      </a:endParaRPr>
                    </a:p>
                  </a:txBody>
                  <a:tcPr marT="91425" marB="91425" marR="91425" marL="91425">
                    <a:solidFill>
                      <a:schemeClr val="accent3"/>
                    </a:solidFill>
                  </a:tcPr>
                </a:tc>
              </a:tr>
              <a:tr h="381000">
                <a:tc>
                  <a:txBody>
                    <a:bodyPr/>
                    <a:lstStyle/>
                    <a:p>
                      <a:pPr indent="0" lvl="0" marL="0" marR="381000" rtl="0" algn="l">
                        <a:lnSpc>
                          <a:spcPct val="128571"/>
                        </a:lnSpc>
                        <a:spcBef>
                          <a:spcPts val="0"/>
                        </a:spcBef>
                        <a:spcAft>
                          <a:spcPts val="0"/>
                        </a:spcAft>
                        <a:buNone/>
                      </a:pPr>
                      <a:r>
                        <a:rPr b="1" lang="en"/>
                        <a:t>WSC Academy</a:t>
                      </a:r>
                      <a:endParaRPr b="1"/>
                    </a:p>
                  </a:txBody>
                  <a:tcPr marT="91425" marB="91425" marR="91425" marL="91425">
                    <a:solidFill>
                      <a:schemeClr val="accent3"/>
                    </a:solidFill>
                  </a:tcPr>
                </a:tc>
                <a:tc>
                  <a:txBody>
                    <a:bodyPr/>
                    <a:lstStyle/>
                    <a:p>
                      <a:pPr indent="0" lvl="0" marL="0" rtl="0" algn="l">
                        <a:spcBef>
                          <a:spcPts val="0"/>
                        </a:spcBef>
                        <a:spcAft>
                          <a:spcPts val="0"/>
                        </a:spcAft>
                        <a:buNone/>
                      </a:pPr>
                      <a:r>
                        <a:rPr b="1" lang="en"/>
                        <a:t>49</a:t>
                      </a:r>
                      <a:endParaRPr b="1"/>
                    </a:p>
                  </a:txBody>
                  <a:tcPr marT="91425" marB="91425" marR="91425" marL="91425">
                    <a:solidFill>
                      <a:schemeClr val="accent3"/>
                    </a:solidFill>
                  </a:tcPr>
                </a:tc>
                <a:tc>
                  <a:txBody>
                    <a:bodyPr/>
                    <a:lstStyle/>
                    <a:p>
                      <a:pPr indent="0" lvl="0" marL="0" rtl="0" algn="l">
                        <a:spcBef>
                          <a:spcPts val="0"/>
                        </a:spcBef>
                        <a:spcAft>
                          <a:spcPts val="0"/>
                        </a:spcAft>
                        <a:buNone/>
                      </a:pPr>
                      <a:r>
                        <a:rPr lang="en">
                          <a:highlight>
                            <a:srgbClr val="00FF00"/>
                          </a:highlight>
                        </a:rPr>
                        <a:t>49 x 0.35= </a:t>
                      </a:r>
                      <a:r>
                        <a:rPr lang="en">
                          <a:highlight>
                            <a:srgbClr val="00FF00"/>
                          </a:highlight>
                        </a:rPr>
                        <a:t>17</a:t>
                      </a:r>
                      <a:r>
                        <a:rPr lang="en">
                          <a:highlight>
                            <a:srgbClr val="00FF00"/>
                          </a:highlight>
                        </a:rPr>
                        <a:t>.15 = 17</a:t>
                      </a:r>
                      <a:endParaRPr>
                        <a:highlight>
                          <a:srgbClr val="00FF00"/>
                        </a:highlight>
                      </a:endParaRPr>
                    </a:p>
                  </a:txBody>
                  <a:tcPr marT="91425" marB="91425" marR="91425" marL="91425">
                    <a:solidFill>
                      <a:schemeClr val="accent3"/>
                    </a:solidFill>
                  </a:tcPr>
                </a:tc>
              </a:tr>
              <a:tr h="381000">
                <a:tc>
                  <a:txBody>
                    <a:bodyPr/>
                    <a:lstStyle/>
                    <a:p>
                      <a:pPr indent="0" lvl="0" marL="0" marR="520700" rtl="0" algn="l">
                        <a:lnSpc>
                          <a:spcPct val="134000"/>
                        </a:lnSpc>
                        <a:spcBef>
                          <a:spcPts val="500"/>
                        </a:spcBef>
                        <a:spcAft>
                          <a:spcPts val="0"/>
                        </a:spcAft>
                        <a:buNone/>
                      </a:pPr>
                      <a:r>
                        <a:rPr b="1" lang="en"/>
                        <a:t>Ypsi High School</a:t>
                      </a:r>
                      <a:endParaRPr b="1"/>
                    </a:p>
                  </a:txBody>
                  <a:tcPr marT="91425" marB="91425" marR="91425" marL="91425">
                    <a:solidFill>
                      <a:schemeClr val="accent3"/>
                    </a:solidFill>
                  </a:tcPr>
                </a:tc>
                <a:tc>
                  <a:txBody>
                    <a:bodyPr/>
                    <a:lstStyle/>
                    <a:p>
                      <a:pPr indent="0" lvl="0" marL="0" rtl="0" algn="l">
                        <a:spcBef>
                          <a:spcPts val="0"/>
                        </a:spcBef>
                        <a:spcAft>
                          <a:spcPts val="0"/>
                        </a:spcAft>
                        <a:buNone/>
                      </a:pPr>
                      <a:r>
                        <a:rPr b="1" lang="en"/>
                        <a:t>3,669</a:t>
                      </a:r>
                      <a:endParaRPr b="1"/>
                    </a:p>
                  </a:txBody>
                  <a:tcPr marT="91425" marB="91425" marR="91425" marL="91425">
                    <a:solidFill>
                      <a:schemeClr val="accent3"/>
                    </a:solidFill>
                  </a:tcPr>
                </a:tc>
                <a:tc>
                  <a:txBody>
                    <a:bodyPr/>
                    <a:lstStyle/>
                    <a:p>
                      <a:pPr indent="0" lvl="0" marL="0" rtl="0" algn="l">
                        <a:spcBef>
                          <a:spcPts val="0"/>
                        </a:spcBef>
                        <a:spcAft>
                          <a:spcPts val="0"/>
                        </a:spcAft>
                        <a:buNone/>
                      </a:pPr>
                      <a:r>
                        <a:rPr lang="en">
                          <a:highlight>
                            <a:srgbClr val="00FF00"/>
                          </a:highlight>
                        </a:rPr>
                        <a:t>3,669 x .35= </a:t>
                      </a:r>
                      <a:r>
                        <a:rPr lang="en">
                          <a:highlight>
                            <a:srgbClr val="00FF00"/>
                          </a:highlight>
                        </a:rPr>
                        <a:t>1284</a:t>
                      </a:r>
                      <a:r>
                        <a:rPr lang="en">
                          <a:highlight>
                            <a:srgbClr val="00FF00"/>
                          </a:highlight>
                        </a:rPr>
                        <a:t>.15 = 1284</a:t>
                      </a:r>
                      <a:endParaRPr>
                        <a:highlight>
                          <a:srgbClr val="00FF00"/>
                        </a:highlight>
                      </a:endParaRPr>
                    </a:p>
                  </a:txBody>
                  <a:tcPr marT="91425" marB="91425" marR="91425" marL="91425">
                    <a:solidFill>
                      <a:schemeClr val="accent3"/>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75"/>
          <p:cNvSpPr txBox="1"/>
          <p:nvPr>
            <p:ph idx="2" type="title"/>
          </p:nvPr>
        </p:nvSpPr>
        <p:spPr>
          <a:xfrm rot="-742">
            <a:off x="2219425" y="3338757"/>
            <a:ext cx="4170600" cy="92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0000"/>
                </a:solidFill>
              </a:rPr>
              <a:t>Effects</a:t>
            </a:r>
            <a:r>
              <a:rPr lang="en"/>
              <a:t> of dress code Policies</a:t>
            </a:r>
            <a:endParaRPr/>
          </a:p>
        </p:txBody>
      </p:sp>
      <p:sp>
        <p:nvSpPr>
          <p:cNvPr id="774" name="Google Shape;774;p75"/>
          <p:cNvSpPr txBox="1"/>
          <p:nvPr/>
        </p:nvSpPr>
        <p:spPr>
          <a:xfrm>
            <a:off x="2058850" y="4110900"/>
            <a:ext cx="4666800" cy="36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Glegoo"/>
                <a:ea typeface="Glegoo"/>
                <a:cs typeface="Glegoo"/>
                <a:sym typeface="Glegoo"/>
              </a:rPr>
              <a:t>~Why This Matters~</a:t>
            </a:r>
            <a:endParaRPr>
              <a:latin typeface="Glegoo"/>
              <a:ea typeface="Glegoo"/>
              <a:cs typeface="Glegoo"/>
              <a:sym typeface="Glego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76"/>
          <p:cNvSpPr txBox="1"/>
          <p:nvPr>
            <p:ph type="title"/>
          </p:nvPr>
        </p:nvSpPr>
        <p:spPr>
          <a:xfrm>
            <a:off x="1184750" y="368425"/>
            <a:ext cx="7296300" cy="42984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en" sz="3100"/>
              <a:t>“schools that enforce </a:t>
            </a:r>
            <a:r>
              <a:rPr lang="en" sz="3100">
                <a:solidFill>
                  <a:schemeClr val="lt1"/>
                </a:solidFill>
              </a:rPr>
              <a:t>strict dress codes</a:t>
            </a:r>
            <a:r>
              <a:rPr lang="en" sz="3100"/>
              <a:t> are associated with statistically significant </a:t>
            </a:r>
            <a:r>
              <a:rPr lang="en" sz="3100">
                <a:solidFill>
                  <a:schemeClr val="lt1"/>
                </a:solidFill>
              </a:rPr>
              <a:t>higher rates of discipline that removes students from the classroom</a:t>
            </a:r>
            <a:r>
              <a:rPr lang="en" sz="3100"/>
              <a:t> (e.g., suspensions, informal removals).</a:t>
            </a:r>
            <a:endParaRPr sz="3100"/>
          </a:p>
        </p:txBody>
      </p:sp>
      <p:sp>
        <p:nvSpPr>
          <p:cNvPr id="780" name="Google Shape;780;p76"/>
          <p:cNvSpPr/>
          <p:nvPr/>
        </p:nvSpPr>
        <p:spPr>
          <a:xfrm flipH="1">
            <a:off x="7462350" y="333413"/>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76"/>
          <p:cNvSpPr/>
          <p:nvPr/>
        </p:nvSpPr>
        <p:spPr>
          <a:xfrm flipH="1">
            <a:off x="7790251" y="531372"/>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2" name="Google Shape;782;p76"/>
          <p:cNvGrpSpPr/>
          <p:nvPr/>
        </p:nvGrpSpPr>
        <p:grpSpPr>
          <a:xfrm>
            <a:off x="496948" y="2273543"/>
            <a:ext cx="642267" cy="596427"/>
            <a:chOff x="2516575" y="1074625"/>
            <a:chExt cx="511400" cy="474900"/>
          </a:xfrm>
        </p:grpSpPr>
        <p:sp>
          <p:nvSpPr>
            <p:cNvPr id="783" name="Google Shape;783;p76"/>
            <p:cNvSpPr/>
            <p:nvPr/>
          </p:nvSpPr>
          <p:spPr>
            <a:xfrm>
              <a:off x="2516575" y="1078625"/>
              <a:ext cx="511400" cy="466750"/>
            </a:xfrm>
            <a:custGeom>
              <a:rect b="b" l="l" r="r" t="t"/>
              <a:pathLst>
                <a:path extrusionOk="0" h="18670" w="20456">
                  <a:moveTo>
                    <a:pt x="13783" y="0"/>
                  </a:moveTo>
                  <a:cubicBezTo>
                    <a:pt x="13320" y="0"/>
                    <a:pt x="12852" y="140"/>
                    <a:pt x="12427" y="338"/>
                  </a:cubicBezTo>
                  <a:cubicBezTo>
                    <a:pt x="11116" y="950"/>
                    <a:pt x="10105" y="2104"/>
                    <a:pt x="9477" y="3409"/>
                  </a:cubicBezTo>
                  <a:cubicBezTo>
                    <a:pt x="8719" y="4984"/>
                    <a:pt x="8473" y="6342"/>
                    <a:pt x="8565" y="8102"/>
                  </a:cubicBezTo>
                  <a:cubicBezTo>
                    <a:pt x="7125" y="7325"/>
                    <a:pt x="6057" y="6118"/>
                    <a:pt x="5002" y="4896"/>
                  </a:cubicBezTo>
                  <a:cubicBezTo>
                    <a:pt x="4445" y="4249"/>
                    <a:pt x="3863" y="3535"/>
                    <a:pt x="3038" y="3312"/>
                  </a:cubicBezTo>
                  <a:cubicBezTo>
                    <a:pt x="2885" y="3271"/>
                    <a:pt x="2729" y="3251"/>
                    <a:pt x="2573" y="3251"/>
                  </a:cubicBezTo>
                  <a:cubicBezTo>
                    <a:pt x="1686" y="3251"/>
                    <a:pt x="801" y="3885"/>
                    <a:pt x="588" y="4759"/>
                  </a:cubicBezTo>
                  <a:cubicBezTo>
                    <a:pt x="276" y="6034"/>
                    <a:pt x="1267" y="7265"/>
                    <a:pt x="2345" y="8018"/>
                  </a:cubicBezTo>
                  <a:cubicBezTo>
                    <a:pt x="3759" y="9004"/>
                    <a:pt x="5448" y="9588"/>
                    <a:pt x="7168" y="9689"/>
                  </a:cubicBezTo>
                  <a:lnTo>
                    <a:pt x="2685" y="9977"/>
                  </a:lnTo>
                  <a:cubicBezTo>
                    <a:pt x="1908" y="10026"/>
                    <a:pt x="1032" y="10127"/>
                    <a:pt x="558" y="10746"/>
                  </a:cubicBezTo>
                  <a:cubicBezTo>
                    <a:pt x="1" y="11473"/>
                    <a:pt x="347" y="12616"/>
                    <a:pt x="1089" y="13156"/>
                  </a:cubicBezTo>
                  <a:cubicBezTo>
                    <a:pt x="1619" y="13540"/>
                    <a:pt x="2276" y="13678"/>
                    <a:pt x="2939" y="13678"/>
                  </a:cubicBezTo>
                  <a:cubicBezTo>
                    <a:pt x="3206" y="13678"/>
                    <a:pt x="3473" y="13656"/>
                    <a:pt x="3733" y="13618"/>
                  </a:cubicBezTo>
                  <a:cubicBezTo>
                    <a:pt x="5353" y="13384"/>
                    <a:pt x="6908" y="12605"/>
                    <a:pt x="7979" y="11368"/>
                  </a:cubicBezTo>
                  <a:lnTo>
                    <a:pt x="7979" y="11368"/>
                  </a:lnTo>
                  <a:cubicBezTo>
                    <a:pt x="7370" y="12699"/>
                    <a:pt x="6759" y="14030"/>
                    <a:pt x="6150" y="15360"/>
                  </a:cubicBezTo>
                  <a:cubicBezTo>
                    <a:pt x="5739" y="16258"/>
                    <a:pt x="5350" y="17390"/>
                    <a:pt x="5972" y="18157"/>
                  </a:cubicBezTo>
                  <a:cubicBezTo>
                    <a:pt x="6257" y="18508"/>
                    <a:pt x="6696" y="18669"/>
                    <a:pt x="7149" y="18669"/>
                  </a:cubicBezTo>
                  <a:cubicBezTo>
                    <a:pt x="7538" y="18669"/>
                    <a:pt x="7938" y="18551"/>
                    <a:pt x="8259" y="18332"/>
                  </a:cubicBezTo>
                  <a:cubicBezTo>
                    <a:pt x="8952" y="17859"/>
                    <a:pt x="9340" y="17050"/>
                    <a:pt x="9583" y="16247"/>
                  </a:cubicBezTo>
                  <a:cubicBezTo>
                    <a:pt x="10102" y="14523"/>
                    <a:pt x="10100" y="12687"/>
                    <a:pt x="9962" y="10892"/>
                  </a:cubicBezTo>
                  <a:lnTo>
                    <a:pt x="9962" y="10892"/>
                  </a:lnTo>
                  <a:cubicBezTo>
                    <a:pt x="10442" y="12259"/>
                    <a:pt x="10924" y="13628"/>
                    <a:pt x="11407" y="14995"/>
                  </a:cubicBezTo>
                  <a:cubicBezTo>
                    <a:pt x="11610" y="15573"/>
                    <a:pt x="11822" y="16167"/>
                    <a:pt x="12225" y="16631"/>
                  </a:cubicBezTo>
                  <a:cubicBezTo>
                    <a:pt x="12552" y="17008"/>
                    <a:pt x="13037" y="17282"/>
                    <a:pt x="13525" y="17282"/>
                  </a:cubicBezTo>
                  <a:cubicBezTo>
                    <a:pt x="13637" y="17282"/>
                    <a:pt x="13750" y="17267"/>
                    <a:pt x="13860" y="17236"/>
                  </a:cubicBezTo>
                  <a:cubicBezTo>
                    <a:pt x="14538" y="17045"/>
                    <a:pt x="14917" y="16320"/>
                    <a:pt x="15076" y="15634"/>
                  </a:cubicBezTo>
                  <a:cubicBezTo>
                    <a:pt x="15676" y="13044"/>
                    <a:pt x="13934" y="10137"/>
                    <a:pt x="11367" y="9445"/>
                  </a:cubicBezTo>
                  <a:lnTo>
                    <a:pt x="11367" y="9445"/>
                  </a:lnTo>
                  <a:cubicBezTo>
                    <a:pt x="13392" y="9504"/>
                    <a:pt x="15414" y="9562"/>
                    <a:pt x="17437" y="9622"/>
                  </a:cubicBezTo>
                  <a:cubicBezTo>
                    <a:pt x="17577" y="9626"/>
                    <a:pt x="17719" y="9630"/>
                    <a:pt x="17861" y="9630"/>
                  </a:cubicBezTo>
                  <a:cubicBezTo>
                    <a:pt x="18430" y="9630"/>
                    <a:pt x="19004" y="9573"/>
                    <a:pt x="19472" y="9265"/>
                  </a:cubicBezTo>
                  <a:cubicBezTo>
                    <a:pt x="20340" y="8694"/>
                    <a:pt x="20455" y="7274"/>
                    <a:pt x="19693" y="6569"/>
                  </a:cubicBezTo>
                  <a:cubicBezTo>
                    <a:pt x="19083" y="6005"/>
                    <a:pt x="18169" y="5958"/>
                    <a:pt x="17338" y="5948"/>
                  </a:cubicBezTo>
                  <a:cubicBezTo>
                    <a:pt x="17140" y="5945"/>
                    <a:pt x="16941" y="5943"/>
                    <a:pt x="16741" y="5943"/>
                  </a:cubicBezTo>
                  <a:cubicBezTo>
                    <a:pt x="14417" y="5943"/>
                    <a:pt x="11948" y="6170"/>
                    <a:pt x="10300" y="7763"/>
                  </a:cubicBezTo>
                  <a:cubicBezTo>
                    <a:pt x="11565" y="5680"/>
                    <a:pt x="14028" y="4519"/>
                    <a:pt x="15191" y="2378"/>
                  </a:cubicBezTo>
                  <a:cubicBezTo>
                    <a:pt x="15357" y="2069"/>
                    <a:pt x="15497" y="1734"/>
                    <a:pt x="15484" y="1385"/>
                  </a:cubicBezTo>
                  <a:cubicBezTo>
                    <a:pt x="15461" y="747"/>
                    <a:pt x="14907" y="213"/>
                    <a:pt x="14286" y="60"/>
                  </a:cubicBezTo>
                  <a:cubicBezTo>
                    <a:pt x="14121" y="19"/>
                    <a:pt x="13952" y="0"/>
                    <a:pt x="13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76"/>
            <p:cNvSpPr/>
            <p:nvPr/>
          </p:nvSpPr>
          <p:spPr>
            <a:xfrm>
              <a:off x="2518375" y="1074625"/>
              <a:ext cx="508300" cy="474900"/>
            </a:xfrm>
            <a:custGeom>
              <a:rect b="b" l="l" r="r" t="t"/>
              <a:pathLst>
                <a:path extrusionOk="0" h="18996" w="20332">
                  <a:moveTo>
                    <a:pt x="13707" y="324"/>
                  </a:moveTo>
                  <a:cubicBezTo>
                    <a:pt x="13869" y="324"/>
                    <a:pt x="14025" y="342"/>
                    <a:pt x="14174" y="379"/>
                  </a:cubicBezTo>
                  <a:cubicBezTo>
                    <a:pt x="14767" y="525"/>
                    <a:pt x="15229" y="1029"/>
                    <a:pt x="15247" y="1551"/>
                  </a:cubicBezTo>
                  <a:cubicBezTo>
                    <a:pt x="15259" y="1886"/>
                    <a:pt x="15107" y="2212"/>
                    <a:pt x="14973" y="2459"/>
                  </a:cubicBezTo>
                  <a:cubicBezTo>
                    <a:pt x="14385" y="3544"/>
                    <a:pt x="13427" y="4396"/>
                    <a:pt x="12501" y="5220"/>
                  </a:cubicBezTo>
                  <a:cubicBezTo>
                    <a:pt x="11620" y="6005"/>
                    <a:pt x="10709" y="6815"/>
                    <a:pt x="10088" y="7839"/>
                  </a:cubicBezTo>
                  <a:lnTo>
                    <a:pt x="9429" y="8922"/>
                  </a:lnTo>
                  <a:lnTo>
                    <a:pt x="10340" y="8039"/>
                  </a:lnTo>
                  <a:cubicBezTo>
                    <a:pt x="11953" y="6480"/>
                    <a:pt x="14403" y="6266"/>
                    <a:pt x="16678" y="6266"/>
                  </a:cubicBezTo>
                  <a:cubicBezTo>
                    <a:pt x="16875" y="6266"/>
                    <a:pt x="17070" y="6267"/>
                    <a:pt x="17264" y="6270"/>
                  </a:cubicBezTo>
                  <a:cubicBezTo>
                    <a:pt x="18095" y="6280"/>
                    <a:pt x="18952" y="6333"/>
                    <a:pt x="19509" y="6847"/>
                  </a:cubicBezTo>
                  <a:cubicBezTo>
                    <a:pt x="19832" y="7144"/>
                    <a:pt x="19999" y="7617"/>
                    <a:pt x="19958" y="8111"/>
                  </a:cubicBezTo>
                  <a:cubicBezTo>
                    <a:pt x="19919" y="8606"/>
                    <a:pt x="19676" y="9045"/>
                    <a:pt x="19311" y="9286"/>
                  </a:cubicBezTo>
                  <a:cubicBezTo>
                    <a:pt x="18886" y="9565"/>
                    <a:pt x="18364" y="9623"/>
                    <a:pt x="17778" y="9623"/>
                  </a:cubicBezTo>
                  <a:cubicBezTo>
                    <a:pt x="17646" y="9623"/>
                    <a:pt x="17510" y="9620"/>
                    <a:pt x="17371" y="9616"/>
                  </a:cubicBezTo>
                  <a:lnTo>
                    <a:pt x="9912" y="9398"/>
                  </a:lnTo>
                  <a:lnTo>
                    <a:pt x="11254" y="9759"/>
                  </a:lnTo>
                  <a:cubicBezTo>
                    <a:pt x="13751" y="10434"/>
                    <a:pt x="15429" y="13235"/>
                    <a:pt x="14845" y="15755"/>
                  </a:cubicBezTo>
                  <a:cubicBezTo>
                    <a:pt x="14759" y="16132"/>
                    <a:pt x="14476" y="17031"/>
                    <a:pt x="13744" y="17237"/>
                  </a:cubicBezTo>
                  <a:cubicBezTo>
                    <a:pt x="13648" y="17264"/>
                    <a:pt x="13550" y="17277"/>
                    <a:pt x="13454" y="17277"/>
                  </a:cubicBezTo>
                  <a:cubicBezTo>
                    <a:pt x="12999" y="17277"/>
                    <a:pt x="12553" y="17002"/>
                    <a:pt x="12276" y="16683"/>
                  </a:cubicBezTo>
                  <a:cubicBezTo>
                    <a:pt x="11889" y="16237"/>
                    <a:pt x="11686" y="15659"/>
                    <a:pt x="11489" y="15100"/>
                  </a:cubicBezTo>
                  <a:lnTo>
                    <a:pt x="9631" y="9825"/>
                  </a:lnTo>
                  <a:lnTo>
                    <a:pt x="9727" y="11064"/>
                  </a:lnTo>
                  <a:cubicBezTo>
                    <a:pt x="9842" y="12569"/>
                    <a:pt x="9907" y="14531"/>
                    <a:pt x="9354" y="16358"/>
                  </a:cubicBezTo>
                  <a:cubicBezTo>
                    <a:pt x="9062" y="17324"/>
                    <a:pt x="8650" y="17978"/>
                    <a:pt x="8094" y="18356"/>
                  </a:cubicBezTo>
                  <a:cubicBezTo>
                    <a:pt x="7806" y="18552"/>
                    <a:pt x="7434" y="18664"/>
                    <a:pt x="7072" y="18664"/>
                  </a:cubicBezTo>
                  <a:cubicBezTo>
                    <a:pt x="6671" y="18664"/>
                    <a:pt x="6281" y="18527"/>
                    <a:pt x="6026" y="18213"/>
                  </a:cubicBezTo>
                  <a:cubicBezTo>
                    <a:pt x="5457" y="17511"/>
                    <a:pt x="5834" y="16441"/>
                    <a:pt x="6225" y="15587"/>
                  </a:cubicBezTo>
                  <a:lnTo>
                    <a:pt x="8531" y="10556"/>
                  </a:lnTo>
                  <a:lnTo>
                    <a:pt x="8531" y="10556"/>
                  </a:lnTo>
                  <a:lnTo>
                    <a:pt x="7780" y="11418"/>
                  </a:lnTo>
                  <a:cubicBezTo>
                    <a:pt x="6775" y="12578"/>
                    <a:pt x="5265" y="13378"/>
                    <a:pt x="3635" y="13612"/>
                  </a:cubicBezTo>
                  <a:cubicBezTo>
                    <a:pt x="3361" y="13651"/>
                    <a:pt x="3101" y="13671"/>
                    <a:pt x="2856" y="13671"/>
                  </a:cubicBezTo>
                  <a:cubicBezTo>
                    <a:pt x="2147" y="13671"/>
                    <a:pt x="1562" y="13506"/>
                    <a:pt x="1111" y="13180"/>
                  </a:cubicBezTo>
                  <a:cubicBezTo>
                    <a:pt x="734" y="12905"/>
                    <a:pt x="457" y="12444"/>
                    <a:pt x="388" y="11976"/>
                  </a:cubicBezTo>
                  <a:cubicBezTo>
                    <a:pt x="349" y="11715"/>
                    <a:pt x="358" y="11333"/>
                    <a:pt x="613" y="11000"/>
                  </a:cubicBezTo>
                  <a:cubicBezTo>
                    <a:pt x="1041" y="10442"/>
                    <a:pt x="1874" y="10344"/>
                    <a:pt x="2622" y="10296"/>
                  </a:cubicBezTo>
                  <a:lnTo>
                    <a:pt x="7103" y="10007"/>
                  </a:lnTo>
                  <a:lnTo>
                    <a:pt x="7102" y="9680"/>
                  </a:lnTo>
                  <a:cubicBezTo>
                    <a:pt x="5400" y="9582"/>
                    <a:pt x="3762" y="9014"/>
                    <a:pt x="2364" y="8041"/>
                  </a:cubicBezTo>
                  <a:cubicBezTo>
                    <a:pt x="1355" y="7335"/>
                    <a:pt x="379" y="6154"/>
                    <a:pt x="673" y="4954"/>
                  </a:cubicBezTo>
                  <a:cubicBezTo>
                    <a:pt x="782" y="4507"/>
                    <a:pt x="1096" y="4103"/>
                    <a:pt x="1535" y="3844"/>
                  </a:cubicBezTo>
                  <a:cubicBezTo>
                    <a:pt x="1838" y="3665"/>
                    <a:pt x="2174" y="3572"/>
                    <a:pt x="2499" y="3572"/>
                  </a:cubicBezTo>
                  <a:cubicBezTo>
                    <a:pt x="2643" y="3572"/>
                    <a:pt x="2785" y="3590"/>
                    <a:pt x="2922" y="3627"/>
                  </a:cubicBezTo>
                  <a:cubicBezTo>
                    <a:pt x="3658" y="3827"/>
                    <a:pt x="4201" y="4457"/>
                    <a:pt x="4725" y="5066"/>
                  </a:cubicBezTo>
                  <a:lnTo>
                    <a:pt x="4805" y="5160"/>
                  </a:lnTo>
                  <a:cubicBezTo>
                    <a:pt x="5735" y="6238"/>
                    <a:pt x="6893" y="7580"/>
                    <a:pt x="8415" y="8404"/>
                  </a:cubicBezTo>
                  <a:lnTo>
                    <a:pt x="8671" y="8542"/>
                  </a:lnTo>
                  <a:lnTo>
                    <a:pt x="8655" y="8252"/>
                  </a:lnTo>
                  <a:cubicBezTo>
                    <a:pt x="8562" y="6491"/>
                    <a:pt x="8821" y="5156"/>
                    <a:pt x="9550" y="3640"/>
                  </a:cubicBezTo>
                  <a:cubicBezTo>
                    <a:pt x="10213" y="2265"/>
                    <a:pt x="11233" y="1201"/>
                    <a:pt x="12423" y="647"/>
                  </a:cubicBezTo>
                  <a:cubicBezTo>
                    <a:pt x="12885" y="432"/>
                    <a:pt x="13314" y="324"/>
                    <a:pt x="13707" y="324"/>
                  </a:cubicBezTo>
                  <a:close/>
                  <a:moveTo>
                    <a:pt x="13705" y="1"/>
                  </a:moveTo>
                  <a:cubicBezTo>
                    <a:pt x="13265" y="1"/>
                    <a:pt x="12788" y="119"/>
                    <a:pt x="12284" y="354"/>
                  </a:cubicBezTo>
                  <a:cubicBezTo>
                    <a:pt x="11026" y="940"/>
                    <a:pt x="9950" y="2059"/>
                    <a:pt x="9256" y="3502"/>
                  </a:cubicBezTo>
                  <a:cubicBezTo>
                    <a:pt x="8542" y="4984"/>
                    <a:pt x="8263" y="6301"/>
                    <a:pt x="8317" y="7976"/>
                  </a:cubicBezTo>
                  <a:cubicBezTo>
                    <a:pt x="7082" y="7244"/>
                    <a:pt x="6141" y="6210"/>
                    <a:pt x="5053" y="4951"/>
                  </a:cubicBezTo>
                  <a:lnTo>
                    <a:pt x="4973" y="4858"/>
                  </a:lnTo>
                  <a:cubicBezTo>
                    <a:pt x="4417" y="4212"/>
                    <a:pt x="3843" y="3543"/>
                    <a:pt x="3008" y="3316"/>
                  </a:cubicBezTo>
                  <a:cubicBezTo>
                    <a:pt x="2844" y="3272"/>
                    <a:pt x="2674" y="3250"/>
                    <a:pt x="2501" y="3250"/>
                  </a:cubicBezTo>
                  <a:cubicBezTo>
                    <a:pt x="2117" y="3250"/>
                    <a:pt x="1723" y="3358"/>
                    <a:pt x="1369" y="3568"/>
                  </a:cubicBezTo>
                  <a:cubicBezTo>
                    <a:pt x="856" y="3870"/>
                    <a:pt x="487" y="4349"/>
                    <a:pt x="357" y="4880"/>
                  </a:cubicBezTo>
                  <a:cubicBezTo>
                    <a:pt x="24" y="6242"/>
                    <a:pt x="1080" y="7546"/>
                    <a:pt x="2180" y="8313"/>
                  </a:cubicBezTo>
                  <a:cubicBezTo>
                    <a:pt x="3189" y="9015"/>
                    <a:pt x="4320" y="9514"/>
                    <a:pt x="5508" y="9788"/>
                  </a:cubicBezTo>
                  <a:lnTo>
                    <a:pt x="2603" y="9975"/>
                  </a:lnTo>
                  <a:cubicBezTo>
                    <a:pt x="1783" y="10027"/>
                    <a:pt x="867" y="10139"/>
                    <a:pt x="356" y="10807"/>
                  </a:cubicBezTo>
                  <a:cubicBezTo>
                    <a:pt x="103" y="11136"/>
                    <a:pt x="1" y="11571"/>
                    <a:pt x="67" y="12028"/>
                  </a:cubicBezTo>
                  <a:cubicBezTo>
                    <a:pt x="149" y="12588"/>
                    <a:pt x="468" y="13119"/>
                    <a:pt x="920" y="13448"/>
                  </a:cubicBezTo>
                  <a:cubicBezTo>
                    <a:pt x="1429" y="13817"/>
                    <a:pt x="2077" y="14002"/>
                    <a:pt x="2856" y="14002"/>
                  </a:cubicBezTo>
                  <a:cubicBezTo>
                    <a:pt x="3117" y="14002"/>
                    <a:pt x="3393" y="13981"/>
                    <a:pt x="3683" y="13939"/>
                  </a:cubicBezTo>
                  <a:cubicBezTo>
                    <a:pt x="5069" y="13741"/>
                    <a:pt x="6374" y="13148"/>
                    <a:pt x="7381" y="12281"/>
                  </a:cubicBezTo>
                  <a:lnTo>
                    <a:pt x="7381" y="12281"/>
                  </a:lnTo>
                  <a:lnTo>
                    <a:pt x="5927" y="15451"/>
                  </a:lnTo>
                  <a:cubicBezTo>
                    <a:pt x="5496" y="16392"/>
                    <a:pt x="5090" y="17578"/>
                    <a:pt x="5772" y="18420"/>
                  </a:cubicBezTo>
                  <a:cubicBezTo>
                    <a:pt x="6099" y="18823"/>
                    <a:pt x="6578" y="18995"/>
                    <a:pt x="7065" y="18995"/>
                  </a:cubicBezTo>
                  <a:cubicBezTo>
                    <a:pt x="7498" y="18995"/>
                    <a:pt x="7937" y="18859"/>
                    <a:pt x="8277" y="18634"/>
                  </a:cubicBezTo>
                  <a:cubicBezTo>
                    <a:pt x="8898" y="18212"/>
                    <a:pt x="9352" y="17500"/>
                    <a:pt x="9667" y="16460"/>
                  </a:cubicBezTo>
                  <a:cubicBezTo>
                    <a:pt x="10099" y="15025"/>
                    <a:pt x="10163" y="13519"/>
                    <a:pt x="10119" y="12205"/>
                  </a:cubicBezTo>
                  <a:lnTo>
                    <a:pt x="10119" y="12205"/>
                  </a:lnTo>
                  <a:lnTo>
                    <a:pt x="11179" y="15216"/>
                  </a:lnTo>
                  <a:cubicBezTo>
                    <a:pt x="11376" y="15776"/>
                    <a:pt x="11600" y="16411"/>
                    <a:pt x="12028" y="16904"/>
                  </a:cubicBezTo>
                  <a:cubicBezTo>
                    <a:pt x="12420" y="17356"/>
                    <a:pt x="12948" y="17611"/>
                    <a:pt x="13450" y="17611"/>
                  </a:cubicBezTo>
                  <a:cubicBezTo>
                    <a:pt x="13580" y="17611"/>
                    <a:pt x="13708" y="17594"/>
                    <a:pt x="13831" y="17559"/>
                  </a:cubicBezTo>
                  <a:cubicBezTo>
                    <a:pt x="14731" y="17307"/>
                    <a:pt x="15062" y="16270"/>
                    <a:pt x="15162" y="15837"/>
                  </a:cubicBezTo>
                  <a:cubicBezTo>
                    <a:pt x="15710" y="13473"/>
                    <a:pt x="14388" y="10877"/>
                    <a:pt x="12249" y="9801"/>
                  </a:cubicBezTo>
                  <a:lnTo>
                    <a:pt x="12249" y="9801"/>
                  </a:lnTo>
                  <a:lnTo>
                    <a:pt x="17359" y="9951"/>
                  </a:lnTo>
                  <a:cubicBezTo>
                    <a:pt x="17502" y="9955"/>
                    <a:pt x="17642" y="9958"/>
                    <a:pt x="17779" y="9958"/>
                  </a:cubicBezTo>
                  <a:cubicBezTo>
                    <a:pt x="18420" y="9958"/>
                    <a:pt x="18994" y="9891"/>
                    <a:pt x="19489" y="9566"/>
                  </a:cubicBezTo>
                  <a:cubicBezTo>
                    <a:pt x="19938" y="9271"/>
                    <a:pt x="20236" y="8740"/>
                    <a:pt x="20284" y="8146"/>
                  </a:cubicBezTo>
                  <a:cubicBezTo>
                    <a:pt x="20332" y="7550"/>
                    <a:pt x="20125" y="6978"/>
                    <a:pt x="19730" y="6614"/>
                  </a:cubicBezTo>
                  <a:cubicBezTo>
                    <a:pt x="19086" y="6021"/>
                    <a:pt x="18161" y="5960"/>
                    <a:pt x="17266" y="5949"/>
                  </a:cubicBezTo>
                  <a:cubicBezTo>
                    <a:pt x="17072" y="5946"/>
                    <a:pt x="16876" y="5944"/>
                    <a:pt x="16679" y="5944"/>
                  </a:cubicBezTo>
                  <a:cubicBezTo>
                    <a:pt x="14737" y="5944"/>
                    <a:pt x="12666" y="6100"/>
                    <a:pt x="11047" y="7089"/>
                  </a:cubicBezTo>
                  <a:cubicBezTo>
                    <a:pt x="11554" y="6506"/>
                    <a:pt x="12142" y="5981"/>
                    <a:pt x="12718" y="5469"/>
                  </a:cubicBezTo>
                  <a:cubicBezTo>
                    <a:pt x="13665" y="4627"/>
                    <a:pt x="14645" y="3755"/>
                    <a:pt x="15260" y="2620"/>
                  </a:cubicBezTo>
                  <a:cubicBezTo>
                    <a:pt x="15414" y="2337"/>
                    <a:pt x="15587" y="1959"/>
                    <a:pt x="15573" y="1544"/>
                  </a:cubicBezTo>
                  <a:cubicBezTo>
                    <a:pt x="15546" y="782"/>
                    <a:pt x="14889" y="223"/>
                    <a:pt x="14252" y="66"/>
                  </a:cubicBezTo>
                  <a:cubicBezTo>
                    <a:pt x="14077" y="23"/>
                    <a:pt x="13894" y="1"/>
                    <a:pt x="137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76"/>
            <p:cNvSpPr/>
            <p:nvPr/>
          </p:nvSpPr>
          <p:spPr>
            <a:xfrm>
              <a:off x="2590825" y="1155525"/>
              <a:ext cx="351650" cy="323575"/>
            </a:xfrm>
            <a:custGeom>
              <a:rect b="b" l="l" r="r" t="t"/>
              <a:pathLst>
                <a:path extrusionOk="0" h="12943" w="14066">
                  <a:moveTo>
                    <a:pt x="8613" y="1"/>
                  </a:moveTo>
                  <a:cubicBezTo>
                    <a:pt x="8510" y="1"/>
                    <a:pt x="8361" y="55"/>
                    <a:pt x="8154" y="181"/>
                  </a:cubicBezTo>
                  <a:cubicBezTo>
                    <a:pt x="7487" y="586"/>
                    <a:pt x="6998" y="1553"/>
                    <a:pt x="6715" y="2255"/>
                  </a:cubicBezTo>
                  <a:cubicBezTo>
                    <a:pt x="6417" y="2994"/>
                    <a:pt x="6189" y="3833"/>
                    <a:pt x="6179" y="4634"/>
                  </a:cubicBezTo>
                  <a:cubicBezTo>
                    <a:pt x="6175" y="4997"/>
                    <a:pt x="6397" y="5681"/>
                    <a:pt x="5925" y="5741"/>
                  </a:cubicBezTo>
                  <a:cubicBezTo>
                    <a:pt x="5907" y="5743"/>
                    <a:pt x="5888" y="5744"/>
                    <a:pt x="5868" y="5744"/>
                  </a:cubicBezTo>
                  <a:cubicBezTo>
                    <a:pt x="5311" y="5744"/>
                    <a:pt x="4151" y="4856"/>
                    <a:pt x="3707" y="4600"/>
                  </a:cubicBezTo>
                  <a:cubicBezTo>
                    <a:pt x="2967" y="4173"/>
                    <a:pt x="2246" y="3714"/>
                    <a:pt x="1547" y="3223"/>
                  </a:cubicBezTo>
                  <a:cubicBezTo>
                    <a:pt x="1431" y="3142"/>
                    <a:pt x="1304" y="3056"/>
                    <a:pt x="1164" y="3056"/>
                  </a:cubicBezTo>
                  <a:cubicBezTo>
                    <a:pt x="1156" y="3056"/>
                    <a:pt x="1148" y="3056"/>
                    <a:pt x="1140" y="3057"/>
                  </a:cubicBezTo>
                  <a:cubicBezTo>
                    <a:pt x="901" y="3072"/>
                    <a:pt x="753" y="3357"/>
                    <a:pt x="794" y="3594"/>
                  </a:cubicBezTo>
                  <a:cubicBezTo>
                    <a:pt x="836" y="3830"/>
                    <a:pt x="1005" y="4022"/>
                    <a:pt x="1174" y="4192"/>
                  </a:cubicBezTo>
                  <a:cubicBezTo>
                    <a:pt x="2323" y="5347"/>
                    <a:pt x="3797" y="6176"/>
                    <a:pt x="5382" y="6557"/>
                  </a:cubicBezTo>
                  <a:cubicBezTo>
                    <a:pt x="4287" y="6880"/>
                    <a:pt x="3193" y="7205"/>
                    <a:pt x="2098" y="7528"/>
                  </a:cubicBezTo>
                  <a:cubicBezTo>
                    <a:pt x="1553" y="7691"/>
                    <a:pt x="1002" y="7853"/>
                    <a:pt x="494" y="8111"/>
                  </a:cubicBezTo>
                  <a:cubicBezTo>
                    <a:pt x="259" y="8231"/>
                    <a:pt x="0" y="8440"/>
                    <a:pt x="53" y="8699"/>
                  </a:cubicBezTo>
                  <a:cubicBezTo>
                    <a:pt x="94" y="8897"/>
                    <a:pt x="303" y="9010"/>
                    <a:pt x="496" y="9077"/>
                  </a:cubicBezTo>
                  <a:cubicBezTo>
                    <a:pt x="859" y="9202"/>
                    <a:pt x="1239" y="9258"/>
                    <a:pt x="1621" y="9258"/>
                  </a:cubicBezTo>
                  <a:cubicBezTo>
                    <a:pt x="2274" y="9258"/>
                    <a:pt x="2934" y="9094"/>
                    <a:pt x="3533" y="8830"/>
                  </a:cubicBezTo>
                  <a:cubicBezTo>
                    <a:pt x="4484" y="8409"/>
                    <a:pt x="5310" y="7752"/>
                    <a:pt x="6103" y="7081"/>
                  </a:cubicBezTo>
                  <a:lnTo>
                    <a:pt x="6103" y="7081"/>
                  </a:lnTo>
                  <a:cubicBezTo>
                    <a:pt x="5733" y="9102"/>
                    <a:pt x="4176" y="10889"/>
                    <a:pt x="4358" y="12937"/>
                  </a:cubicBezTo>
                  <a:cubicBezTo>
                    <a:pt x="4392" y="12941"/>
                    <a:pt x="4427" y="12942"/>
                    <a:pt x="4461" y="12942"/>
                  </a:cubicBezTo>
                  <a:cubicBezTo>
                    <a:pt x="5053" y="12942"/>
                    <a:pt x="5524" y="12375"/>
                    <a:pt x="5793" y="11826"/>
                  </a:cubicBezTo>
                  <a:cubicBezTo>
                    <a:pt x="6627" y="10113"/>
                    <a:pt x="6618" y="8127"/>
                    <a:pt x="6590" y="6223"/>
                  </a:cubicBezTo>
                  <a:lnTo>
                    <a:pt x="6590" y="6223"/>
                  </a:lnTo>
                  <a:cubicBezTo>
                    <a:pt x="7445" y="7193"/>
                    <a:pt x="8129" y="8315"/>
                    <a:pt x="8601" y="9520"/>
                  </a:cubicBezTo>
                  <a:cubicBezTo>
                    <a:pt x="8691" y="9748"/>
                    <a:pt x="8777" y="9986"/>
                    <a:pt x="8949" y="10162"/>
                  </a:cubicBezTo>
                  <a:cubicBezTo>
                    <a:pt x="9065" y="10279"/>
                    <a:pt x="9233" y="10359"/>
                    <a:pt x="9394" y="10359"/>
                  </a:cubicBezTo>
                  <a:cubicBezTo>
                    <a:pt x="9472" y="10359"/>
                    <a:pt x="9549" y="10340"/>
                    <a:pt x="9617" y="10298"/>
                  </a:cubicBezTo>
                  <a:cubicBezTo>
                    <a:pt x="9894" y="10128"/>
                    <a:pt x="9868" y="9718"/>
                    <a:pt x="9778" y="9405"/>
                  </a:cubicBezTo>
                  <a:cubicBezTo>
                    <a:pt x="9387" y="8038"/>
                    <a:pt x="8412" y="6847"/>
                    <a:pt x="7149" y="6192"/>
                  </a:cubicBezTo>
                  <a:cubicBezTo>
                    <a:pt x="8951" y="5664"/>
                    <a:pt x="10827" y="5394"/>
                    <a:pt x="12707" y="5394"/>
                  </a:cubicBezTo>
                  <a:cubicBezTo>
                    <a:pt x="12721" y="5394"/>
                    <a:pt x="12735" y="5394"/>
                    <a:pt x="12750" y="5394"/>
                  </a:cubicBezTo>
                  <a:cubicBezTo>
                    <a:pt x="12767" y="5394"/>
                    <a:pt x="12784" y="5394"/>
                    <a:pt x="12801" y="5394"/>
                  </a:cubicBezTo>
                  <a:cubicBezTo>
                    <a:pt x="13081" y="5394"/>
                    <a:pt x="13370" y="5390"/>
                    <a:pt x="13617" y="5262"/>
                  </a:cubicBezTo>
                  <a:cubicBezTo>
                    <a:pt x="13879" y="5125"/>
                    <a:pt x="14065" y="4794"/>
                    <a:pt x="13936" y="4527"/>
                  </a:cubicBezTo>
                  <a:cubicBezTo>
                    <a:pt x="13837" y="4322"/>
                    <a:pt x="13597" y="4231"/>
                    <a:pt x="13376" y="4171"/>
                  </a:cubicBezTo>
                  <a:cubicBezTo>
                    <a:pt x="12735" y="3991"/>
                    <a:pt x="12071" y="3903"/>
                    <a:pt x="11406" y="3903"/>
                  </a:cubicBezTo>
                  <a:cubicBezTo>
                    <a:pt x="9710" y="3903"/>
                    <a:pt x="8010" y="4473"/>
                    <a:pt x="6685" y="5535"/>
                  </a:cubicBezTo>
                  <a:cubicBezTo>
                    <a:pt x="6888" y="4475"/>
                    <a:pt x="7288" y="3451"/>
                    <a:pt x="7858" y="2536"/>
                  </a:cubicBezTo>
                  <a:cubicBezTo>
                    <a:pt x="8068" y="2198"/>
                    <a:pt x="9266" y="1"/>
                    <a:pt x="861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76"/>
            <p:cNvSpPr/>
            <p:nvPr/>
          </p:nvSpPr>
          <p:spPr>
            <a:xfrm>
              <a:off x="2586650" y="1151425"/>
              <a:ext cx="360550" cy="331725"/>
            </a:xfrm>
            <a:custGeom>
              <a:rect b="b" l="l" r="r" t="t"/>
              <a:pathLst>
                <a:path extrusionOk="0" h="13269" w="14422">
                  <a:moveTo>
                    <a:pt x="11571" y="4228"/>
                  </a:moveTo>
                  <a:cubicBezTo>
                    <a:pt x="12221" y="4228"/>
                    <a:pt x="12871" y="4314"/>
                    <a:pt x="13500" y="4489"/>
                  </a:cubicBezTo>
                  <a:cubicBezTo>
                    <a:pt x="13686" y="4541"/>
                    <a:pt x="13884" y="4614"/>
                    <a:pt x="13956" y="4762"/>
                  </a:cubicBezTo>
                  <a:cubicBezTo>
                    <a:pt x="14041" y="4939"/>
                    <a:pt x="13896" y="5181"/>
                    <a:pt x="13707" y="5279"/>
                  </a:cubicBezTo>
                  <a:cubicBezTo>
                    <a:pt x="13496" y="5392"/>
                    <a:pt x="13227" y="5394"/>
                    <a:pt x="12965" y="5394"/>
                  </a:cubicBezTo>
                  <a:cubicBezTo>
                    <a:pt x="12956" y="5394"/>
                    <a:pt x="12947" y="5394"/>
                    <a:pt x="12937" y="5394"/>
                  </a:cubicBezTo>
                  <a:lnTo>
                    <a:pt x="12881" y="5394"/>
                  </a:lnTo>
                  <a:cubicBezTo>
                    <a:pt x="10980" y="5394"/>
                    <a:pt x="9093" y="5665"/>
                    <a:pt x="7269" y="6198"/>
                  </a:cubicBezTo>
                  <a:lnTo>
                    <a:pt x="6903" y="6305"/>
                  </a:lnTo>
                  <a:cubicBezTo>
                    <a:pt x="6895" y="6296"/>
                    <a:pt x="6887" y="6286"/>
                    <a:pt x="6880" y="6277"/>
                  </a:cubicBezTo>
                  <a:lnTo>
                    <a:pt x="6678" y="6047"/>
                  </a:lnTo>
                  <a:lnTo>
                    <a:pt x="6954" y="5827"/>
                  </a:lnTo>
                  <a:cubicBezTo>
                    <a:pt x="8253" y="4786"/>
                    <a:pt x="9912" y="4228"/>
                    <a:pt x="11571" y="4228"/>
                  </a:cubicBezTo>
                  <a:close/>
                  <a:moveTo>
                    <a:pt x="6938" y="6343"/>
                  </a:moveTo>
                  <a:lnTo>
                    <a:pt x="7239" y="6501"/>
                  </a:lnTo>
                  <a:cubicBezTo>
                    <a:pt x="8456" y="7132"/>
                    <a:pt x="9409" y="8296"/>
                    <a:pt x="9786" y="9615"/>
                  </a:cubicBezTo>
                  <a:cubicBezTo>
                    <a:pt x="9825" y="9745"/>
                    <a:pt x="9929" y="10180"/>
                    <a:pt x="9697" y="10323"/>
                  </a:cubicBezTo>
                  <a:cubicBezTo>
                    <a:pt x="9656" y="10348"/>
                    <a:pt x="9609" y="10359"/>
                    <a:pt x="9560" y="10359"/>
                  </a:cubicBezTo>
                  <a:cubicBezTo>
                    <a:pt x="9444" y="10359"/>
                    <a:pt x="9316" y="10297"/>
                    <a:pt x="9232" y="10212"/>
                  </a:cubicBezTo>
                  <a:cubicBezTo>
                    <a:pt x="9094" y="10069"/>
                    <a:pt x="9017" y="9874"/>
                    <a:pt x="8936" y="9664"/>
                  </a:cubicBezTo>
                  <a:lnTo>
                    <a:pt x="8921" y="9624"/>
                  </a:lnTo>
                  <a:cubicBezTo>
                    <a:pt x="8449" y="8422"/>
                    <a:pt x="7783" y="7319"/>
                    <a:pt x="6938" y="6343"/>
                  </a:cubicBezTo>
                  <a:close/>
                  <a:moveTo>
                    <a:pt x="8794" y="328"/>
                  </a:moveTo>
                  <a:cubicBezTo>
                    <a:pt x="8952" y="528"/>
                    <a:pt x="8290" y="1965"/>
                    <a:pt x="7887" y="2615"/>
                  </a:cubicBezTo>
                  <a:cubicBezTo>
                    <a:pt x="7300" y="3555"/>
                    <a:pt x="6899" y="4582"/>
                    <a:pt x="6691" y="5670"/>
                  </a:cubicBezTo>
                  <a:lnTo>
                    <a:pt x="6629" y="5994"/>
                  </a:lnTo>
                  <a:lnTo>
                    <a:pt x="6585" y="5946"/>
                  </a:lnTo>
                  <a:lnTo>
                    <a:pt x="6593" y="6389"/>
                  </a:lnTo>
                  <a:cubicBezTo>
                    <a:pt x="6619" y="8178"/>
                    <a:pt x="6648" y="10204"/>
                    <a:pt x="5811" y="11918"/>
                  </a:cubicBezTo>
                  <a:cubicBezTo>
                    <a:pt x="5695" y="12158"/>
                    <a:pt x="5283" y="12903"/>
                    <a:pt x="4676" y="12941"/>
                  </a:cubicBezTo>
                  <a:cubicBezTo>
                    <a:pt x="4621" y="11831"/>
                    <a:pt x="5081" y="10801"/>
                    <a:pt x="5565" y="9714"/>
                  </a:cubicBezTo>
                  <a:cubicBezTo>
                    <a:pt x="5913" y="8930"/>
                    <a:pt x="6274" y="8121"/>
                    <a:pt x="6430" y="7273"/>
                  </a:cubicBezTo>
                  <a:lnTo>
                    <a:pt x="6513" y="6824"/>
                  </a:lnTo>
                  <a:lnTo>
                    <a:pt x="6165" y="7123"/>
                  </a:lnTo>
                  <a:cubicBezTo>
                    <a:pt x="5406" y="7765"/>
                    <a:pt x="4587" y="8426"/>
                    <a:pt x="3634" y="8847"/>
                  </a:cubicBezTo>
                  <a:cubicBezTo>
                    <a:pt x="3011" y="9122"/>
                    <a:pt x="2383" y="9261"/>
                    <a:pt x="1793" y="9261"/>
                  </a:cubicBezTo>
                  <a:cubicBezTo>
                    <a:pt x="1415" y="9261"/>
                    <a:pt x="1052" y="9204"/>
                    <a:pt x="717" y="9089"/>
                  </a:cubicBezTo>
                  <a:cubicBezTo>
                    <a:pt x="578" y="9042"/>
                    <a:pt x="406" y="8957"/>
                    <a:pt x="380" y="8832"/>
                  </a:cubicBezTo>
                  <a:cubicBezTo>
                    <a:pt x="349" y="8680"/>
                    <a:pt x="542" y="8521"/>
                    <a:pt x="734" y="8424"/>
                  </a:cubicBezTo>
                  <a:cubicBezTo>
                    <a:pt x="1231" y="8170"/>
                    <a:pt x="1781" y="8008"/>
                    <a:pt x="2312" y="7850"/>
                  </a:cubicBezTo>
                  <a:lnTo>
                    <a:pt x="6180" y="6705"/>
                  </a:lnTo>
                  <a:lnTo>
                    <a:pt x="5587" y="6562"/>
                  </a:lnTo>
                  <a:cubicBezTo>
                    <a:pt x="4022" y="6186"/>
                    <a:pt x="2593" y="5382"/>
                    <a:pt x="1457" y="4241"/>
                  </a:cubicBezTo>
                  <a:cubicBezTo>
                    <a:pt x="1311" y="4096"/>
                    <a:pt x="1155" y="3924"/>
                    <a:pt x="1122" y="3729"/>
                  </a:cubicBezTo>
                  <a:cubicBezTo>
                    <a:pt x="1107" y="3638"/>
                    <a:pt x="1134" y="3531"/>
                    <a:pt x="1191" y="3458"/>
                  </a:cubicBezTo>
                  <a:cubicBezTo>
                    <a:pt x="1217" y="3426"/>
                    <a:pt x="1259" y="3386"/>
                    <a:pt x="1320" y="3382"/>
                  </a:cubicBezTo>
                  <a:cubicBezTo>
                    <a:pt x="1324" y="3381"/>
                    <a:pt x="1327" y="3381"/>
                    <a:pt x="1331" y="3381"/>
                  </a:cubicBezTo>
                  <a:cubicBezTo>
                    <a:pt x="1418" y="3381"/>
                    <a:pt x="1514" y="3444"/>
                    <a:pt x="1621" y="3520"/>
                  </a:cubicBezTo>
                  <a:cubicBezTo>
                    <a:pt x="2319" y="4009"/>
                    <a:pt x="3051" y="4476"/>
                    <a:pt x="3793" y="4904"/>
                  </a:cubicBezTo>
                  <a:cubicBezTo>
                    <a:pt x="3896" y="4964"/>
                    <a:pt x="4043" y="5062"/>
                    <a:pt x="4215" y="5176"/>
                  </a:cubicBezTo>
                  <a:cubicBezTo>
                    <a:pt x="4953" y="5666"/>
                    <a:pt x="5601" y="6071"/>
                    <a:pt x="6034" y="6071"/>
                  </a:cubicBezTo>
                  <a:cubicBezTo>
                    <a:pt x="6061" y="6071"/>
                    <a:pt x="6087" y="6069"/>
                    <a:pt x="6112" y="6066"/>
                  </a:cubicBezTo>
                  <a:cubicBezTo>
                    <a:pt x="6631" y="5999"/>
                    <a:pt x="6568" y="5421"/>
                    <a:pt x="6530" y="5074"/>
                  </a:cubicBezTo>
                  <a:cubicBezTo>
                    <a:pt x="6520" y="4971"/>
                    <a:pt x="6508" y="4873"/>
                    <a:pt x="6510" y="4799"/>
                  </a:cubicBezTo>
                  <a:cubicBezTo>
                    <a:pt x="6518" y="4114"/>
                    <a:pt x="6699" y="3313"/>
                    <a:pt x="7032" y="2482"/>
                  </a:cubicBezTo>
                  <a:cubicBezTo>
                    <a:pt x="7431" y="1490"/>
                    <a:pt x="7919" y="782"/>
                    <a:pt x="8406" y="486"/>
                  </a:cubicBezTo>
                  <a:cubicBezTo>
                    <a:pt x="8643" y="341"/>
                    <a:pt x="8749" y="328"/>
                    <a:pt x="8781" y="328"/>
                  </a:cubicBezTo>
                  <a:close/>
                  <a:moveTo>
                    <a:pt x="8782" y="0"/>
                  </a:moveTo>
                  <a:cubicBezTo>
                    <a:pt x="8601" y="0"/>
                    <a:pt x="8396" y="109"/>
                    <a:pt x="8236" y="206"/>
                  </a:cubicBezTo>
                  <a:cubicBezTo>
                    <a:pt x="7535" y="632"/>
                    <a:pt x="7030" y="1613"/>
                    <a:pt x="6730" y="2360"/>
                  </a:cubicBezTo>
                  <a:cubicBezTo>
                    <a:pt x="6382" y="3229"/>
                    <a:pt x="6193" y="4071"/>
                    <a:pt x="6183" y="4795"/>
                  </a:cubicBezTo>
                  <a:cubicBezTo>
                    <a:pt x="6182" y="4889"/>
                    <a:pt x="6194" y="4996"/>
                    <a:pt x="6206" y="5109"/>
                  </a:cubicBezTo>
                  <a:cubicBezTo>
                    <a:pt x="6258" y="5579"/>
                    <a:pt x="6229" y="5722"/>
                    <a:pt x="6071" y="5741"/>
                  </a:cubicBezTo>
                  <a:cubicBezTo>
                    <a:pt x="6058" y="5742"/>
                    <a:pt x="6044" y="5743"/>
                    <a:pt x="6029" y="5743"/>
                  </a:cubicBezTo>
                  <a:cubicBezTo>
                    <a:pt x="5663" y="5743"/>
                    <a:pt x="4875" y="5221"/>
                    <a:pt x="4397" y="4903"/>
                  </a:cubicBezTo>
                  <a:cubicBezTo>
                    <a:pt x="4220" y="4787"/>
                    <a:pt x="4068" y="4686"/>
                    <a:pt x="3956" y="4621"/>
                  </a:cubicBezTo>
                  <a:cubicBezTo>
                    <a:pt x="3222" y="4197"/>
                    <a:pt x="2500" y="3737"/>
                    <a:pt x="1808" y="3252"/>
                  </a:cubicBezTo>
                  <a:cubicBezTo>
                    <a:pt x="1689" y="3168"/>
                    <a:pt x="1528" y="3055"/>
                    <a:pt x="1332" y="3055"/>
                  </a:cubicBezTo>
                  <a:cubicBezTo>
                    <a:pt x="1321" y="3055"/>
                    <a:pt x="1309" y="3056"/>
                    <a:pt x="1298" y="3056"/>
                  </a:cubicBezTo>
                  <a:cubicBezTo>
                    <a:pt x="1157" y="3065"/>
                    <a:pt x="1029" y="3136"/>
                    <a:pt x="934" y="3256"/>
                  </a:cubicBezTo>
                  <a:cubicBezTo>
                    <a:pt x="821" y="3400"/>
                    <a:pt x="769" y="3603"/>
                    <a:pt x="800" y="3784"/>
                  </a:cubicBezTo>
                  <a:cubicBezTo>
                    <a:pt x="849" y="4072"/>
                    <a:pt x="1045" y="4289"/>
                    <a:pt x="1225" y="4470"/>
                  </a:cubicBezTo>
                  <a:cubicBezTo>
                    <a:pt x="2266" y="5517"/>
                    <a:pt x="3546" y="6289"/>
                    <a:pt x="4952" y="6725"/>
                  </a:cubicBezTo>
                  <a:lnTo>
                    <a:pt x="2217" y="7533"/>
                  </a:lnTo>
                  <a:cubicBezTo>
                    <a:pt x="1673" y="7697"/>
                    <a:pt x="1109" y="7863"/>
                    <a:pt x="586" y="8129"/>
                  </a:cubicBezTo>
                  <a:cubicBezTo>
                    <a:pt x="192" y="8328"/>
                    <a:pt x="1" y="8608"/>
                    <a:pt x="59" y="8895"/>
                  </a:cubicBezTo>
                  <a:cubicBezTo>
                    <a:pt x="105" y="9117"/>
                    <a:pt x="291" y="9285"/>
                    <a:pt x="610" y="9396"/>
                  </a:cubicBezTo>
                  <a:cubicBezTo>
                    <a:pt x="979" y="9523"/>
                    <a:pt x="1378" y="9586"/>
                    <a:pt x="1791" y="9586"/>
                  </a:cubicBezTo>
                  <a:cubicBezTo>
                    <a:pt x="2428" y="9586"/>
                    <a:pt x="3102" y="9437"/>
                    <a:pt x="3767" y="9143"/>
                  </a:cubicBezTo>
                  <a:cubicBezTo>
                    <a:pt x="4603" y="8774"/>
                    <a:pt x="5330" y="8235"/>
                    <a:pt x="6002" y="7682"/>
                  </a:cubicBezTo>
                  <a:lnTo>
                    <a:pt x="6002" y="7682"/>
                  </a:lnTo>
                  <a:cubicBezTo>
                    <a:pt x="5825" y="8328"/>
                    <a:pt x="5543" y="8964"/>
                    <a:pt x="5268" y="9581"/>
                  </a:cubicBezTo>
                  <a:cubicBezTo>
                    <a:pt x="4766" y="10705"/>
                    <a:pt x="4249" y="11865"/>
                    <a:pt x="4360" y="13114"/>
                  </a:cubicBezTo>
                  <a:lnTo>
                    <a:pt x="4372" y="13247"/>
                  </a:lnTo>
                  <a:lnTo>
                    <a:pt x="4505" y="13262"/>
                  </a:lnTo>
                  <a:cubicBezTo>
                    <a:pt x="4544" y="13265"/>
                    <a:pt x="4585" y="13268"/>
                    <a:pt x="4624" y="13268"/>
                  </a:cubicBezTo>
                  <a:cubicBezTo>
                    <a:pt x="5186" y="13268"/>
                    <a:pt x="5732" y="12826"/>
                    <a:pt x="6106" y="12061"/>
                  </a:cubicBezTo>
                  <a:cubicBezTo>
                    <a:pt x="6906" y="10425"/>
                    <a:pt x="6947" y="8549"/>
                    <a:pt x="6927" y="6840"/>
                  </a:cubicBezTo>
                  <a:lnTo>
                    <a:pt x="6927" y="6840"/>
                  </a:lnTo>
                  <a:cubicBezTo>
                    <a:pt x="7637" y="7717"/>
                    <a:pt x="8203" y="8691"/>
                    <a:pt x="8616" y="9744"/>
                  </a:cubicBezTo>
                  <a:lnTo>
                    <a:pt x="8632" y="9783"/>
                  </a:lnTo>
                  <a:cubicBezTo>
                    <a:pt x="8721" y="10015"/>
                    <a:pt x="8814" y="10252"/>
                    <a:pt x="9000" y="10441"/>
                  </a:cubicBezTo>
                  <a:cubicBezTo>
                    <a:pt x="9140" y="10585"/>
                    <a:pt x="9350" y="10688"/>
                    <a:pt x="9561" y="10688"/>
                  </a:cubicBezTo>
                  <a:cubicBezTo>
                    <a:pt x="9666" y="10688"/>
                    <a:pt x="9771" y="10662"/>
                    <a:pt x="9868" y="10602"/>
                  </a:cubicBezTo>
                  <a:cubicBezTo>
                    <a:pt x="10160" y="10422"/>
                    <a:pt x="10245" y="10030"/>
                    <a:pt x="10101" y="9525"/>
                  </a:cubicBezTo>
                  <a:cubicBezTo>
                    <a:pt x="9734" y="8249"/>
                    <a:pt x="8862" y="7108"/>
                    <a:pt x="7734" y="6407"/>
                  </a:cubicBezTo>
                  <a:cubicBezTo>
                    <a:pt x="9411" y="5952"/>
                    <a:pt x="11141" y="5721"/>
                    <a:pt x="12880" y="5721"/>
                  </a:cubicBezTo>
                  <a:lnTo>
                    <a:pt x="12935" y="5721"/>
                  </a:lnTo>
                  <a:cubicBezTo>
                    <a:pt x="12966" y="5721"/>
                    <a:pt x="12998" y="5721"/>
                    <a:pt x="13029" y="5721"/>
                  </a:cubicBezTo>
                  <a:cubicBezTo>
                    <a:pt x="13301" y="5721"/>
                    <a:pt x="13598" y="5707"/>
                    <a:pt x="13858" y="5570"/>
                  </a:cubicBezTo>
                  <a:cubicBezTo>
                    <a:pt x="14187" y="5400"/>
                    <a:pt x="14421" y="4976"/>
                    <a:pt x="14249" y="4620"/>
                  </a:cubicBezTo>
                  <a:cubicBezTo>
                    <a:pt x="14122" y="4356"/>
                    <a:pt x="13843" y="4247"/>
                    <a:pt x="13587" y="4176"/>
                  </a:cubicBezTo>
                  <a:cubicBezTo>
                    <a:pt x="12931" y="3992"/>
                    <a:pt x="12252" y="3903"/>
                    <a:pt x="11573" y="3903"/>
                  </a:cubicBezTo>
                  <a:cubicBezTo>
                    <a:pt x="9988" y="3903"/>
                    <a:pt x="8401" y="4390"/>
                    <a:pt x="7104" y="5304"/>
                  </a:cubicBezTo>
                  <a:cubicBezTo>
                    <a:pt x="7321" y="4415"/>
                    <a:pt x="7676" y="3569"/>
                    <a:pt x="8163" y="2787"/>
                  </a:cubicBezTo>
                  <a:cubicBezTo>
                    <a:pt x="8178" y="2765"/>
                    <a:pt x="9495" y="570"/>
                    <a:pt x="9027" y="98"/>
                  </a:cubicBezTo>
                  <a:cubicBezTo>
                    <a:pt x="8958" y="28"/>
                    <a:pt x="8873" y="0"/>
                    <a:pt x="87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76"/>
            <p:cNvSpPr/>
            <p:nvPr/>
          </p:nvSpPr>
          <p:spPr>
            <a:xfrm>
              <a:off x="2676900" y="1258075"/>
              <a:ext cx="131825" cy="121100"/>
            </a:xfrm>
            <a:custGeom>
              <a:rect b="b" l="l" r="r" t="t"/>
              <a:pathLst>
                <a:path extrusionOk="0" h="4844" w="5273">
                  <a:moveTo>
                    <a:pt x="3010" y="1"/>
                  </a:moveTo>
                  <a:cubicBezTo>
                    <a:pt x="1466" y="1"/>
                    <a:pt x="1" y="1443"/>
                    <a:pt x="221" y="3013"/>
                  </a:cubicBezTo>
                  <a:cubicBezTo>
                    <a:pt x="351" y="3936"/>
                    <a:pt x="1130" y="4757"/>
                    <a:pt x="2058" y="4837"/>
                  </a:cubicBezTo>
                  <a:cubicBezTo>
                    <a:pt x="2113" y="4842"/>
                    <a:pt x="2169" y="4844"/>
                    <a:pt x="2224" y="4844"/>
                  </a:cubicBezTo>
                  <a:cubicBezTo>
                    <a:pt x="3027" y="4844"/>
                    <a:pt x="3777" y="4339"/>
                    <a:pt x="4299" y="3714"/>
                  </a:cubicBezTo>
                  <a:cubicBezTo>
                    <a:pt x="5272" y="2553"/>
                    <a:pt x="5135" y="242"/>
                    <a:pt x="3306" y="19"/>
                  </a:cubicBezTo>
                  <a:cubicBezTo>
                    <a:pt x="3207" y="7"/>
                    <a:pt x="3108" y="1"/>
                    <a:pt x="30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76"/>
            <p:cNvSpPr/>
            <p:nvPr/>
          </p:nvSpPr>
          <p:spPr>
            <a:xfrm>
              <a:off x="2675500" y="1253975"/>
              <a:ext cx="132225" cy="129300"/>
            </a:xfrm>
            <a:custGeom>
              <a:rect b="b" l="l" r="r" t="t"/>
              <a:pathLst>
                <a:path extrusionOk="0" h="5172" w="5289">
                  <a:moveTo>
                    <a:pt x="3062" y="328"/>
                  </a:moveTo>
                  <a:cubicBezTo>
                    <a:pt x="3155" y="328"/>
                    <a:pt x="3247" y="334"/>
                    <a:pt x="3339" y="345"/>
                  </a:cubicBezTo>
                  <a:cubicBezTo>
                    <a:pt x="4129" y="441"/>
                    <a:pt x="4482" y="937"/>
                    <a:pt x="4640" y="1336"/>
                  </a:cubicBezTo>
                  <a:cubicBezTo>
                    <a:pt x="4943" y="2101"/>
                    <a:pt x="4770" y="3128"/>
                    <a:pt x="4229" y="3773"/>
                  </a:cubicBezTo>
                  <a:cubicBezTo>
                    <a:pt x="3660" y="4451"/>
                    <a:pt x="2939" y="4844"/>
                    <a:pt x="2272" y="4844"/>
                  </a:cubicBezTo>
                  <a:cubicBezTo>
                    <a:pt x="2223" y="4844"/>
                    <a:pt x="2174" y="4842"/>
                    <a:pt x="2126" y="4838"/>
                  </a:cubicBezTo>
                  <a:cubicBezTo>
                    <a:pt x="1303" y="4766"/>
                    <a:pt x="561" y="4026"/>
                    <a:pt x="439" y="3154"/>
                  </a:cubicBezTo>
                  <a:cubicBezTo>
                    <a:pt x="342" y="2453"/>
                    <a:pt x="603" y="1729"/>
                    <a:pt x="1156" y="1166"/>
                  </a:cubicBezTo>
                  <a:cubicBezTo>
                    <a:pt x="1682" y="630"/>
                    <a:pt x="2377" y="328"/>
                    <a:pt x="3062" y="328"/>
                  </a:cubicBezTo>
                  <a:close/>
                  <a:moveTo>
                    <a:pt x="3059" y="1"/>
                  </a:moveTo>
                  <a:cubicBezTo>
                    <a:pt x="2289" y="1"/>
                    <a:pt x="1509" y="338"/>
                    <a:pt x="922" y="936"/>
                  </a:cubicBezTo>
                  <a:cubicBezTo>
                    <a:pt x="296" y="1573"/>
                    <a:pt x="1" y="2397"/>
                    <a:pt x="114" y="3200"/>
                  </a:cubicBezTo>
                  <a:cubicBezTo>
                    <a:pt x="260" y="4234"/>
                    <a:pt x="1112" y="5078"/>
                    <a:pt x="2098" y="5164"/>
                  </a:cubicBezTo>
                  <a:cubicBezTo>
                    <a:pt x="2157" y="5169"/>
                    <a:pt x="2219" y="5171"/>
                    <a:pt x="2278" y="5171"/>
                  </a:cubicBezTo>
                  <a:cubicBezTo>
                    <a:pt x="3049" y="5171"/>
                    <a:pt x="3841" y="4746"/>
                    <a:pt x="4479" y="3984"/>
                  </a:cubicBezTo>
                  <a:cubicBezTo>
                    <a:pt x="5092" y="3252"/>
                    <a:pt x="5289" y="2088"/>
                    <a:pt x="4944" y="1217"/>
                  </a:cubicBezTo>
                  <a:cubicBezTo>
                    <a:pt x="4676" y="536"/>
                    <a:pt x="4120" y="111"/>
                    <a:pt x="3379" y="21"/>
                  </a:cubicBezTo>
                  <a:cubicBezTo>
                    <a:pt x="3273" y="7"/>
                    <a:pt x="3166" y="1"/>
                    <a:pt x="30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76"/>
            <p:cNvSpPr/>
            <p:nvPr/>
          </p:nvSpPr>
          <p:spPr>
            <a:xfrm>
              <a:off x="2713275" y="1290100"/>
              <a:ext cx="60275" cy="56200"/>
            </a:xfrm>
            <a:custGeom>
              <a:rect b="b" l="l" r="r" t="t"/>
              <a:pathLst>
                <a:path extrusionOk="0" h="2248" w="2411">
                  <a:moveTo>
                    <a:pt x="1544" y="0"/>
                  </a:moveTo>
                  <a:cubicBezTo>
                    <a:pt x="1523" y="0"/>
                    <a:pt x="1501" y="1"/>
                    <a:pt x="1478" y="2"/>
                  </a:cubicBezTo>
                  <a:cubicBezTo>
                    <a:pt x="762" y="51"/>
                    <a:pt x="0" y="617"/>
                    <a:pt x="70" y="1396"/>
                  </a:cubicBezTo>
                  <a:cubicBezTo>
                    <a:pt x="106" y="1791"/>
                    <a:pt x="405" y="2162"/>
                    <a:pt x="796" y="2234"/>
                  </a:cubicBezTo>
                  <a:cubicBezTo>
                    <a:pt x="847" y="2243"/>
                    <a:pt x="898" y="2247"/>
                    <a:pt x="949" y="2247"/>
                  </a:cubicBezTo>
                  <a:cubicBezTo>
                    <a:pt x="1233" y="2247"/>
                    <a:pt x="1513" y="2111"/>
                    <a:pt x="1742" y="1934"/>
                  </a:cubicBezTo>
                  <a:cubicBezTo>
                    <a:pt x="1909" y="1807"/>
                    <a:pt x="2062" y="1651"/>
                    <a:pt x="2147" y="1456"/>
                  </a:cubicBezTo>
                  <a:cubicBezTo>
                    <a:pt x="2411" y="855"/>
                    <a:pt x="2277" y="0"/>
                    <a:pt x="154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76"/>
            <p:cNvSpPr/>
            <p:nvPr/>
          </p:nvSpPr>
          <p:spPr>
            <a:xfrm>
              <a:off x="2710175" y="1286075"/>
              <a:ext cx="65650" cy="64300"/>
            </a:xfrm>
            <a:custGeom>
              <a:rect b="b" l="l" r="r" t="t"/>
              <a:pathLst>
                <a:path extrusionOk="0" h="2572" w="2626">
                  <a:moveTo>
                    <a:pt x="1668" y="326"/>
                  </a:moveTo>
                  <a:cubicBezTo>
                    <a:pt x="1858" y="326"/>
                    <a:pt x="2003" y="395"/>
                    <a:pt x="2101" y="533"/>
                  </a:cubicBezTo>
                  <a:cubicBezTo>
                    <a:pt x="2267" y="770"/>
                    <a:pt x="2276" y="1199"/>
                    <a:pt x="2121" y="1552"/>
                  </a:cubicBezTo>
                  <a:cubicBezTo>
                    <a:pt x="2058" y="1693"/>
                    <a:pt x="1943" y="1828"/>
                    <a:pt x="1766" y="1965"/>
                  </a:cubicBezTo>
                  <a:cubicBezTo>
                    <a:pt x="1622" y="2075"/>
                    <a:pt x="1356" y="2243"/>
                    <a:pt x="1071" y="2243"/>
                  </a:cubicBezTo>
                  <a:cubicBezTo>
                    <a:pt x="1030" y="2243"/>
                    <a:pt x="990" y="2240"/>
                    <a:pt x="949" y="2233"/>
                  </a:cubicBezTo>
                  <a:cubicBezTo>
                    <a:pt x="643" y="2177"/>
                    <a:pt x="388" y="1879"/>
                    <a:pt x="357" y="1542"/>
                  </a:cubicBezTo>
                  <a:cubicBezTo>
                    <a:pt x="328" y="1216"/>
                    <a:pt x="471" y="973"/>
                    <a:pt x="598" y="825"/>
                  </a:cubicBezTo>
                  <a:cubicBezTo>
                    <a:pt x="838" y="544"/>
                    <a:pt x="1227" y="353"/>
                    <a:pt x="1612" y="327"/>
                  </a:cubicBezTo>
                  <a:cubicBezTo>
                    <a:pt x="1632" y="326"/>
                    <a:pt x="1650" y="326"/>
                    <a:pt x="1668" y="326"/>
                  </a:cubicBezTo>
                  <a:close/>
                  <a:moveTo>
                    <a:pt x="1671" y="1"/>
                  </a:moveTo>
                  <a:cubicBezTo>
                    <a:pt x="1645" y="1"/>
                    <a:pt x="1618" y="2"/>
                    <a:pt x="1590" y="3"/>
                  </a:cubicBezTo>
                  <a:cubicBezTo>
                    <a:pt x="1119" y="35"/>
                    <a:pt x="643" y="269"/>
                    <a:pt x="349" y="615"/>
                  </a:cubicBezTo>
                  <a:cubicBezTo>
                    <a:pt x="109" y="894"/>
                    <a:pt x="0" y="1226"/>
                    <a:pt x="32" y="1573"/>
                  </a:cubicBezTo>
                  <a:cubicBezTo>
                    <a:pt x="74" y="2052"/>
                    <a:pt x="443" y="2474"/>
                    <a:pt x="890" y="2556"/>
                  </a:cubicBezTo>
                  <a:cubicBezTo>
                    <a:pt x="948" y="2566"/>
                    <a:pt x="1008" y="2571"/>
                    <a:pt x="1070" y="2571"/>
                  </a:cubicBezTo>
                  <a:cubicBezTo>
                    <a:pt x="1359" y="2571"/>
                    <a:pt x="1670" y="2452"/>
                    <a:pt x="1967" y="2227"/>
                  </a:cubicBezTo>
                  <a:cubicBezTo>
                    <a:pt x="2188" y="2057"/>
                    <a:pt x="2336" y="1879"/>
                    <a:pt x="2422" y="1685"/>
                  </a:cubicBezTo>
                  <a:cubicBezTo>
                    <a:pt x="2626" y="1220"/>
                    <a:pt x="2604" y="682"/>
                    <a:pt x="2368" y="347"/>
                  </a:cubicBezTo>
                  <a:cubicBezTo>
                    <a:pt x="2254" y="186"/>
                    <a:pt x="2043" y="1"/>
                    <a:pt x="1671" y="1"/>
                  </a:cubicBezTo>
                  <a:close/>
                </a:path>
              </a:pathLst>
            </a:custGeom>
            <a:solidFill>
              <a:srgbClr val="2323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1" name="Google Shape;791;p76"/>
          <p:cNvSpPr txBox="1"/>
          <p:nvPr/>
        </p:nvSpPr>
        <p:spPr>
          <a:xfrm>
            <a:off x="3279000" y="4778675"/>
            <a:ext cx="3597600" cy="27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600" u="sng">
                <a:solidFill>
                  <a:srgbClr val="1155CC"/>
                </a:solidFill>
                <a:hlinkClick r:id="rId3">
                  <a:extLst>
                    <a:ext uri="{A12FA001-AC4F-418D-AE19-62706E023703}">
                      <ahyp:hlinkClr val="tx"/>
                    </a:ext>
                  </a:extLst>
                </a:hlinkClick>
              </a:rPr>
              <a:t>https://www.gao.gov/products/gao-23-105348</a:t>
            </a:r>
            <a:endParaRPr sz="9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77"/>
          <p:cNvSpPr txBox="1"/>
          <p:nvPr>
            <p:ph type="title"/>
          </p:nvPr>
        </p:nvSpPr>
        <p:spPr>
          <a:xfrm>
            <a:off x="1469825" y="1533850"/>
            <a:ext cx="4696800" cy="76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4/5</a:t>
            </a:r>
            <a:endParaRPr>
              <a:solidFill>
                <a:schemeClr val="lt1"/>
              </a:solidFill>
            </a:endParaRPr>
          </a:p>
        </p:txBody>
      </p:sp>
      <p:sp>
        <p:nvSpPr>
          <p:cNvPr id="797" name="Google Shape;797;p77"/>
          <p:cNvSpPr txBox="1"/>
          <p:nvPr>
            <p:ph idx="1" type="subTitle"/>
          </p:nvPr>
        </p:nvSpPr>
        <p:spPr>
          <a:xfrm>
            <a:off x="2735500" y="1809500"/>
            <a:ext cx="3000300" cy="41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Majority Black schools</a:t>
            </a:r>
            <a:r>
              <a:rPr lang="en"/>
              <a:t> </a:t>
            </a:r>
            <a:r>
              <a:rPr lang="en" sz="1200">
                <a:solidFill>
                  <a:srgbClr val="2E2E2E"/>
                </a:solidFill>
                <a:highlight>
                  <a:srgbClr val="FFFFFF"/>
                </a:highlight>
                <a:latin typeface="Arial"/>
                <a:ea typeface="Arial"/>
                <a:cs typeface="Arial"/>
                <a:sym typeface="Arial"/>
              </a:rPr>
              <a:t> </a:t>
            </a:r>
            <a:endParaRPr sz="1800">
              <a:solidFill>
                <a:srgbClr val="242424"/>
              </a:solidFill>
              <a:latin typeface="Anaheim"/>
              <a:ea typeface="Anaheim"/>
              <a:cs typeface="Anaheim"/>
              <a:sym typeface="Anaheim"/>
            </a:endParaRPr>
          </a:p>
        </p:txBody>
      </p:sp>
      <p:sp>
        <p:nvSpPr>
          <p:cNvPr id="798" name="Google Shape;798;p77"/>
          <p:cNvSpPr txBox="1"/>
          <p:nvPr>
            <p:ph idx="2" type="title"/>
          </p:nvPr>
        </p:nvSpPr>
        <p:spPr>
          <a:xfrm>
            <a:off x="1469825" y="2528350"/>
            <a:ext cx="4696800" cy="76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2/3</a:t>
            </a:r>
            <a:endParaRPr>
              <a:solidFill>
                <a:schemeClr val="lt1"/>
              </a:solidFill>
            </a:endParaRPr>
          </a:p>
        </p:txBody>
      </p:sp>
      <p:sp>
        <p:nvSpPr>
          <p:cNvPr id="799" name="Google Shape;799;p77"/>
          <p:cNvSpPr txBox="1"/>
          <p:nvPr>
            <p:ph idx="3" type="subTitle"/>
          </p:nvPr>
        </p:nvSpPr>
        <p:spPr>
          <a:xfrm>
            <a:off x="2735500" y="2576125"/>
            <a:ext cx="4696800" cy="41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Majority Hispanic </a:t>
            </a:r>
            <a:br>
              <a:rPr lang="en"/>
            </a:br>
            <a:r>
              <a:rPr lang="en"/>
              <a:t>schools</a:t>
            </a:r>
            <a:endParaRPr/>
          </a:p>
        </p:txBody>
      </p:sp>
      <p:sp>
        <p:nvSpPr>
          <p:cNvPr id="800" name="Google Shape;800;p77"/>
          <p:cNvSpPr txBox="1"/>
          <p:nvPr>
            <p:ph idx="4" type="title"/>
          </p:nvPr>
        </p:nvSpPr>
        <p:spPr>
          <a:xfrm>
            <a:off x="1469825" y="3522863"/>
            <a:ext cx="4696800" cy="76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1/3</a:t>
            </a:r>
            <a:endParaRPr>
              <a:solidFill>
                <a:schemeClr val="lt1"/>
              </a:solidFill>
            </a:endParaRPr>
          </a:p>
        </p:txBody>
      </p:sp>
      <p:sp>
        <p:nvSpPr>
          <p:cNvPr id="801" name="Google Shape;801;p77"/>
          <p:cNvSpPr txBox="1"/>
          <p:nvPr>
            <p:ph idx="5" type="subTitle"/>
          </p:nvPr>
        </p:nvSpPr>
        <p:spPr>
          <a:xfrm>
            <a:off x="2735500" y="3655650"/>
            <a:ext cx="4696800" cy="41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Majority white </a:t>
            </a:r>
            <a:br>
              <a:rPr lang="en"/>
            </a:br>
            <a:r>
              <a:rPr lang="en"/>
              <a:t>schools</a:t>
            </a:r>
            <a:endParaRPr/>
          </a:p>
        </p:txBody>
      </p:sp>
      <p:grpSp>
        <p:nvGrpSpPr>
          <p:cNvPr id="802" name="Google Shape;802;p77"/>
          <p:cNvGrpSpPr/>
          <p:nvPr/>
        </p:nvGrpSpPr>
        <p:grpSpPr>
          <a:xfrm flipH="1" rot="-292063">
            <a:off x="5797904" y="129491"/>
            <a:ext cx="2580129" cy="1573388"/>
            <a:chOff x="1455050" y="449725"/>
            <a:chExt cx="870875" cy="683875"/>
          </a:xfrm>
        </p:grpSpPr>
        <p:sp>
          <p:nvSpPr>
            <p:cNvPr id="803" name="Google Shape;803;p77"/>
            <p:cNvSpPr/>
            <p:nvPr/>
          </p:nvSpPr>
          <p:spPr>
            <a:xfrm>
              <a:off x="1542200" y="574075"/>
              <a:ext cx="120200" cy="375025"/>
            </a:xfrm>
            <a:custGeom>
              <a:rect b="b" l="l" r="r" t="t"/>
              <a:pathLst>
                <a:path extrusionOk="0" h="15001" w="4808">
                  <a:moveTo>
                    <a:pt x="1277" y="1"/>
                  </a:moveTo>
                  <a:cubicBezTo>
                    <a:pt x="1277" y="257"/>
                    <a:pt x="1150" y="382"/>
                    <a:pt x="818" y="648"/>
                  </a:cubicBezTo>
                  <a:cubicBezTo>
                    <a:pt x="474" y="923"/>
                    <a:pt x="1" y="1302"/>
                    <a:pt x="1" y="2042"/>
                  </a:cubicBezTo>
                  <a:cubicBezTo>
                    <a:pt x="1" y="2783"/>
                    <a:pt x="474" y="3160"/>
                    <a:pt x="818" y="3435"/>
                  </a:cubicBezTo>
                  <a:cubicBezTo>
                    <a:pt x="1150" y="3700"/>
                    <a:pt x="1277" y="3827"/>
                    <a:pt x="1277" y="4083"/>
                  </a:cubicBezTo>
                  <a:cubicBezTo>
                    <a:pt x="1277" y="4338"/>
                    <a:pt x="1150" y="4463"/>
                    <a:pt x="818" y="4729"/>
                  </a:cubicBezTo>
                  <a:cubicBezTo>
                    <a:pt x="474" y="5005"/>
                    <a:pt x="1" y="5383"/>
                    <a:pt x="1" y="6124"/>
                  </a:cubicBezTo>
                  <a:cubicBezTo>
                    <a:pt x="1" y="6864"/>
                    <a:pt x="474" y="7242"/>
                    <a:pt x="818" y="7518"/>
                  </a:cubicBezTo>
                  <a:cubicBezTo>
                    <a:pt x="1150" y="7784"/>
                    <a:pt x="1277" y="7908"/>
                    <a:pt x="1277" y="8164"/>
                  </a:cubicBezTo>
                  <a:cubicBezTo>
                    <a:pt x="1277" y="8421"/>
                    <a:pt x="1150" y="8546"/>
                    <a:pt x="818" y="8811"/>
                  </a:cubicBezTo>
                  <a:cubicBezTo>
                    <a:pt x="474" y="9087"/>
                    <a:pt x="1" y="9466"/>
                    <a:pt x="1" y="10206"/>
                  </a:cubicBezTo>
                  <a:cubicBezTo>
                    <a:pt x="1" y="10947"/>
                    <a:pt x="474" y="11324"/>
                    <a:pt x="818" y="11601"/>
                  </a:cubicBezTo>
                  <a:cubicBezTo>
                    <a:pt x="1122" y="11844"/>
                    <a:pt x="1439" y="12061"/>
                    <a:pt x="1456" y="12463"/>
                  </a:cubicBezTo>
                  <a:cubicBezTo>
                    <a:pt x="1483" y="13109"/>
                    <a:pt x="1544" y="13713"/>
                    <a:pt x="1992" y="14186"/>
                  </a:cubicBezTo>
                  <a:cubicBezTo>
                    <a:pt x="2504" y="14727"/>
                    <a:pt x="3243" y="15000"/>
                    <a:pt x="4194" y="15000"/>
                  </a:cubicBezTo>
                  <a:cubicBezTo>
                    <a:pt x="4390" y="15000"/>
                    <a:pt x="4594" y="14988"/>
                    <a:pt x="4807" y="14966"/>
                  </a:cubicBezTo>
                  <a:lnTo>
                    <a:pt x="4706" y="14013"/>
                  </a:lnTo>
                  <a:cubicBezTo>
                    <a:pt x="4527" y="14032"/>
                    <a:pt x="4358" y="14041"/>
                    <a:pt x="4198" y="14041"/>
                  </a:cubicBezTo>
                  <a:cubicBezTo>
                    <a:pt x="3522" y="14041"/>
                    <a:pt x="3017" y="13871"/>
                    <a:pt x="2692" y="13532"/>
                  </a:cubicBezTo>
                  <a:cubicBezTo>
                    <a:pt x="2273" y="13093"/>
                    <a:pt x="2348" y="12471"/>
                    <a:pt x="2189" y="11928"/>
                  </a:cubicBezTo>
                  <a:cubicBezTo>
                    <a:pt x="2060" y="11483"/>
                    <a:pt x="1824" y="11274"/>
                    <a:pt x="1467" y="10989"/>
                  </a:cubicBezTo>
                  <a:cubicBezTo>
                    <a:pt x="1135" y="10723"/>
                    <a:pt x="958" y="10463"/>
                    <a:pt x="958" y="10206"/>
                  </a:cubicBezTo>
                  <a:cubicBezTo>
                    <a:pt x="958" y="9949"/>
                    <a:pt x="1085" y="9825"/>
                    <a:pt x="1417" y="9558"/>
                  </a:cubicBezTo>
                  <a:cubicBezTo>
                    <a:pt x="1761" y="9282"/>
                    <a:pt x="2234" y="8903"/>
                    <a:pt x="2234" y="8164"/>
                  </a:cubicBezTo>
                  <a:cubicBezTo>
                    <a:pt x="2234" y="7424"/>
                    <a:pt x="1761" y="7046"/>
                    <a:pt x="1417" y="6770"/>
                  </a:cubicBezTo>
                  <a:cubicBezTo>
                    <a:pt x="1085" y="6504"/>
                    <a:pt x="958" y="6380"/>
                    <a:pt x="958" y="6124"/>
                  </a:cubicBezTo>
                  <a:cubicBezTo>
                    <a:pt x="958" y="5867"/>
                    <a:pt x="1085" y="5741"/>
                    <a:pt x="1417" y="5476"/>
                  </a:cubicBezTo>
                  <a:cubicBezTo>
                    <a:pt x="1761" y="5201"/>
                    <a:pt x="2234" y="4822"/>
                    <a:pt x="2234" y="4083"/>
                  </a:cubicBezTo>
                  <a:cubicBezTo>
                    <a:pt x="2234" y="3344"/>
                    <a:pt x="1761" y="2965"/>
                    <a:pt x="1417" y="2689"/>
                  </a:cubicBezTo>
                  <a:cubicBezTo>
                    <a:pt x="1085" y="2422"/>
                    <a:pt x="958" y="2297"/>
                    <a:pt x="958" y="2042"/>
                  </a:cubicBezTo>
                  <a:cubicBezTo>
                    <a:pt x="958" y="1786"/>
                    <a:pt x="1085" y="1660"/>
                    <a:pt x="1417" y="1395"/>
                  </a:cubicBezTo>
                  <a:cubicBezTo>
                    <a:pt x="1761" y="1120"/>
                    <a:pt x="2234" y="741"/>
                    <a:pt x="22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77"/>
            <p:cNvSpPr/>
            <p:nvPr/>
          </p:nvSpPr>
          <p:spPr>
            <a:xfrm>
              <a:off x="1540250" y="572075"/>
              <a:ext cx="124425" cy="378975"/>
            </a:xfrm>
            <a:custGeom>
              <a:rect b="b" l="l" r="r" t="t"/>
              <a:pathLst>
                <a:path extrusionOk="0" h="15159" w="4977">
                  <a:moveTo>
                    <a:pt x="2229" y="158"/>
                  </a:moveTo>
                  <a:cubicBezTo>
                    <a:pt x="2196" y="808"/>
                    <a:pt x="1763" y="1154"/>
                    <a:pt x="1442" y="1411"/>
                  </a:cubicBezTo>
                  <a:cubicBezTo>
                    <a:pt x="1122" y="1669"/>
                    <a:pt x="954" y="1815"/>
                    <a:pt x="954" y="2121"/>
                  </a:cubicBezTo>
                  <a:cubicBezTo>
                    <a:pt x="954" y="2423"/>
                    <a:pt x="1122" y="2573"/>
                    <a:pt x="1444" y="2829"/>
                  </a:cubicBezTo>
                  <a:cubicBezTo>
                    <a:pt x="1777" y="3097"/>
                    <a:pt x="2231" y="3460"/>
                    <a:pt x="2231" y="4162"/>
                  </a:cubicBezTo>
                  <a:cubicBezTo>
                    <a:pt x="2231" y="4863"/>
                    <a:pt x="1777" y="5228"/>
                    <a:pt x="1444" y="5494"/>
                  </a:cubicBezTo>
                  <a:cubicBezTo>
                    <a:pt x="1123" y="5752"/>
                    <a:pt x="956" y="5898"/>
                    <a:pt x="956" y="6204"/>
                  </a:cubicBezTo>
                  <a:cubicBezTo>
                    <a:pt x="956" y="6506"/>
                    <a:pt x="1123" y="6656"/>
                    <a:pt x="1445" y="6913"/>
                  </a:cubicBezTo>
                  <a:cubicBezTo>
                    <a:pt x="1778" y="7179"/>
                    <a:pt x="2233" y="7542"/>
                    <a:pt x="2233" y="8244"/>
                  </a:cubicBezTo>
                  <a:cubicBezTo>
                    <a:pt x="2233" y="8945"/>
                    <a:pt x="1778" y="9310"/>
                    <a:pt x="1445" y="9577"/>
                  </a:cubicBezTo>
                  <a:cubicBezTo>
                    <a:pt x="1124" y="9834"/>
                    <a:pt x="957" y="9983"/>
                    <a:pt x="957" y="10286"/>
                  </a:cubicBezTo>
                  <a:cubicBezTo>
                    <a:pt x="957" y="10565"/>
                    <a:pt x="1134" y="10840"/>
                    <a:pt x="1496" y="11131"/>
                  </a:cubicBezTo>
                  <a:cubicBezTo>
                    <a:pt x="1847" y="11413"/>
                    <a:pt x="2068" y="11606"/>
                    <a:pt x="2192" y="12031"/>
                  </a:cubicBezTo>
                  <a:cubicBezTo>
                    <a:pt x="2239" y="12198"/>
                    <a:pt x="2266" y="12380"/>
                    <a:pt x="2292" y="12556"/>
                  </a:cubicBezTo>
                  <a:cubicBezTo>
                    <a:pt x="2350" y="12947"/>
                    <a:pt x="2410" y="13351"/>
                    <a:pt x="2712" y="13668"/>
                  </a:cubicBezTo>
                  <a:cubicBezTo>
                    <a:pt x="3051" y="14023"/>
                    <a:pt x="3576" y="14202"/>
                    <a:pt x="4276" y="14202"/>
                  </a:cubicBezTo>
                  <a:cubicBezTo>
                    <a:pt x="4415" y="14202"/>
                    <a:pt x="4560" y="14195"/>
                    <a:pt x="4713" y="14181"/>
                  </a:cubicBezTo>
                  <a:lnTo>
                    <a:pt x="4798" y="14974"/>
                  </a:lnTo>
                  <a:cubicBezTo>
                    <a:pt x="4618" y="14992"/>
                    <a:pt x="4442" y="15000"/>
                    <a:pt x="4272" y="15000"/>
                  </a:cubicBezTo>
                  <a:cubicBezTo>
                    <a:pt x="3345" y="15000"/>
                    <a:pt x="2624" y="14736"/>
                    <a:pt x="2129" y="14212"/>
                  </a:cubicBezTo>
                  <a:cubicBezTo>
                    <a:pt x="1699" y="13757"/>
                    <a:pt x="1640" y="13186"/>
                    <a:pt x="1613" y="12539"/>
                  </a:cubicBezTo>
                  <a:cubicBezTo>
                    <a:pt x="1596" y="12134"/>
                    <a:pt x="1302" y="11901"/>
                    <a:pt x="1019" y="11677"/>
                  </a:cubicBezTo>
                  <a:lnTo>
                    <a:pt x="945" y="11617"/>
                  </a:lnTo>
                  <a:cubicBezTo>
                    <a:pt x="613" y="11351"/>
                    <a:pt x="158" y="10988"/>
                    <a:pt x="158" y="10286"/>
                  </a:cubicBezTo>
                  <a:cubicBezTo>
                    <a:pt x="158" y="9585"/>
                    <a:pt x="613" y="9220"/>
                    <a:pt x="945" y="8954"/>
                  </a:cubicBezTo>
                  <a:cubicBezTo>
                    <a:pt x="1266" y="8696"/>
                    <a:pt x="1434" y="8548"/>
                    <a:pt x="1434" y="8244"/>
                  </a:cubicBezTo>
                  <a:cubicBezTo>
                    <a:pt x="1434" y="7942"/>
                    <a:pt x="1266" y="7792"/>
                    <a:pt x="943" y="7535"/>
                  </a:cubicBezTo>
                  <a:cubicBezTo>
                    <a:pt x="611" y="7268"/>
                    <a:pt x="157" y="6904"/>
                    <a:pt x="157" y="6203"/>
                  </a:cubicBezTo>
                  <a:cubicBezTo>
                    <a:pt x="157" y="5501"/>
                    <a:pt x="613" y="5137"/>
                    <a:pt x="945" y="4871"/>
                  </a:cubicBezTo>
                  <a:cubicBezTo>
                    <a:pt x="1266" y="4614"/>
                    <a:pt x="1434" y="4465"/>
                    <a:pt x="1434" y="4162"/>
                  </a:cubicBezTo>
                  <a:cubicBezTo>
                    <a:pt x="1434" y="3857"/>
                    <a:pt x="1268" y="3710"/>
                    <a:pt x="945" y="3452"/>
                  </a:cubicBezTo>
                  <a:cubicBezTo>
                    <a:pt x="613" y="3186"/>
                    <a:pt x="158" y="2822"/>
                    <a:pt x="158" y="2121"/>
                  </a:cubicBezTo>
                  <a:cubicBezTo>
                    <a:pt x="158" y="1419"/>
                    <a:pt x="613" y="1055"/>
                    <a:pt x="947" y="787"/>
                  </a:cubicBezTo>
                  <a:cubicBezTo>
                    <a:pt x="1239" y="553"/>
                    <a:pt x="1404" y="410"/>
                    <a:pt x="1431" y="158"/>
                  </a:cubicBezTo>
                  <a:close/>
                  <a:moveTo>
                    <a:pt x="1278" y="1"/>
                  </a:moveTo>
                  <a:lnTo>
                    <a:pt x="1278" y="80"/>
                  </a:lnTo>
                  <a:cubicBezTo>
                    <a:pt x="1278" y="292"/>
                    <a:pt x="1186" y="395"/>
                    <a:pt x="847" y="667"/>
                  </a:cubicBezTo>
                  <a:cubicBezTo>
                    <a:pt x="489" y="953"/>
                    <a:pt x="1" y="1343"/>
                    <a:pt x="1" y="2122"/>
                  </a:cubicBezTo>
                  <a:cubicBezTo>
                    <a:pt x="1" y="2900"/>
                    <a:pt x="489" y="3291"/>
                    <a:pt x="848" y="3578"/>
                  </a:cubicBezTo>
                  <a:cubicBezTo>
                    <a:pt x="1186" y="3847"/>
                    <a:pt x="1276" y="3951"/>
                    <a:pt x="1276" y="4163"/>
                  </a:cubicBezTo>
                  <a:cubicBezTo>
                    <a:pt x="1276" y="4375"/>
                    <a:pt x="1186" y="4477"/>
                    <a:pt x="847" y="4749"/>
                  </a:cubicBezTo>
                  <a:cubicBezTo>
                    <a:pt x="490" y="5035"/>
                    <a:pt x="1" y="5425"/>
                    <a:pt x="1" y="6204"/>
                  </a:cubicBezTo>
                  <a:cubicBezTo>
                    <a:pt x="1" y="6981"/>
                    <a:pt x="489" y="7373"/>
                    <a:pt x="848" y="7660"/>
                  </a:cubicBezTo>
                  <a:cubicBezTo>
                    <a:pt x="1186" y="7930"/>
                    <a:pt x="1276" y="8033"/>
                    <a:pt x="1276" y="8244"/>
                  </a:cubicBezTo>
                  <a:cubicBezTo>
                    <a:pt x="1276" y="8456"/>
                    <a:pt x="1186" y="8560"/>
                    <a:pt x="847" y="8830"/>
                  </a:cubicBezTo>
                  <a:cubicBezTo>
                    <a:pt x="490" y="9116"/>
                    <a:pt x="1" y="9509"/>
                    <a:pt x="1" y="10286"/>
                  </a:cubicBezTo>
                  <a:cubicBezTo>
                    <a:pt x="1" y="11064"/>
                    <a:pt x="489" y="11455"/>
                    <a:pt x="848" y="11743"/>
                  </a:cubicBezTo>
                  <a:lnTo>
                    <a:pt x="922" y="11801"/>
                  </a:lnTo>
                  <a:cubicBezTo>
                    <a:pt x="1190" y="12013"/>
                    <a:pt x="1441" y="12213"/>
                    <a:pt x="1456" y="12545"/>
                  </a:cubicBezTo>
                  <a:cubicBezTo>
                    <a:pt x="1483" y="13199"/>
                    <a:pt x="1547" y="13827"/>
                    <a:pt x="2015" y="14320"/>
                  </a:cubicBezTo>
                  <a:cubicBezTo>
                    <a:pt x="2541" y="14876"/>
                    <a:pt x="3300" y="15158"/>
                    <a:pt x="4273" y="15158"/>
                  </a:cubicBezTo>
                  <a:cubicBezTo>
                    <a:pt x="4474" y="15158"/>
                    <a:pt x="4683" y="15146"/>
                    <a:pt x="4897" y="15123"/>
                  </a:cubicBezTo>
                  <a:lnTo>
                    <a:pt x="4977" y="15113"/>
                  </a:lnTo>
                  <a:lnTo>
                    <a:pt x="4857" y="14005"/>
                  </a:lnTo>
                  <a:lnTo>
                    <a:pt x="4777" y="14014"/>
                  </a:lnTo>
                  <a:cubicBezTo>
                    <a:pt x="4601" y="14033"/>
                    <a:pt x="4434" y="14042"/>
                    <a:pt x="4277" y="14042"/>
                  </a:cubicBezTo>
                  <a:cubicBezTo>
                    <a:pt x="3624" y="14042"/>
                    <a:pt x="3139" y="13880"/>
                    <a:pt x="2831" y="13557"/>
                  </a:cubicBezTo>
                  <a:cubicBezTo>
                    <a:pt x="2563" y="13276"/>
                    <a:pt x="2510" y="12914"/>
                    <a:pt x="2452" y="12531"/>
                  </a:cubicBezTo>
                  <a:cubicBezTo>
                    <a:pt x="2425" y="12351"/>
                    <a:pt x="2397" y="12164"/>
                    <a:pt x="2345" y="11985"/>
                  </a:cubicBezTo>
                  <a:cubicBezTo>
                    <a:pt x="2212" y="11525"/>
                    <a:pt x="1973" y="11308"/>
                    <a:pt x="1597" y="11006"/>
                  </a:cubicBezTo>
                  <a:cubicBezTo>
                    <a:pt x="1279" y="10752"/>
                    <a:pt x="1118" y="10508"/>
                    <a:pt x="1118" y="10285"/>
                  </a:cubicBezTo>
                  <a:cubicBezTo>
                    <a:pt x="1118" y="10072"/>
                    <a:pt x="1209" y="9969"/>
                    <a:pt x="1548" y="9698"/>
                  </a:cubicBezTo>
                  <a:cubicBezTo>
                    <a:pt x="1906" y="9412"/>
                    <a:pt x="2394" y="9021"/>
                    <a:pt x="2394" y="8243"/>
                  </a:cubicBezTo>
                  <a:cubicBezTo>
                    <a:pt x="2394" y="7464"/>
                    <a:pt x="1905" y="7074"/>
                    <a:pt x="1547" y="6787"/>
                  </a:cubicBezTo>
                  <a:cubicBezTo>
                    <a:pt x="1209" y="6517"/>
                    <a:pt x="1118" y="6414"/>
                    <a:pt x="1118" y="6202"/>
                  </a:cubicBezTo>
                  <a:cubicBezTo>
                    <a:pt x="1118" y="5991"/>
                    <a:pt x="1209" y="5887"/>
                    <a:pt x="1548" y="5617"/>
                  </a:cubicBezTo>
                  <a:cubicBezTo>
                    <a:pt x="1905" y="5331"/>
                    <a:pt x="2393" y="4938"/>
                    <a:pt x="2393" y="4162"/>
                  </a:cubicBezTo>
                  <a:cubicBezTo>
                    <a:pt x="2393" y="3383"/>
                    <a:pt x="1905" y="2993"/>
                    <a:pt x="1546" y="2705"/>
                  </a:cubicBezTo>
                  <a:cubicBezTo>
                    <a:pt x="1208" y="2435"/>
                    <a:pt x="1118" y="2333"/>
                    <a:pt x="1118" y="2121"/>
                  </a:cubicBezTo>
                  <a:cubicBezTo>
                    <a:pt x="1118" y="1909"/>
                    <a:pt x="1208" y="1805"/>
                    <a:pt x="1548" y="1535"/>
                  </a:cubicBezTo>
                  <a:cubicBezTo>
                    <a:pt x="1905" y="1249"/>
                    <a:pt x="2393" y="857"/>
                    <a:pt x="2393" y="80"/>
                  </a:cubicBezTo>
                  <a:lnTo>
                    <a:pt x="23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77"/>
            <p:cNvSpPr/>
            <p:nvPr/>
          </p:nvSpPr>
          <p:spPr>
            <a:xfrm>
              <a:off x="1536550" y="614075"/>
              <a:ext cx="51550" cy="26400"/>
            </a:xfrm>
            <a:custGeom>
              <a:rect b="b" l="l" r="r" t="t"/>
              <a:pathLst>
                <a:path extrusionOk="0" h="1056" w="2062">
                  <a:moveTo>
                    <a:pt x="1534" y="0"/>
                  </a:moveTo>
                  <a:lnTo>
                    <a:pt x="521" y="10"/>
                  </a:lnTo>
                  <a:cubicBezTo>
                    <a:pt x="300" y="11"/>
                    <a:pt x="110" y="152"/>
                    <a:pt x="38" y="348"/>
                  </a:cubicBezTo>
                  <a:cubicBezTo>
                    <a:pt x="13" y="408"/>
                    <a:pt x="0" y="472"/>
                    <a:pt x="2" y="539"/>
                  </a:cubicBezTo>
                  <a:cubicBezTo>
                    <a:pt x="3" y="772"/>
                    <a:pt x="158" y="968"/>
                    <a:pt x="370" y="1033"/>
                  </a:cubicBezTo>
                  <a:cubicBezTo>
                    <a:pt x="420" y="1049"/>
                    <a:pt x="474" y="1056"/>
                    <a:pt x="529" y="1056"/>
                  </a:cubicBezTo>
                  <a:lnTo>
                    <a:pt x="1542" y="1045"/>
                  </a:lnTo>
                  <a:cubicBezTo>
                    <a:pt x="1734" y="1044"/>
                    <a:pt x="1900" y="939"/>
                    <a:pt x="1989" y="786"/>
                  </a:cubicBezTo>
                  <a:cubicBezTo>
                    <a:pt x="2035" y="708"/>
                    <a:pt x="2061" y="616"/>
                    <a:pt x="2061" y="519"/>
                  </a:cubicBezTo>
                  <a:cubicBezTo>
                    <a:pt x="2059" y="286"/>
                    <a:pt x="1904" y="89"/>
                    <a:pt x="1693" y="24"/>
                  </a:cubicBezTo>
                  <a:cubicBezTo>
                    <a:pt x="1643" y="8"/>
                    <a:pt x="1589" y="0"/>
                    <a:pt x="15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77"/>
            <p:cNvSpPr/>
            <p:nvPr/>
          </p:nvSpPr>
          <p:spPr>
            <a:xfrm>
              <a:off x="1534550" y="612150"/>
              <a:ext cx="55450" cy="30350"/>
            </a:xfrm>
            <a:custGeom>
              <a:rect b="b" l="l" r="r" t="t"/>
              <a:pathLst>
                <a:path extrusionOk="0" h="1214" w="2218">
                  <a:moveTo>
                    <a:pt x="1620" y="156"/>
                  </a:moveTo>
                  <a:cubicBezTo>
                    <a:pt x="1663" y="156"/>
                    <a:pt x="1706" y="163"/>
                    <a:pt x="1749" y="175"/>
                  </a:cubicBezTo>
                  <a:cubicBezTo>
                    <a:pt x="1933" y="232"/>
                    <a:pt x="2058" y="400"/>
                    <a:pt x="2061" y="595"/>
                  </a:cubicBezTo>
                  <a:cubicBezTo>
                    <a:pt x="2062" y="675"/>
                    <a:pt x="2041" y="753"/>
                    <a:pt x="2001" y="821"/>
                  </a:cubicBezTo>
                  <a:cubicBezTo>
                    <a:pt x="1922" y="956"/>
                    <a:pt x="1777" y="1041"/>
                    <a:pt x="1621" y="1042"/>
                  </a:cubicBezTo>
                  <a:lnTo>
                    <a:pt x="608" y="1053"/>
                  </a:lnTo>
                  <a:cubicBezTo>
                    <a:pt x="562" y="1053"/>
                    <a:pt x="518" y="1047"/>
                    <a:pt x="473" y="1033"/>
                  </a:cubicBezTo>
                  <a:cubicBezTo>
                    <a:pt x="288" y="976"/>
                    <a:pt x="162" y="809"/>
                    <a:pt x="161" y="615"/>
                  </a:cubicBezTo>
                  <a:cubicBezTo>
                    <a:pt x="160" y="559"/>
                    <a:pt x="171" y="504"/>
                    <a:pt x="190" y="452"/>
                  </a:cubicBezTo>
                  <a:cubicBezTo>
                    <a:pt x="253" y="284"/>
                    <a:pt x="417" y="167"/>
                    <a:pt x="599" y="166"/>
                  </a:cubicBezTo>
                  <a:lnTo>
                    <a:pt x="1612" y="156"/>
                  </a:lnTo>
                  <a:close/>
                  <a:moveTo>
                    <a:pt x="1618" y="0"/>
                  </a:moveTo>
                  <a:cubicBezTo>
                    <a:pt x="1615" y="0"/>
                    <a:pt x="1612" y="0"/>
                    <a:pt x="1609" y="0"/>
                  </a:cubicBezTo>
                  <a:lnTo>
                    <a:pt x="597" y="10"/>
                  </a:lnTo>
                  <a:cubicBezTo>
                    <a:pt x="349" y="12"/>
                    <a:pt x="126" y="170"/>
                    <a:pt x="41" y="399"/>
                  </a:cubicBezTo>
                  <a:cubicBezTo>
                    <a:pt x="14" y="470"/>
                    <a:pt x="0" y="544"/>
                    <a:pt x="1" y="618"/>
                  </a:cubicBezTo>
                  <a:cubicBezTo>
                    <a:pt x="4" y="880"/>
                    <a:pt x="175" y="1109"/>
                    <a:pt x="425" y="1187"/>
                  </a:cubicBezTo>
                  <a:cubicBezTo>
                    <a:pt x="482" y="1204"/>
                    <a:pt x="541" y="1213"/>
                    <a:pt x="600" y="1213"/>
                  </a:cubicBezTo>
                  <a:cubicBezTo>
                    <a:pt x="603" y="1213"/>
                    <a:pt x="607" y="1213"/>
                    <a:pt x="608" y="1214"/>
                  </a:cubicBezTo>
                  <a:lnTo>
                    <a:pt x="1620" y="1204"/>
                  </a:lnTo>
                  <a:cubicBezTo>
                    <a:pt x="1832" y="1201"/>
                    <a:pt x="2028" y="1087"/>
                    <a:pt x="2135" y="904"/>
                  </a:cubicBezTo>
                  <a:cubicBezTo>
                    <a:pt x="2189" y="811"/>
                    <a:pt x="2218" y="705"/>
                    <a:pt x="2217" y="596"/>
                  </a:cubicBezTo>
                  <a:cubicBezTo>
                    <a:pt x="2214" y="333"/>
                    <a:pt x="2043" y="104"/>
                    <a:pt x="1793" y="26"/>
                  </a:cubicBezTo>
                  <a:cubicBezTo>
                    <a:pt x="1737" y="9"/>
                    <a:pt x="1678" y="0"/>
                    <a:pt x="16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77"/>
            <p:cNvSpPr/>
            <p:nvPr/>
          </p:nvSpPr>
          <p:spPr>
            <a:xfrm>
              <a:off x="1537425" y="614025"/>
              <a:ext cx="50675" cy="19675"/>
            </a:xfrm>
            <a:custGeom>
              <a:rect b="b" l="l" r="r" t="t"/>
              <a:pathLst>
                <a:path extrusionOk="0" h="787" w="2027">
                  <a:moveTo>
                    <a:pt x="1499" y="1"/>
                  </a:moveTo>
                  <a:lnTo>
                    <a:pt x="486" y="11"/>
                  </a:lnTo>
                  <a:cubicBezTo>
                    <a:pt x="262" y="14"/>
                    <a:pt x="73" y="154"/>
                    <a:pt x="1" y="350"/>
                  </a:cubicBezTo>
                  <a:lnTo>
                    <a:pt x="40" y="270"/>
                  </a:lnTo>
                  <a:lnTo>
                    <a:pt x="1954" y="787"/>
                  </a:lnTo>
                  <a:cubicBezTo>
                    <a:pt x="2000" y="709"/>
                    <a:pt x="2026" y="616"/>
                    <a:pt x="2026" y="520"/>
                  </a:cubicBezTo>
                  <a:cubicBezTo>
                    <a:pt x="2024" y="287"/>
                    <a:pt x="1869" y="90"/>
                    <a:pt x="1658" y="24"/>
                  </a:cubicBezTo>
                  <a:cubicBezTo>
                    <a:pt x="1608" y="8"/>
                    <a:pt x="1554" y="1"/>
                    <a:pt x="14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77"/>
            <p:cNvSpPr/>
            <p:nvPr/>
          </p:nvSpPr>
          <p:spPr>
            <a:xfrm>
              <a:off x="1455050" y="451675"/>
              <a:ext cx="202900" cy="172375"/>
            </a:xfrm>
            <a:custGeom>
              <a:rect b="b" l="l" r="r" t="t"/>
              <a:pathLst>
                <a:path extrusionOk="0" h="6895" w="8116">
                  <a:moveTo>
                    <a:pt x="5268" y="1"/>
                  </a:moveTo>
                  <a:cubicBezTo>
                    <a:pt x="4864" y="1"/>
                    <a:pt x="4511" y="304"/>
                    <a:pt x="4465" y="720"/>
                  </a:cubicBezTo>
                  <a:lnTo>
                    <a:pt x="4321" y="2017"/>
                  </a:lnTo>
                  <a:cubicBezTo>
                    <a:pt x="4294" y="2016"/>
                    <a:pt x="4267" y="2016"/>
                    <a:pt x="4240" y="2016"/>
                  </a:cubicBezTo>
                  <a:cubicBezTo>
                    <a:pt x="4069" y="2016"/>
                    <a:pt x="3902" y="2033"/>
                    <a:pt x="3739" y="2068"/>
                  </a:cubicBezTo>
                  <a:lnTo>
                    <a:pt x="3301" y="881"/>
                  </a:lnTo>
                  <a:cubicBezTo>
                    <a:pt x="3180" y="553"/>
                    <a:pt x="2870" y="353"/>
                    <a:pt x="2542" y="353"/>
                  </a:cubicBezTo>
                  <a:cubicBezTo>
                    <a:pt x="2434" y="353"/>
                    <a:pt x="2325" y="374"/>
                    <a:pt x="2219" y="421"/>
                  </a:cubicBezTo>
                  <a:cubicBezTo>
                    <a:pt x="1792" y="608"/>
                    <a:pt x="1610" y="1117"/>
                    <a:pt x="1824" y="1533"/>
                  </a:cubicBezTo>
                  <a:lnTo>
                    <a:pt x="2467" y="2782"/>
                  </a:lnTo>
                  <a:cubicBezTo>
                    <a:pt x="2375" y="2879"/>
                    <a:pt x="2290" y="2985"/>
                    <a:pt x="2214" y="3099"/>
                  </a:cubicBezTo>
                  <a:lnTo>
                    <a:pt x="1419" y="2504"/>
                  </a:lnTo>
                  <a:cubicBezTo>
                    <a:pt x="1273" y="2395"/>
                    <a:pt x="1103" y="2342"/>
                    <a:pt x="934" y="2342"/>
                  </a:cubicBezTo>
                  <a:cubicBezTo>
                    <a:pt x="673" y="2342"/>
                    <a:pt x="415" y="2469"/>
                    <a:pt x="259" y="2706"/>
                  </a:cubicBezTo>
                  <a:cubicBezTo>
                    <a:pt x="0" y="3096"/>
                    <a:pt x="125" y="3621"/>
                    <a:pt x="530" y="3853"/>
                  </a:cubicBezTo>
                  <a:lnTo>
                    <a:pt x="1804" y="4584"/>
                  </a:lnTo>
                  <a:cubicBezTo>
                    <a:pt x="1862" y="5694"/>
                    <a:pt x="2676" y="6656"/>
                    <a:pt x="3816" y="6857"/>
                  </a:cubicBezTo>
                  <a:cubicBezTo>
                    <a:pt x="3960" y="6882"/>
                    <a:pt x="4102" y="6894"/>
                    <a:pt x="4243" y="6894"/>
                  </a:cubicBezTo>
                  <a:cubicBezTo>
                    <a:pt x="5404" y="6894"/>
                    <a:pt x="6433" y="6062"/>
                    <a:pt x="6642" y="4879"/>
                  </a:cubicBezTo>
                  <a:lnTo>
                    <a:pt x="7686" y="3930"/>
                  </a:lnTo>
                  <a:cubicBezTo>
                    <a:pt x="8042" y="3549"/>
                    <a:pt x="8116" y="3018"/>
                    <a:pt x="7829" y="2725"/>
                  </a:cubicBezTo>
                  <a:cubicBezTo>
                    <a:pt x="7706" y="2599"/>
                    <a:pt x="7539" y="2540"/>
                    <a:pt x="7357" y="2540"/>
                  </a:cubicBezTo>
                  <a:cubicBezTo>
                    <a:pt x="7063" y="2540"/>
                    <a:pt x="6731" y="2696"/>
                    <a:pt x="6491" y="2981"/>
                  </a:cubicBezTo>
                  <a:lnTo>
                    <a:pt x="6322" y="3185"/>
                  </a:lnTo>
                  <a:cubicBezTo>
                    <a:pt x="6159" y="2920"/>
                    <a:pt x="5949" y="2687"/>
                    <a:pt x="5698" y="2500"/>
                  </a:cubicBezTo>
                  <a:lnTo>
                    <a:pt x="6057" y="997"/>
                  </a:lnTo>
                  <a:cubicBezTo>
                    <a:pt x="6163" y="543"/>
                    <a:pt x="5868" y="94"/>
                    <a:pt x="5409" y="13"/>
                  </a:cubicBezTo>
                  <a:cubicBezTo>
                    <a:pt x="5362" y="5"/>
                    <a:pt x="5314" y="1"/>
                    <a:pt x="52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77"/>
            <p:cNvSpPr/>
            <p:nvPr/>
          </p:nvSpPr>
          <p:spPr>
            <a:xfrm>
              <a:off x="1455325" y="449725"/>
              <a:ext cx="204675" cy="176325"/>
            </a:xfrm>
            <a:custGeom>
              <a:rect b="b" l="l" r="r" t="t"/>
              <a:pathLst>
                <a:path extrusionOk="0" h="7053" w="8187">
                  <a:moveTo>
                    <a:pt x="5259" y="156"/>
                  </a:moveTo>
                  <a:cubicBezTo>
                    <a:pt x="5302" y="156"/>
                    <a:pt x="5344" y="159"/>
                    <a:pt x="5387" y="167"/>
                  </a:cubicBezTo>
                  <a:cubicBezTo>
                    <a:pt x="5586" y="203"/>
                    <a:pt x="5758" y="316"/>
                    <a:pt x="5870" y="485"/>
                  </a:cubicBezTo>
                  <a:cubicBezTo>
                    <a:pt x="5981" y="654"/>
                    <a:pt x="6017" y="857"/>
                    <a:pt x="5970" y="1055"/>
                  </a:cubicBezTo>
                  <a:lnTo>
                    <a:pt x="5601" y="2608"/>
                  </a:lnTo>
                  <a:lnTo>
                    <a:pt x="5643" y="2639"/>
                  </a:lnTo>
                  <a:cubicBezTo>
                    <a:pt x="5885" y="2820"/>
                    <a:pt x="6087" y="3044"/>
                    <a:pt x="6245" y="3301"/>
                  </a:cubicBezTo>
                  <a:lnTo>
                    <a:pt x="6303" y="3397"/>
                  </a:lnTo>
                  <a:lnTo>
                    <a:pt x="6543" y="3108"/>
                  </a:lnTo>
                  <a:cubicBezTo>
                    <a:pt x="6749" y="2862"/>
                    <a:pt x="7039" y="2707"/>
                    <a:pt x="7316" y="2697"/>
                  </a:cubicBezTo>
                  <a:cubicBezTo>
                    <a:pt x="7325" y="2696"/>
                    <a:pt x="7334" y="2696"/>
                    <a:pt x="7344" y="2696"/>
                  </a:cubicBezTo>
                  <a:cubicBezTo>
                    <a:pt x="7514" y="2696"/>
                    <a:pt x="7658" y="2751"/>
                    <a:pt x="7763" y="2858"/>
                  </a:cubicBezTo>
                  <a:cubicBezTo>
                    <a:pt x="8015" y="3114"/>
                    <a:pt x="7953" y="3597"/>
                    <a:pt x="7623" y="3949"/>
                  </a:cubicBezTo>
                  <a:lnTo>
                    <a:pt x="6558" y="4915"/>
                  </a:lnTo>
                  <a:lnTo>
                    <a:pt x="6553" y="4942"/>
                  </a:lnTo>
                  <a:cubicBezTo>
                    <a:pt x="6444" y="5564"/>
                    <a:pt x="6099" y="6105"/>
                    <a:pt x="5583" y="6466"/>
                  </a:cubicBezTo>
                  <a:cubicBezTo>
                    <a:pt x="5182" y="6747"/>
                    <a:pt x="4715" y="6893"/>
                    <a:pt x="4236" y="6893"/>
                  </a:cubicBezTo>
                  <a:cubicBezTo>
                    <a:pt x="4098" y="6893"/>
                    <a:pt x="3959" y="6881"/>
                    <a:pt x="3820" y="6857"/>
                  </a:cubicBezTo>
                  <a:cubicBezTo>
                    <a:pt x="2732" y="6664"/>
                    <a:pt x="1931" y="5761"/>
                    <a:pt x="1874" y="4658"/>
                  </a:cubicBezTo>
                  <a:lnTo>
                    <a:pt x="1871" y="4615"/>
                  </a:lnTo>
                  <a:lnTo>
                    <a:pt x="560" y="3863"/>
                  </a:lnTo>
                  <a:cubicBezTo>
                    <a:pt x="383" y="3762"/>
                    <a:pt x="259" y="3597"/>
                    <a:pt x="213" y="3398"/>
                  </a:cubicBezTo>
                  <a:cubicBezTo>
                    <a:pt x="166" y="3201"/>
                    <a:pt x="202" y="2998"/>
                    <a:pt x="314" y="2827"/>
                  </a:cubicBezTo>
                  <a:cubicBezTo>
                    <a:pt x="426" y="2657"/>
                    <a:pt x="597" y="2546"/>
                    <a:pt x="800" y="2505"/>
                  </a:cubicBezTo>
                  <a:cubicBezTo>
                    <a:pt x="842" y="2498"/>
                    <a:pt x="885" y="2494"/>
                    <a:pt x="927" y="2494"/>
                  </a:cubicBezTo>
                  <a:cubicBezTo>
                    <a:pt x="1084" y="2494"/>
                    <a:pt x="1234" y="2545"/>
                    <a:pt x="1362" y="2640"/>
                  </a:cubicBezTo>
                  <a:lnTo>
                    <a:pt x="2223" y="3286"/>
                  </a:lnTo>
                  <a:lnTo>
                    <a:pt x="2270" y="3217"/>
                  </a:lnTo>
                  <a:cubicBezTo>
                    <a:pt x="2344" y="3108"/>
                    <a:pt x="2426" y="3005"/>
                    <a:pt x="2515" y="2911"/>
                  </a:cubicBezTo>
                  <a:lnTo>
                    <a:pt x="2555" y="2870"/>
                  </a:lnTo>
                  <a:lnTo>
                    <a:pt x="1886" y="1571"/>
                  </a:lnTo>
                  <a:cubicBezTo>
                    <a:pt x="1792" y="1391"/>
                    <a:pt x="1778" y="1185"/>
                    <a:pt x="1847" y="993"/>
                  </a:cubicBezTo>
                  <a:cubicBezTo>
                    <a:pt x="1915" y="802"/>
                    <a:pt x="2055" y="651"/>
                    <a:pt x="2242" y="570"/>
                  </a:cubicBezTo>
                  <a:cubicBezTo>
                    <a:pt x="2336" y="529"/>
                    <a:pt x="2435" y="509"/>
                    <a:pt x="2534" y="509"/>
                  </a:cubicBezTo>
                  <a:cubicBezTo>
                    <a:pt x="2631" y="509"/>
                    <a:pt x="2728" y="528"/>
                    <a:pt x="2820" y="567"/>
                  </a:cubicBezTo>
                  <a:cubicBezTo>
                    <a:pt x="3007" y="646"/>
                    <a:pt x="3148" y="795"/>
                    <a:pt x="3219" y="986"/>
                  </a:cubicBezTo>
                  <a:lnTo>
                    <a:pt x="3679" y="2235"/>
                  </a:lnTo>
                  <a:lnTo>
                    <a:pt x="3747" y="2221"/>
                  </a:lnTo>
                  <a:cubicBezTo>
                    <a:pt x="3907" y="2187"/>
                    <a:pt x="4071" y="2170"/>
                    <a:pt x="4233" y="2170"/>
                  </a:cubicBezTo>
                  <a:cubicBezTo>
                    <a:pt x="4259" y="2170"/>
                    <a:pt x="4285" y="2171"/>
                    <a:pt x="4310" y="2172"/>
                  </a:cubicBezTo>
                  <a:lnTo>
                    <a:pt x="4383" y="2174"/>
                  </a:lnTo>
                  <a:lnTo>
                    <a:pt x="4535" y="805"/>
                  </a:lnTo>
                  <a:cubicBezTo>
                    <a:pt x="4558" y="603"/>
                    <a:pt x="4659" y="425"/>
                    <a:pt x="4823" y="302"/>
                  </a:cubicBezTo>
                  <a:cubicBezTo>
                    <a:pt x="4951" y="206"/>
                    <a:pt x="5103" y="156"/>
                    <a:pt x="5259" y="156"/>
                  </a:cubicBezTo>
                  <a:close/>
                  <a:moveTo>
                    <a:pt x="5254" y="0"/>
                  </a:moveTo>
                  <a:cubicBezTo>
                    <a:pt x="5065" y="0"/>
                    <a:pt x="4880" y="62"/>
                    <a:pt x="4724" y="177"/>
                  </a:cubicBezTo>
                  <a:cubicBezTo>
                    <a:pt x="4525" y="327"/>
                    <a:pt x="4401" y="544"/>
                    <a:pt x="4374" y="791"/>
                  </a:cubicBezTo>
                  <a:lnTo>
                    <a:pt x="4238" y="2016"/>
                  </a:lnTo>
                  <a:cubicBezTo>
                    <a:pt x="4079" y="2016"/>
                    <a:pt x="3929" y="2028"/>
                    <a:pt x="3777" y="2056"/>
                  </a:cubicBezTo>
                  <a:lnTo>
                    <a:pt x="3362" y="934"/>
                  </a:lnTo>
                  <a:cubicBezTo>
                    <a:pt x="3278" y="702"/>
                    <a:pt x="3106" y="521"/>
                    <a:pt x="2878" y="425"/>
                  </a:cubicBezTo>
                  <a:cubicBezTo>
                    <a:pt x="2765" y="376"/>
                    <a:pt x="2647" y="352"/>
                    <a:pt x="2528" y="352"/>
                  </a:cubicBezTo>
                  <a:cubicBezTo>
                    <a:pt x="2408" y="352"/>
                    <a:pt x="2288" y="377"/>
                    <a:pt x="2175" y="427"/>
                  </a:cubicBezTo>
                  <a:cubicBezTo>
                    <a:pt x="1948" y="526"/>
                    <a:pt x="1777" y="708"/>
                    <a:pt x="1693" y="942"/>
                  </a:cubicBezTo>
                  <a:cubicBezTo>
                    <a:pt x="1610" y="1176"/>
                    <a:pt x="1627" y="1426"/>
                    <a:pt x="1740" y="1647"/>
                  </a:cubicBezTo>
                  <a:lnTo>
                    <a:pt x="2359" y="2847"/>
                  </a:lnTo>
                  <a:cubicBezTo>
                    <a:pt x="2296" y="2916"/>
                    <a:pt x="2238" y="2989"/>
                    <a:pt x="2183" y="3065"/>
                  </a:cubicBezTo>
                  <a:lnTo>
                    <a:pt x="1454" y="2520"/>
                  </a:lnTo>
                  <a:cubicBezTo>
                    <a:pt x="1298" y="2403"/>
                    <a:pt x="1115" y="2342"/>
                    <a:pt x="925" y="2342"/>
                  </a:cubicBezTo>
                  <a:cubicBezTo>
                    <a:pt x="873" y="2342"/>
                    <a:pt x="822" y="2347"/>
                    <a:pt x="770" y="2356"/>
                  </a:cubicBezTo>
                  <a:cubicBezTo>
                    <a:pt x="527" y="2397"/>
                    <a:pt x="317" y="2534"/>
                    <a:pt x="181" y="2740"/>
                  </a:cubicBezTo>
                  <a:cubicBezTo>
                    <a:pt x="45" y="2947"/>
                    <a:pt x="0" y="3194"/>
                    <a:pt x="58" y="3435"/>
                  </a:cubicBezTo>
                  <a:cubicBezTo>
                    <a:pt x="115" y="3678"/>
                    <a:pt x="264" y="3877"/>
                    <a:pt x="481" y="4001"/>
                  </a:cubicBezTo>
                  <a:lnTo>
                    <a:pt x="1717" y="4710"/>
                  </a:lnTo>
                  <a:cubicBezTo>
                    <a:pt x="1797" y="5867"/>
                    <a:pt x="2644" y="6811"/>
                    <a:pt x="3792" y="7014"/>
                  </a:cubicBezTo>
                  <a:cubicBezTo>
                    <a:pt x="3939" y="7040"/>
                    <a:pt x="4088" y="7052"/>
                    <a:pt x="4234" y="7052"/>
                  </a:cubicBezTo>
                  <a:cubicBezTo>
                    <a:pt x="4747" y="7052"/>
                    <a:pt x="5246" y="6895"/>
                    <a:pt x="5674" y="6595"/>
                  </a:cubicBezTo>
                  <a:cubicBezTo>
                    <a:pt x="6217" y="6214"/>
                    <a:pt x="6582" y="5646"/>
                    <a:pt x="6704" y="4995"/>
                  </a:cubicBezTo>
                  <a:lnTo>
                    <a:pt x="7735" y="4060"/>
                  </a:lnTo>
                  <a:cubicBezTo>
                    <a:pt x="8125" y="3640"/>
                    <a:pt x="8187" y="3063"/>
                    <a:pt x="7875" y="2745"/>
                  </a:cubicBezTo>
                  <a:cubicBezTo>
                    <a:pt x="7741" y="2610"/>
                    <a:pt x="7552" y="2537"/>
                    <a:pt x="7339" y="2537"/>
                  </a:cubicBezTo>
                  <a:cubicBezTo>
                    <a:pt x="7329" y="2537"/>
                    <a:pt x="7319" y="2537"/>
                    <a:pt x="7309" y="2538"/>
                  </a:cubicBezTo>
                  <a:cubicBezTo>
                    <a:pt x="6987" y="2551"/>
                    <a:pt x="6655" y="2726"/>
                    <a:pt x="6420" y="3006"/>
                  </a:cubicBezTo>
                  <a:lnTo>
                    <a:pt x="6318" y="3128"/>
                  </a:lnTo>
                  <a:cubicBezTo>
                    <a:pt x="6168" y="2905"/>
                    <a:pt x="5987" y="2711"/>
                    <a:pt x="5776" y="2546"/>
                  </a:cubicBezTo>
                  <a:lnTo>
                    <a:pt x="6120" y="1093"/>
                  </a:lnTo>
                  <a:cubicBezTo>
                    <a:pt x="6177" y="853"/>
                    <a:pt x="6134" y="608"/>
                    <a:pt x="5997" y="401"/>
                  </a:cubicBezTo>
                  <a:cubicBezTo>
                    <a:pt x="5862" y="194"/>
                    <a:pt x="5653" y="57"/>
                    <a:pt x="5410" y="14"/>
                  </a:cubicBezTo>
                  <a:cubicBezTo>
                    <a:pt x="5358" y="5"/>
                    <a:pt x="5305" y="0"/>
                    <a:pt x="52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77"/>
            <p:cNvSpPr/>
            <p:nvPr/>
          </p:nvSpPr>
          <p:spPr>
            <a:xfrm>
              <a:off x="1621075" y="573625"/>
              <a:ext cx="25" cy="25"/>
            </a:xfrm>
            <a:custGeom>
              <a:rect b="b" l="l" r="r" t="t"/>
              <a:pathLst>
                <a:path extrusionOk="0" h="1" w="1">
                  <a:moveTo>
                    <a:pt x="1" y="1"/>
                  </a:moveTo>
                  <a:close/>
                </a:path>
              </a:pathLst>
            </a:custGeom>
            <a:solidFill>
              <a:srgbClr val="FFFFFF"/>
            </a:solidFill>
            <a:ln cap="flat" cmpd="sng" w="350">
              <a:solidFill>
                <a:schemeClr val="dk2"/>
              </a:solidFill>
              <a:prstDash val="solid"/>
              <a:miter lim="103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77"/>
            <p:cNvSpPr/>
            <p:nvPr/>
          </p:nvSpPr>
          <p:spPr>
            <a:xfrm>
              <a:off x="1544275" y="531275"/>
              <a:ext cx="68825" cy="51250"/>
            </a:xfrm>
            <a:custGeom>
              <a:rect b="b" l="l" r="r" t="t"/>
              <a:pathLst>
                <a:path extrusionOk="0" h="2050" w="2753">
                  <a:moveTo>
                    <a:pt x="2753" y="1"/>
                  </a:moveTo>
                  <a:lnTo>
                    <a:pt x="2131" y="505"/>
                  </a:lnTo>
                  <a:lnTo>
                    <a:pt x="2131" y="505"/>
                  </a:lnTo>
                  <a:cubicBezTo>
                    <a:pt x="2238" y="559"/>
                    <a:pt x="2301" y="605"/>
                    <a:pt x="2301" y="605"/>
                  </a:cubicBezTo>
                  <a:lnTo>
                    <a:pt x="2753" y="1"/>
                  </a:lnTo>
                  <a:close/>
                  <a:moveTo>
                    <a:pt x="1478" y="339"/>
                  </a:moveTo>
                  <a:cubicBezTo>
                    <a:pt x="1239" y="339"/>
                    <a:pt x="976" y="411"/>
                    <a:pt x="727" y="631"/>
                  </a:cubicBezTo>
                  <a:cubicBezTo>
                    <a:pt x="1" y="1270"/>
                    <a:pt x="227" y="2049"/>
                    <a:pt x="227" y="2049"/>
                  </a:cubicBezTo>
                  <a:lnTo>
                    <a:pt x="2131" y="505"/>
                  </a:lnTo>
                  <a:lnTo>
                    <a:pt x="2131" y="505"/>
                  </a:lnTo>
                  <a:cubicBezTo>
                    <a:pt x="1981" y="430"/>
                    <a:pt x="1745" y="339"/>
                    <a:pt x="1478" y="33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77"/>
            <p:cNvSpPr/>
            <p:nvPr/>
          </p:nvSpPr>
          <p:spPr>
            <a:xfrm>
              <a:off x="1542200" y="530100"/>
              <a:ext cx="72500" cy="52925"/>
            </a:xfrm>
            <a:custGeom>
              <a:rect b="b" l="l" r="r" t="t"/>
              <a:pathLst>
                <a:path extrusionOk="0" h="2117" w="2900">
                  <a:moveTo>
                    <a:pt x="2771" y="0"/>
                  </a:moveTo>
                  <a:lnTo>
                    <a:pt x="2363" y="544"/>
                  </a:lnTo>
                  <a:cubicBezTo>
                    <a:pt x="2232" y="466"/>
                    <a:pt x="1920" y="308"/>
                    <a:pt x="1554" y="308"/>
                  </a:cubicBezTo>
                  <a:cubicBezTo>
                    <a:pt x="1300" y="308"/>
                    <a:pt x="1020" y="384"/>
                    <a:pt x="755" y="616"/>
                  </a:cubicBezTo>
                  <a:cubicBezTo>
                    <a:pt x="1" y="1280"/>
                    <a:pt x="222" y="2082"/>
                    <a:pt x="233" y="2116"/>
                  </a:cubicBezTo>
                  <a:lnTo>
                    <a:pt x="385" y="2073"/>
                  </a:lnTo>
                  <a:cubicBezTo>
                    <a:pt x="377" y="2043"/>
                    <a:pt x="184" y="1332"/>
                    <a:pt x="862" y="736"/>
                  </a:cubicBezTo>
                  <a:cubicBezTo>
                    <a:pt x="1095" y="531"/>
                    <a:pt x="1340" y="463"/>
                    <a:pt x="1563" y="463"/>
                  </a:cubicBezTo>
                  <a:cubicBezTo>
                    <a:pt x="1979" y="463"/>
                    <a:pt x="2315" y="700"/>
                    <a:pt x="2336" y="715"/>
                  </a:cubicBezTo>
                  <a:lnTo>
                    <a:pt x="2400" y="761"/>
                  </a:lnTo>
                  <a:lnTo>
                    <a:pt x="2899" y="95"/>
                  </a:lnTo>
                  <a:lnTo>
                    <a:pt x="277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77"/>
            <p:cNvSpPr/>
            <p:nvPr/>
          </p:nvSpPr>
          <p:spPr>
            <a:xfrm>
              <a:off x="2116425" y="574075"/>
              <a:ext cx="120175" cy="375025"/>
            </a:xfrm>
            <a:custGeom>
              <a:rect b="b" l="l" r="r" t="t"/>
              <a:pathLst>
                <a:path extrusionOk="0" h="15001" w="4807">
                  <a:moveTo>
                    <a:pt x="2573" y="1"/>
                  </a:moveTo>
                  <a:cubicBezTo>
                    <a:pt x="2573" y="741"/>
                    <a:pt x="3046" y="1120"/>
                    <a:pt x="3391" y="1395"/>
                  </a:cubicBezTo>
                  <a:cubicBezTo>
                    <a:pt x="3724" y="1660"/>
                    <a:pt x="3850" y="1786"/>
                    <a:pt x="3850" y="2042"/>
                  </a:cubicBezTo>
                  <a:cubicBezTo>
                    <a:pt x="3850" y="2297"/>
                    <a:pt x="3724" y="2422"/>
                    <a:pt x="3391" y="2689"/>
                  </a:cubicBezTo>
                  <a:cubicBezTo>
                    <a:pt x="3046" y="2965"/>
                    <a:pt x="2573" y="3344"/>
                    <a:pt x="2573" y="4083"/>
                  </a:cubicBezTo>
                  <a:cubicBezTo>
                    <a:pt x="2573" y="4822"/>
                    <a:pt x="3046" y="5201"/>
                    <a:pt x="3391" y="5476"/>
                  </a:cubicBezTo>
                  <a:cubicBezTo>
                    <a:pt x="3724" y="5741"/>
                    <a:pt x="3850" y="5867"/>
                    <a:pt x="3850" y="6124"/>
                  </a:cubicBezTo>
                  <a:cubicBezTo>
                    <a:pt x="3850" y="6380"/>
                    <a:pt x="3724" y="6504"/>
                    <a:pt x="3391" y="6770"/>
                  </a:cubicBezTo>
                  <a:cubicBezTo>
                    <a:pt x="3046" y="7046"/>
                    <a:pt x="2573" y="7424"/>
                    <a:pt x="2573" y="8164"/>
                  </a:cubicBezTo>
                  <a:cubicBezTo>
                    <a:pt x="2573" y="8903"/>
                    <a:pt x="3046" y="9282"/>
                    <a:pt x="3391" y="9558"/>
                  </a:cubicBezTo>
                  <a:cubicBezTo>
                    <a:pt x="3724" y="9825"/>
                    <a:pt x="3850" y="9949"/>
                    <a:pt x="3850" y="10206"/>
                  </a:cubicBezTo>
                  <a:cubicBezTo>
                    <a:pt x="3850" y="10463"/>
                    <a:pt x="3673" y="10723"/>
                    <a:pt x="3340" y="10989"/>
                  </a:cubicBezTo>
                  <a:cubicBezTo>
                    <a:pt x="2985" y="11274"/>
                    <a:pt x="2748" y="11483"/>
                    <a:pt x="2618" y="11928"/>
                  </a:cubicBezTo>
                  <a:cubicBezTo>
                    <a:pt x="2460" y="12471"/>
                    <a:pt x="2535" y="13093"/>
                    <a:pt x="2115" y="13532"/>
                  </a:cubicBezTo>
                  <a:cubicBezTo>
                    <a:pt x="1791" y="13871"/>
                    <a:pt x="1286" y="14041"/>
                    <a:pt x="611" y="14041"/>
                  </a:cubicBezTo>
                  <a:cubicBezTo>
                    <a:pt x="451" y="14041"/>
                    <a:pt x="281" y="14032"/>
                    <a:pt x="102" y="14013"/>
                  </a:cubicBezTo>
                  <a:lnTo>
                    <a:pt x="0" y="14966"/>
                  </a:lnTo>
                  <a:cubicBezTo>
                    <a:pt x="213" y="14988"/>
                    <a:pt x="419" y="15000"/>
                    <a:pt x="613" y="15000"/>
                  </a:cubicBezTo>
                  <a:cubicBezTo>
                    <a:pt x="1564" y="15000"/>
                    <a:pt x="2303" y="14727"/>
                    <a:pt x="2816" y="14186"/>
                  </a:cubicBezTo>
                  <a:cubicBezTo>
                    <a:pt x="3264" y="13713"/>
                    <a:pt x="3325" y="13109"/>
                    <a:pt x="3352" y="12463"/>
                  </a:cubicBezTo>
                  <a:cubicBezTo>
                    <a:pt x="3369" y="12061"/>
                    <a:pt x="3685" y="11844"/>
                    <a:pt x="3990" y="11601"/>
                  </a:cubicBezTo>
                  <a:cubicBezTo>
                    <a:pt x="4334" y="11324"/>
                    <a:pt x="4807" y="10947"/>
                    <a:pt x="4807" y="10206"/>
                  </a:cubicBezTo>
                  <a:cubicBezTo>
                    <a:pt x="4807" y="9466"/>
                    <a:pt x="4334" y="9087"/>
                    <a:pt x="3990" y="8811"/>
                  </a:cubicBezTo>
                  <a:cubicBezTo>
                    <a:pt x="3657" y="8546"/>
                    <a:pt x="3532" y="8421"/>
                    <a:pt x="3532" y="8164"/>
                  </a:cubicBezTo>
                  <a:cubicBezTo>
                    <a:pt x="3532" y="7908"/>
                    <a:pt x="3657" y="7784"/>
                    <a:pt x="3990" y="7518"/>
                  </a:cubicBezTo>
                  <a:cubicBezTo>
                    <a:pt x="4334" y="7242"/>
                    <a:pt x="4807" y="6864"/>
                    <a:pt x="4807" y="6124"/>
                  </a:cubicBezTo>
                  <a:cubicBezTo>
                    <a:pt x="4807" y="5383"/>
                    <a:pt x="4334" y="5005"/>
                    <a:pt x="3990" y="4729"/>
                  </a:cubicBezTo>
                  <a:cubicBezTo>
                    <a:pt x="3657" y="4463"/>
                    <a:pt x="3532" y="4338"/>
                    <a:pt x="3532" y="4083"/>
                  </a:cubicBezTo>
                  <a:cubicBezTo>
                    <a:pt x="3532" y="3827"/>
                    <a:pt x="3657" y="3700"/>
                    <a:pt x="3990" y="3435"/>
                  </a:cubicBezTo>
                  <a:cubicBezTo>
                    <a:pt x="4334" y="3160"/>
                    <a:pt x="4807" y="2783"/>
                    <a:pt x="4807" y="2042"/>
                  </a:cubicBezTo>
                  <a:cubicBezTo>
                    <a:pt x="4807" y="1302"/>
                    <a:pt x="4334" y="923"/>
                    <a:pt x="3990" y="648"/>
                  </a:cubicBezTo>
                  <a:cubicBezTo>
                    <a:pt x="3657" y="382"/>
                    <a:pt x="3532" y="257"/>
                    <a:pt x="35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77"/>
            <p:cNvSpPr/>
            <p:nvPr/>
          </p:nvSpPr>
          <p:spPr>
            <a:xfrm>
              <a:off x="2114175" y="572075"/>
              <a:ext cx="124450" cy="378975"/>
            </a:xfrm>
            <a:custGeom>
              <a:rect b="b" l="l" r="r" t="t"/>
              <a:pathLst>
                <a:path extrusionOk="0" h="15159" w="4978">
                  <a:moveTo>
                    <a:pt x="3544" y="155"/>
                  </a:moveTo>
                  <a:cubicBezTo>
                    <a:pt x="3571" y="407"/>
                    <a:pt x="3736" y="551"/>
                    <a:pt x="4029" y="786"/>
                  </a:cubicBezTo>
                  <a:cubicBezTo>
                    <a:pt x="4361" y="1051"/>
                    <a:pt x="4815" y="1415"/>
                    <a:pt x="4815" y="2116"/>
                  </a:cubicBezTo>
                  <a:cubicBezTo>
                    <a:pt x="4815" y="2818"/>
                    <a:pt x="4361" y="3183"/>
                    <a:pt x="4028" y="3450"/>
                  </a:cubicBezTo>
                  <a:cubicBezTo>
                    <a:pt x="3707" y="3707"/>
                    <a:pt x="3540" y="3855"/>
                    <a:pt x="3540" y="4159"/>
                  </a:cubicBezTo>
                  <a:cubicBezTo>
                    <a:pt x="3540" y="4461"/>
                    <a:pt x="3707" y="4611"/>
                    <a:pt x="4029" y="4868"/>
                  </a:cubicBezTo>
                  <a:cubicBezTo>
                    <a:pt x="4362" y="5134"/>
                    <a:pt x="4817" y="5498"/>
                    <a:pt x="4817" y="6200"/>
                  </a:cubicBezTo>
                  <a:cubicBezTo>
                    <a:pt x="4817" y="6901"/>
                    <a:pt x="4361" y="7266"/>
                    <a:pt x="4028" y="7532"/>
                  </a:cubicBezTo>
                  <a:cubicBezTo>
                    <a:pt x="3707" y="7790"/>
                    <a:pt x="3540" y="7937"/>
                    <a:pt x="3540" y="8242"/>
                  </a:cubicBezTo>
                  <a:cubicBezTo>
                    <a:pt x="3540" y="8545"/>
                    <a:pt x="3707" y="8694"/>
                    <a:pt x="4029" y="8951"/>
                  </a:cubicBezTo>
                  <a:cubicBezTo>
                    <a:pt x="4362" y="9218"/>
                    <a:pt x="4817" y="9581"/>
                    <a:pt x="4817" y="10284"/>
                  </a:cubicBezTo>
                  <a:cubicBezTo>
                    <a:pt x="4817" y="10985"/>
                    <a:pt x="4361" y="11350"/>
                    <a:pt x="4028" y="11616"/>
                  </a:cubicBezTo>
                  <a:lnTo>
                    <a:pt x="3955" y="11676"/>
                  </a:lnTo>
                  <a:cubicBezTo>
                    <a:pt x="3673" y="11900"/>
                    <a:pt x="3378" y="12133"/>
                    <a:pt x="3362" y="12538"/>
                  </a:cubicBezTo>
                  <a:cubicBezTo>
                    <a:pt x="3335" y="13185"/>
                    <a:pt x="3276" y="13756"/>
                    <a:pt x="2846" y="14211"/>
                  </a:cubicBezTo>
                  <a:cubicBezTo>
                    <a:pt x="2351" y="14734"/>
                    <a:pt x="1630" y="14999"/>
                    <a:pt x="702" y="14999"/>
                  </a:cubicBezTo>
                  <a:cubicBezTo>
                    <a:pt x="534" y="14999"/>
                    <a:pt x="357" y="14991"/>
                    <a:pt x="177" y="14973"/>
                  </a:cubicBezTo>
                  <a:lnTo>
                    <a:pt x="263" y="14178"/>
                  </a:lnTo>
                  <a:cubicBezTo>
                    <a:pt x="417" y="14192"/>
                    <a:pt x="564" y="14200"/>
                    <a:pt x="704" y="14200"/>
                  </a:cubicBezTo>
                  <a:cubicBezTo>
                    <a:pt x="1402" y="14200"/>
                    <a:pt x="1925" y="14021"/>
                    <a:pt x="2263" y="13666"/>
                  </a:cubicBezTo>
                  <a:cubicBezTo>
                    <a:pt x="2567" y="13347"/>
                    <a:pt x="2626" y="12944"/>
                    <a:pt x="2683" y="12554"/>
                  </a:cubicBezTo>
                  <a:cubicBezTo>
                    <a:pt x="2709" y="12378"/>
                    <a:pt x="2735" y="12196"/>
                    <a:pt x="2785" y="12029"/>
                  </a:cubicBezTo>
                  <a:cubicBezTo>
                    <a:pt x="2908" y="11604"/>
                    <a:pt x="3129" y="11411"/>
                    <a:pt x="3479" y="11128"/>
                  </a:cubicBezTo>
                  <a:cubicBezTo>
                    <a:pt x="3842" y="10837"/>
                    <a:pt x="4019" y="10561"/>
                    <a:pt x="4019" y="10284"/>
                  </a:cubicBezTo>
                  <a:cubicBezTo>
                    <a:pt x="4019" y="9979"/>
                    <a:pt x="3851" y="9831"/>
                    <a:pt x="3529" y="9573"/>
                  </a:cubicBezTo>
                  <a:cubicBezTo>
                    <a:pt x="3197" y="9307"/>
                    <a:pt x="2741" y="8943"/>
                    <a:pt x="2741" y="8242"/>
                  </a:cubicBezTo>
                  <a:cubicBezTo>
                    <a:pt x="2741" y="7540"/>
                    <a:pt x="3197" y="7176"/>
                    <a:pt x="3529" y="6908"/>
                  </a:cubicBezTo>
                  <a:cubicBezTo>
                    <a:pt x="3850" y="6652"/>
                    <a:pt x="4018" y="6503"/>
                    <a:pt x="4018" y="6200"/>
                  </a:cubicBezTo>
                  <a:cubicBezTo>
                    <a:pt x="4018" y="5895"/>
                    <a:pt x="3850" y="5748"/>
                    <a:pt x="3528" y="5490"/>
                  </a:cubicBezTo>
                  <a:cubicBezTo>
                    <a:pt x="3196" y="5224"/>
                    <a:pt x="2740" y="4860"/>
                    <a:pt x="2740" y="4159"/>
                  </a:cubicBezTo>
                  <a:cubicBezTo>
                    <a:pt x="2740" y="3457"/>
                    <a:pt x="3196" y="3092"/>
                    <a:pt x="3528" y="2826"/>
                  </a:cubicBezTo>
                  <a:cubicBezTo>
                    <a:pt x="3848" y="2569"/>
                    <a:pt x="4017" y="2421"/>
                    <a:pt x="4017" y="2116"/>
                  </a:cubicBezTo>
                  <a:cubicBezTo>
                    <a:pt x="4017" y="1813"/>
                    <a:pt x="3848" y="1664"/>
                    <a:pt x="3526" y="1408"/>
                  </a:cubicBezTo>
                  <a:cubicBezTo>
                    <a:pt x="3207" y="1151"/>
                    <a:pt x="2775" y="805"/>
                    <a:pt x="2741" y="155"/>
                  </a:cubicBezTo>
                  <a:close/>
                  <a:moveTo>
                    <a:pt x="2586" y="1"/>
                  </a:moveTo>
                  <a:lnTo>
                    <a:pt x="2586" y="80"/>
                  </a:lnTo>
                  <a:cubicBezTo>
                    <a:pt x="2586" y="857"/>
                    <a:pt x="3074" y="1249"/>
                    <a:pt x="3433" y="1536"/>
                  </a:cubicBezTo>
                  <a:cubicBezTo>
                    <a:pt x="3770" y="1805"/>
                    <a:pt x="3862" y="1909"/>
                    <a:pt x="3862" y="2121"/>
                  </a:cubicBezTo>
                  <a:cubicBezTo>
                    <a:pt x="3862" y="2333"/>
                    <a:pt x="3770" y="2435"/>
                    <a:pt x="3432" y="2707"/>
                  </a:cubicBezTo>
                  <a:cubicBezTo>
                    <a:pt x="3074" y="2993"/>
                    <a:pt x="2585" y="3383"/>
                    <a:pt x="2585" y="4162"/>
                  </a:cubicBezTo>
                  <a:cubicBezTo>
                    <a:pt x="2585" y="4938"/>
                    <a:pt x="3073" y="5331"/>
                    <a:pt x="3432" y="5618"/>
                  </a:cubicBezTo>
                  <a:cubicBezTo>
                    <a:pt x="3769" y="5887"/>
                    <a:pt x="3861" y="5991"/>
                    <a:pt x="3861" y="6202"/>
                  </a:cubicBezTo>
                  <a:cubicBezTo>
                    <a:pt x="3861" y="6414"/>
                    <a:pt x="3769" y="6517"/>
                    <a:pt x="3430" y="6788"/>
                  </a:cubicBezTo>
                  <a:cubicBezTo>
                    <a:pt x="3073" y="7074"/>
                    <a:pt x="2583" y="7464"/>
                    <a:pt x="2583" y="8243"/>
                  </a:cubicBezTo>
                  <a:cubicBezTo>
                    <a:pt x="2583" y="9021"/>
                    <a:pt x="3072" y="9412"/>
                    <a:pt x="3430" y="9699"/>
                  </a:cubicBezTo>
                  <a:cubicBezTo>
                    <a:pt x="3768" y="9969"/>
                    <a:pt x="3859" y="10073"/>
                    <a:pt x="3859" y="10285"/>
                  </a:cubicBezTo>
                  <a:cubicBezTo>
                    <a:pt x="3859" y="10508"/>
                    <a:pt x="3698" y="10752"/>
                    <a:pt x="3380" y="11006"/>
                  </a:cubicBezTo>
                  <a:cubicBezTo>
                    <a:pt x="3004" y="11308"/>
                    <a:pt x="2765" y="11525"/>
                    <a:pt x="2631" y="11985"/>
                  </a:cubicBezTo>
                  <a:cubicBezTo>
                    <a:pt x="2579" y="12164"/>
                    <a:pt x="2552" y="12351"/>
                    <a:pt x="2525" y="12531"/>
                  </a:cubicBezTo>
                  <a:cubicBezTo>
                    <a:pt x="2468" y="12914"/>
                    <a:pt x="2414" y="13276"/>
                    <a:pt x="2147" y="13557"/>
                  </a:cubicBezTo>
                  <a:cubicBezTo>
                    <a:pt x="1839" y="13880"/>
                    <a:pt x="1353" y="14042"/>
                    <a:pt x="699" y="14042"/>
                  </a:cubicBezTo>
                  <a:cubicBezTo>
                    <a:pt x="542" y="14042"/>
                    <a:pt x="376" y="14033"/>
                    <a:pt x="199" y="14014"/>
                  </a:cubicBezTo>
                  <a:lnTo>
                    <a:pt x="120" y="14005"/>
                  </a:lnTo>
                  <a:lnTo>
                    <a:pt x="1" y="15113"/>
                  </a:lnTo>
                  <a:lnTo>
                    <a:pt x="80" y="15123"/>
                  </a:lnTo>
                  <a:cubicBezTo>
                    <a:pt x="295" y="15146"/>
                    <a:pt x="504" y="15158"/>
                    <a:pt x="702" y="15158"/>
                  </a:cubicBezTo>
                  <a:cubicBezTo>
                    <a:pt x="1675" y="15158"/>
                    <a:pt x="2436" y="14876"/>
                    <a:pt x="2962" y="14318"/>
                  </a:cubicBezTo>
                  <a:cubicBezTo>
                    <a:pt x="3429" y="13825"/>
                    <a:pt x="3493" y="13198"/>
                    <a:pt x="3520" y="12544"/>
                  </a:cubicBezTo>
                  <a:cubicBezTo>
                    <a:pt x="3533" y="12213"/>
                    <a:pt x="3786" y="12011"/>
                    <a:pt x="4054" y="11800"/>
                  </a:cubicBezTo>
                  <a:lnTo>
                    <a:pt x="4129" y="11740"/>
                  </a:lnTo>
                  <a:cubicBezTo>
                    <a:pt x="4486" y="11454"/>
                    <a:pt x="4976" y="11063"/>
                    <a:pt x="4976" y="10285"/>
                  </a:cubicBezTo>
                  <a:cubicBezTo>
                    <a:pt x="4976" y="9506"/>
                    <a:pt x="4487" y="9115"/>
                    <a:pt x="4129" y="8828"/>
                  </a:cubicBezTo>
                  <a:cubicBezTo>
                    <a:pt x="3791" y="8559"/>
                    <a:pt x="3701" y="8455"/>
                    <a:pt x="3701" y="8243"/>
                  </a:cubicBezTo>
                  <a:cubicBezTo>
                    <a:pt x="3701" y="8031"/>
                    <a:pt x="3791" y="7929"/>
                    <a:pt x="4131" y="7657"/>
                  </a:cubicBezTo>
                  <a:cubicBezTo>
                    <a:pt x="4486" y="7371"/>
                    <a:pt x="4976" y="6979"/>
                    <a:pt x="4976" y="6202"/>
                  </a:cubicBezTo>
                  <a:cubicBezTo>
                    <a:pt x="4976" y="5424"/>
                    <a:pt x="4487" y="5033"/>
                    <a:pt x="4129" y="4746"/>
                  </a:cubicBezTo>
                  <a:cubicBezTo>
                    <a:pt x="3791" y="4476"/>
                    <a:pt x="3701" y="4373"/>
                    <a:pt x="3701" y="4162"/>
                  </a:cubicBezTo>
                  <a:cubicBezTo>
                    <a:pt x="3701" y="3949"/>
                    <a:pt x="3793" y="3846"/>
                    <a:pt x="4131" y="3576"/>
                  </a:cubicBezTo>
                  <a:cubicBezTo>
                    <a:pt x="4487" y="3290"/>
                    <a:pt x="4978" y="2899"/>
                    <a:pt x="4978" y="2121"/>
                  </a:cubicBezTo>
                  <a:cubicBezTo>
                    <a:pt x="4978" y="1342"/>
                    <a:pt x="4489" y="951"/>
                    <a:pt x="4131" y="665"/>
                  </a:cubicBezTo>
                  <a:cubicBezTo>
                    <a:pt x="3793" y="394"/>
                    <a:pt x="3702" y="292"/>
                    <a:pt x="3702" y="80"/>
                  </a:cubicBezTo>
                  <a:lnTo>
                    <a:pt x="370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77"/>
            <p:cNvSpPr/>
            <p:nvPr/>
          </p:nvSpPr>
          <p:spPr>
            <a:xfrm>
              <a:off x="2192900" y="614075"/>
              <a:ext cx="51550" cy="26400"/>
            </a:xfrm>
            <a:custGeom>
              <a:rect b="b" l="l" r="r" t="t"/>
              <a:pathLst>
                <a:path extrusionOk="0" h="1056" w="2062">
                  <a:moveTo>
                    <a:pt x="529" y="0"/>
                  </a:moveTo>
                  <a:cubicBezTo>
                    <a:pt x="473" y="0"/>
                    <a:pt x="420" y="8"/>
                    <a:pt x="369" y="24"/>
                  </a:cubicBezTo>
                  <a:cubicBezTo>
                    <a:pt x="158" y="89"/>
                    <a:pt x="3" y="286"/>
                    <a:pt x="1" y="519"/>
                  </a:cubicBezTo>
                  <a:cubicBezTo>
                    <a:pt x="1" y="616"/>
                    <a:pt x="27" y="708"/>
                    <a:pt x="73" y="786"/>
                  </a:cubicBezTo>
                  <a:cubicBezTo>
                    <a:pt x="162" y="939"/>
                    <a:pt x="328" y="1044"/>
                    <a:pt x="519" y="1045"/>
                  </a:cubicBezTo>
                  <a:lnTo>
                    <a:pt x="1533" y="1056"/>
                  </a:lnTo>
                  <a:cubicBezTo>
                    <a:pt x="1589" y="1056"/>
                    <a:pt x="1642" y="1049"/>
                    <a:pt x="1693" y="1033"/>
                  </a:cubicBezTo>
                  <a:cubicBezTo>
                    <a:pt x="1904" y="968"/>
                    <a:pt x="2059" y="772"/>
                    <a:pt x="2060" y="539"/>
                  </a:cubicBezTo>
                  <a:cubicBezTo>
                    <a:pt x="2062" y="472"/>
                    <a:pt x="2048" y="408"/>
                    <a:pt x="2024" y="348"/>
                  </a:cubicBezTo>
                  <a:cubicBezTo>
                    <a:pt x="1953" y="152"/>
                    <a:pt x="1762" y="11"/>
                    <a:pt x="1542" y="10"/>
                  </a:cubicBezTo>
                  <a:lnTo>
                    <a:pt x="5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77"/>
            <p:cNvSpPr/>
            <p:nvPr/>
          </p:nvSpPr>
          <p:spPr>
            <a:xfrm>
              <a:off x="2190875" y="612150"/>
              <a:ext cx="55525" cy="30325"/>
            </a:xfrm>
            <a:custGeom>
              <a:rect b="b" l="l" r="r" t="t"/>
              <a:pathLst>
                <a:path extrusionOk="0" h="1213" w="2221">
                  <a:moveTo>
                    <a:pt x="603" y="156"/>
                  </a:moveTo>
                  <a:cubicBezTo>
                    <a:pt x="606" y="156"/>
                    <a:pt x="608" y="156"/>
                    <a:pt x="612" y="158"/>
                  </a:cubicBezTo>
                  <a:lnTo>
                    <a:pt x="1625" y="167"/>
                  </a:lnTo>
                  <a:cubicBezTo>
                    <a:pt x="1807" y="170"/>
                    <a:pt x="1970" y="285"/>
                    <a:pt x="2035" y="455"/>
                  </a:cubicBezTo>
                  <a:cubicBezTo>
                    <a:pt x="2053" y="507"/>
                    <a:pt x="2064" y="560"/>
                    <a:pt x="2063" y="616"/>
                  </a:cubicBezTo>
                  <a:cubicBezTo>
                    <a:pt x="2062" y="809"/>
                    <a:pt x="1936" y="977"/>
                    <a:pt x="1751" y="1034"/>
                  </a:cubicBezTo>
                  <a:cubicBezTo>
                    <a:pt x="1707" y="1049"/>
                    <a:pt x="1662" y="1054"/>
                    <a:pt x="1615" y="1054"/>
                  </a:cubicBezTo>
                  <a:lnTo>
                    <a:pt x="601" y="1044"/>
                  </a:lnTo>
                  <a:cubicBezTo>
                    <a:pt x="446" y="1042"/>
                    <a:pt x="300" y="958"/>
                    <a:pt x="222" y="823"/>
                  </a:cubicBezTo>
                  <a:cubicBezTo>
                    <a:pt x="182" y="754"/>
                    <a:pt x="161" y="676"/>
                    <a:pt x="163" y="596"/>
                  </a:cubicBezTo>
                  <a:cubicBezTo>
                    <a:pt x="164" y="402"/>
                    <a:pt x="290" y="233"/>
                    <a:pt x="475" y="176"/>
                  </a:cubicBezTo>
                  <a:cubicBezTo>
                    <a:pt x="516" y="163"/>
                    <a:pt x="559" y="156"/>
                    <a:pt x="603" y="156"/>
                  </a:cubicBezTo>
                  <a:close/>
                  <a:moveTo>
                    <a:pt x="602" y="0"/>
                  </a:moveTo>
                  <a:cubicBezTo>
                    <a:pt x="542" y="0"/>
                    <a:pt x="483" y="9"/>
                    <a:pt x="426" y="26"/>
                  </a:cubicBezTo>
                  <a:cubicBezTo>
                    <a:pt x="175" y="103"/>
                    <a:pt x="5" y="333"/>
                    <a:pt x="3" y="596"/>
                  </a:cubicBezTo>
                  <a:cubicBezTo>
                    <a:pt x="1" y="704"/>
                    <a:pt x="30" y="810"/>
                    <a:pt x="85" y="903"/>
                  </a:cubicBezTo>
                  <a:cubicBezTo>
                    <a:pt x="191" y="1085"/>
                    <a:pt x="388" y="1200"/>
                    <a:pt x="598" y="1203"/>
                  </a:cubicBezTo>
                  <a:lnTo>
                    <a:pt x="1611" y="1213"/>
                  </a:lnTo>
                  <a:lnTo>
                    <a:pt x="1621" y="1213"/>
                  </a:lnTo>
                  <a:cubicBezTo>
                    <a:pt x="1681" y="1213"/>
                    <a:pt x="1739" y="1204"/>
                    <a:pt x="1796" y="1188"/>
                  </a:cubicBezTo>
                  <a:cubicBezTo>
                    <a:pt x="2046" y="1111"/>
                    <a:pt x="2216" y="882"/>
                    <a:pt x="2219" y="621"/>
                  </a:cubicBezTo>
                  <a:cubicBezTo>
                    <a:pt x="2221" y="545"/>
                    <a:pt x="2207" y="471"/>
                    <a:pt x="2180" y="400"/>
                  </a:cubicBezTo>
                  <a:cubicBezTo>
                    <a:pt x="2094" y="170"/>
                    <a:pt x="1870" y="14"/>
                    <a:pt x="1624" y="10"/>
                  </a:cubicBezTo>
                  <a:lnTo>
                    <a:pt x="612" y="0"/>
                  </a:lnTo>
                  <a:cubicBezTo>
                    <a:pt x="609" y="0"/>
                    <a:pt x="606" y="0"/>
                    <a:pt x="6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77"/>
            <p:cNvSpPr/>
            <p:nvPr/>
          </p:nvSpPr>
          <p:spPr>
            <a:xfrm>
              <a:off x="2192900" y="614025"/>
              <a:ext cx="50675" cy="19675"/>
            </a:xfrm>
            <a:custGeom>
              <a:rect b="b" l="l" r="r" t="t"/>
              <a:pathLst>
                <a:path extrusionOk="0" h="787" w="2027">
                  <a:moveTo>
                    <a:pt x="529" y="1"/>
                  </a:moveTo>
                  <a:cubicBezTo>
                    <a:pt x="473" y="1"/>
                    <a:pt x="420" y="8"/>
                    <a:pt x="369" y="24"/>
                  </a:cubicBezTo>
                  <a:cubicBezTo>
                    <a:pt x="158" y="90"/>
                    <a:pt x="4" y="287"/>
                    <a:pt x="1" y="520"/>
                  </a:cubicBezTo>
                  <a:cubicBezTo>
                    <a:pt x="1" y="616"/>
                    <a:pt x="27" y="709"/>
                    <a:pt x="73" y="787"/>
                  </a:cubicBezTo>
                  <a:lnTo>
                    <a:pt x="1987" y="270"/>
                  </a:lnTo>
                  <a:lnTo>
                    <a:pt x="2026" y="350"/>
                  </a:lnTo>
                  <a:cubicBezTo>
                    <a:pt x="1954" y="154"/>
                    <a:pt x="1763" y="14"/>
                    <a:pt x="1542" y="11"/>
                  </a:cubicBezTo>
                  <a:lnTo>
                    <a:pt x="52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77"/>
            <p:cNvSpPr/>
            <p:nvPr/>
          </p:nvSpPr>
          <p:spPr>
            <a:xfrm>
              <a:off x="2123050" y="451675"/>
              <a:ext cx="202875" cy="172375"/>
            </a:xfrm>
            <a:custGeom>
              <a:rect b="b" l="l" r="r" t="t"/>
              <a:pathLst>
                <a:path extrusionOk="0" h="6895" w="8115">
                  <a:moveTo>
                    <a:pt x="2849" y="1"/>
                  </a:moveTo>
                  <a:cubicBezTo>
                    <a:pt x="2803" y="1"/>
                    <a:pt x="2755" y="5"/>
                    <a:pt x="2708" y="13"/>
                  </a:cubicBezTo>
                  <a:cubicBezTo>
                    <a:pt x="2249" y="94"/>
                    <a:pt x="1954" y="543"/>
                    <a:pt x="2061" y="997"/>
                  </a:cubicBezTo>
                  <a:lnTo>
                    <a:pt x="2419" y="2500"/>
                  </a:lnTo>
                  <a:cubicBezTo>
                    <a:pt x="2167" y="2687"/>
                    <a:pt x="1957" y="2920"/>
                    <a:pt x="1795" y="3185"/>
                  </a:cubicBezTo>
                  <a:lnTo>
                    <a:pt x="1625" y="2981"/>
                  </a:lnTo>
                  <a:cubicBezTo>
                    <a:pt x="1385" y="2696"/>
                    <a:pt x="1053" y="2540"/>
                    <a:pt x="759" y="2540"/>
                  </a:cubicBezTo>
                  <a:cubicBezTo>
                    <a:pt x="578" y="2540"/>
                    <a:pt x="411" y="2599"/>
                    <a:pt x="288" y="2725"/>
                  </a:cubicBezTo>
                  <a:cubicBezTo>
                    <a:pt x="0" y="3018"/>
                    <a:pt x="75" y="3549"/>
                    <a:pt x="430" y="3930"/>
                  </a:cubicBezTo>
                  <a:lnTo>
                    <a:pt x="1474" y="4879"/>
                  </a:lnTo>
                  <a:cubicBezTo>
                    <a:pt x="1683" y="6062"/>
                    <a:pt x="2711" y="6894"/>
                    <a:pt x="3873" y="6894"/>
                  </a:cubicBezTo>
                  <a:cubicBezTo>
                    <a:pt x="4014" y="6894"/>
                    <a:pt x="4156" y="6882"/>
                    <a:pt x="4300" y="6857"/>
                  </a:cubicBezTo>
                  <a:cubicBezTo>
                    <a:pt x="5440" y="6656"/>
                    <a:pt x="6253" y="5694"/>
                    <a:pt x="6312" y="4584"/>
                  </a:cubicBezTo>
                  <a:lnTo>
                    <a:pt x="7586" y="3853"/>
                  </a:lnTo>
                  <a:cubicBezTo>
                    <a:pt x="7990" y="3621"/>
                    <a:pt x="8115" y="3096"/>
                    <a:pt x="7857" y="2706"/>
                  </a:cubicBezTo>
                  <a:cubicBezTo>
                    <a:pt x="7701" y="2469"/>
                    <a:pt x="7443" y="2342"/>
                    <a:pt x="7182" y="2342"/>
                  </a:cubicBezTo>
                  <a:cubicBezTo>
                    <a:pt x="7014" y="2342"/>
                    <a:pt x="6844" y="2395"/>
                    <a:pt x="6698" y="2504"/>
                  </a:cubicBezTo>
                  <a:lnTo>
                    <a:pt x="5903" y="3099"/>
                  </a:lnTo>
                  <a:cubicBezTo>
                    <a:pt x="5828" y="2985"/>
                    <a:pt x="5742" y="2879"/>
                    <a:pt x="5651" y="2782"/>
                  </a:cubicBezTo>
                  <a:lnTo>
                    <a:pt x="6293" y="1533"/>
                  </a:lnTo>
                  <a:cubicBezTo>
                    <a:pt x="6508" y="1117"/>
                    <a:pt x="6326" y="608"/>
                    <a:pt x="5898" y="421"/>
                  </a:cubicBezTo>
                  <a:cubicBezTo>
                    <a:pt x="5792" y="374"/>
                    <a:pt x="5682" y="353"/>
                    <a:pt x="5574" y="353"/>
                  </a:cubicBezTo>
                  <a:cubicBezTo>
                    <a:pt x="5247" y="353"/>
                    <a:pt x="4937" y="553"/>
                    <a:pt x="4816" y="881"/>
                  </a:cubicBezTo>
                  <a:lnTo>
                    <a:pt x="4379" y="2068"/>
                  </a:lnTo>
                  <a:cubicBezTo>
                    <a:pt x="4216" y="2033"/>
                    <a:pt x="4048" y="2016"/>
                    <a:pt x="3877" y="2016"/>
                  </a:cubicBezTo>
                  <a:cubicBezTo>
                    <a:pt x="3851" y="2016"/>
                    <a:pt x="3824" y="2016"/>
                    <a:pt x="3797" y="2017"/>
                  </a:cubicBezTo>
                  <a:lnTo>
                    <a:pt x="3652" y="720"/>
                  </a:lnTo>
                  <a:cubicBezTo>
                    <a:pt x="3606" y="304"/>
                    <a:pt x="3253" y="1"/>
                    <a:pt x="28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77"/>
            <p:cNvSpPr/>
            <p:nvPr/>
          </p:nvSpPr>
          <p:spPr>
            <a:xfrm>
              <a:off x="2120975" y="449775"/>
              <a:ext cx="204625" cy="176275"/>
            </a:xfrm>
            <a:custGeom>
              <a:rect b="b" l="l" r="r" t="t"/>
              <a:pathLst>
                <a:path extrusionOk="0" h="7051" w="8185">
                  <a:moveTo>
                    <a:pt x="2931" y="159"/>
                  </a:moveTo>
                  <a:cubicBezTo>
                    <a:pt x="3087" y="159"/>
                    <a:pt x="3239" y="210"/>
                    <a:pt x="3367" y="305"/>
                  </a:cubicBezTo>
                  <a:cubicBezTo>
                    <a:pt x="3532" y="428"/>
                    <a:pt x="3634" y="606"/>
                    <a:pt x="3656" y="808"/>
                  </a:cubicBezTo>
                  <a:lnTo>
                    <a:pt x="3808" y="2177"/>
                  </a:lnTo>
                  <a:lnTo>
                    <a:pt x="3881" y="2175"/>
                  </a:lnTo>
                  <a:cubicBezTo>
                    <a:pt x="3906" y="2174"/>
                    <a:pt x="3932" y="2174"/>
                    <a:pt x="3958" y="2174"/>
                  </a:cubicBezTo>
                  <a:cubicBezTo>
                    <a:pt x="4120" y="2174"/>
                    <a:pt x="4282" y="2191"/>
                    <a:pt x="4443" y="2224"/>
                  </a:cubicBezTo>
                  <a:lnTo>
                    <a:pt x="4511" y="2238"/>
                  </a:lnTo>
                  <a:lnTo>
                    <a:pt x="4972" y="989"/>
                  </a:lnTo>
                  <a:cubicBezTo>
                    <a:pt x="5042" y="799"/>
                    <a:pt x="5184" y="649"/>
                    <a:pt x="5371" y="570"/>
                  </a:cubicBezTo>
                  <a:cubicBezTo>
                    <a:pt x="5463" y="531"/>
                    <a:pt x="5560" y="512"/>
                    <a:pt x="5657" y="512"/>
                  </a:cubicBezTo>
                  <a:cubicBezTo>
                    <a:pt x="5756" y="512"/>
                    <a:pt x="5855" y="532"/>
                    <a:pt x="5949" y="573"/>
                  </a:cubicBezTo>
                  <a:cubicBezTo>
                    <a:pt x="6135" y="653"/>
                    <a:pt x="6275" y="804"/>
                    <a:pt x="6344" y="996"/>
                  </a:cubicBezTo>
                  <a:cubicBezTo>
                    <a:pt x="6411" y="1188"/>
                    <a:pt x="6398" y="1394"/>
                    <a:pt x="6304" y="1574"/>
                  </a:cubicBezTo>
                  <a:lnTo>
                    <a:pt x="5636" y="2873"/>
                  </a:lnTo>
                  <a:lnTo>
                    <a:pt x="5674" y="2914"/>
                  </a:lnTo>
                  <a:cubicBezTo>
                    <a:pt x="5764" y="3010"/>
                    <a:pt x="5847" y="3112"/>
                    <a:pt x="5920" y="3221"/>
                  </a:cubicBezTo>
                  <a:lnTo>
                    <a:pt x="5967" y="3291"/>
                  </a:lnTo>
                  <a:lnTo>
                    <a:pt x="6828" y="2645"/>
                  </a:lnTo>
                  <a:cubicBezTo>
                    <a:pt x="6956" y="2549"/>
                    <a:pt x="7108" y="2499"/>
                    <a:pt x="7264" y="2499"/>
                  </a:cubicBezTo>
                  <a:cubicBezTo>
                    <a:pt x="7306" y="2499"/>
                    <a:pt x="7348" y="2502"/>
                    <a:pt x="7390" y="2510"/>
                  </a:cubicBezTo>
                  <a:cubicBezTo>
                    <a:pt x="7591" y="2545"/>
                    <a:pt x="7762" y="2658"/>
                    <a:pt x="7874" y="2827"/>
                  </a:cubicBezTo>
                  <a:cubicBezTo>
                    <a:pt x="7987" y="2996"/>
                    <a:pt x="8022" y="3199"/>
                    <a:pt x="7975" y="3397"/>
                  </a:cubicBezTo>
                  <a:cubicBezTo>
                    <a:pt x="7929" y="3596"/>
                    <a:pt x="7805" y="3761"/>
                    <a:pt x="7628" y="3862"/>
                  </a:cubicBezTo>
                  <a:lnTo>
                    <a:pt x="6317" y="4614"/>
                  </a:lnTo>
                  <a:lnTo>
                    <a:pt x="6314" y="4657"/>
                  </a:lnTo>
                  <a:cubicBezTo>
                    <a:pt x="6256" y="5760"/>
                    <a:pt x="5456" y="6665"/>
                    <a:pt x="4368" y="6857"/>
                  </a:cubicBezTo>
                  <a:cubicBezTo>
                    <a:pt x="4230" y="6881"/>
                    <a:pt x="4092" y="6893"/>
                    <a:pt x="3955" y="6893"/>
                  </a:cubicBezTo>
                  <a:cubicBezTo>
                    <a:pt x="3475" y="6893"/>
                    <a:pt x="3006" y="6746"/>
                    <a:pt x="2606" y="6465"/>
                  </a:cubicBezTo>
                  <a:cubicBezTo>
                    <a:pt x="2089" y="6103"/>
                    <a:pt x="1744" y="5563"/>
                    <a:pt x="1635" y="4941"/>
                  </a:cubicBezTo>
                  <a:lnTo>
                    <a:pt x="1630" y="4914"/>
                  </a:lnTo>
                  <a:lnTo>
                    <a:pt x="570" y="3952"/>
                  </a:lnTo>
                  <a:cubicBezTo>
                    <a:pt x="237" y="3595"/>
                    <a:pt x="175" y="3114"/>
                    <a:pt x="426" y="2857"/>
                  </a:cubicBezTo>
                  <a:cubicBezTo>
                    <a:pt x="530" y="2752"/>
                    <a:pt x="674" y="2696"/>
                    <a:pt x="842" y="2696"/>
                  </a:cubicBezTo>
                  <a:cubicBezTo>
                    <a:pt x="852" y="2696"/>
                    <a:pt x="863" y="2696"/>
                    <a:pt x="875" y="2700"/>
                  </a:cubicBezTo>
                  <a:cubicBezTo>
                    <a:pt x="1152" y="2710"/>
                    <a:pt x="1442" y="2865"/>
                    <a:pt x="1647" y="3111"/>
                  </a:cubicBezTo>
                  <a:lnTo>
                    <a:pt x="1888" y="3400"/>
                  </a:lnTo>
                  <a:lnTo>
                    <a:pt x="1946" y="3305"/>
                  </a:lnTo>
                  <a:cubicBezTo>
                    <a:pt x="2103" y="3047"/>
                    <a:pt x="2306" y="2823"/>
                    <a:pt x="2548" y="2643"/>
                  </a:cubicBezTo>
                  <a:lnTo>
                    <a:pt x="2590" y="2611"/>
                  </a:lnTo>
                  <a:lnTo>
                    <a:pt x="2221" y="1058"/>
                  </a:lnTo>
                  <a:cubicBezTo>
                    <a:pt x="2173" y="860"/>
                    <a:pt x="2209" y="659"/>
                    <a:pt x="2321" y="488"/>
                  </a:cubicBezTo>
                  <a:cubicBezTo>
                    <a:pt x="2432" y="319"/>
                    <a:pt x="2604" y="206"/>
                    <a:pt x="2804" y="170"/>
                  </a:cubicBezTo>
                  <a:cubicBezTo>
                    <a:pt x="2847" y="163"/>
                    <a:pt x="2889" y="159"/>
                    <a:pt x="2931" y="159"/>
                  </a:cubicBezTo>
                  <a:close/>
                  <a:moveTo>
                    <a:pt x="2932" y="1"/>
                  </a:moveTo>
                  <a:cubicBezTo>
                    <a:pt x="2880" y="1"/>
                    <a:pt x="2828" y="5"/>
                    <a:pt x="2775" y="14"/>
                  </a:cubicBezTo>
                  <a:cubicBezTo>
                    <a:pt x="2533" y="57"/>
                    <a:pt x="2323" y="195"/>
                    <a:pt x="2188" y="402"/>
                  </a:cubicBezTo>
                  <a:cubicBezTo>
                    <a:pt x="2052" y="608"/>
                    <a:pt x="2009" y="854"/>
                    <a:pt x="2066" y="1094"/>
                  </a:cubicBezTo>
                  <a:lnTo>
                    <a:pt x="2410" y="2546"/>
                  </a:lnTo>
                  <a:cubicBezTo>
                    <a:pt x="2198" y="2710"/>
                    <a:pt x="2016" y="2907"/>
                    <a:pt x="1868" y="3128"/>
                  </a:cubicBezTo>
                  <a:lnTo>
                    <a:pt x="1766" y="3007"/>
                  </a:lnTo>
                  <a:cubicBezTo>
                    <a:pt x="1531" y="2727"/>
                    <a:pt x="1199" y="2551"/>
                    <a:pt x="878" y="2539"/>
                  </a:cubicBezTo>
                  <a:cubicBezTo>
                    <a:pt x="866" y="2538"/>
                    <a:pt x="853" y="2538"/>
                    <a:pt x="840" y="2538"/>
                  </a:cubicBezTo>
                  <a:cubicBezTo>
                    <a:pt x="630" y="2538"/>
                    <a:pt x="444" y="2611"/>
                    <a:pt x="312" y="2747"/>
                  </a:cubicBezTo>
                  <a:cubicBezTo>
                    <a:pt x="0" y="3063"/>
                    <a:pt x="61" y="3641"/>
                    <a:pt x="457" y="4065"/>
                  </a:cubicBezTo>
                  <a:lnTo>
                    <a:pt x="1483" y="4995"/>
                  </a:lnTo>
                  <a:cubicBezTo>
                    <a:pt x="1604" y="5647"/>
                    <a:pt x="1970" y="6213"/>
                    <a:pt x="2513" y="6594"/>
                  </a:cubicBezTo>
                  <a:cubicBezTo>
                    <a:pt x="2941" y="6894"/>
                    <a:pt x="3440" y="7050"/>
                    <a:pt x="3952" y="7050"/>
                  </a:cubicBezTo>
                  <a:cubicBezTo>
                    <a:pt x="4099" y="7050"/>
                    <a:pt x="4248" y="7038"/>
                    <a:pt x="4394" y="7014"/>
                  </a:cubicBezTo>
                  <a:cubicBezTo>
                    <a:pt x="5541" y="6811"/>
                    <a:pt x="6388" y="5868"/>
                    <a:pt x="6468" y="4711"/>
                  </a:cubicBezTo>
                  <a:lnTo>
                    <a:pt x="7705" y="4001"/>
                  </a:lnTo>
                  <a:cubicBezTo>
                    <a:pt x="7919" y="3878"/>
                    <a:pt x="8070" y="3678"/>
                    <a:pt x="8127" y="3437"/>
                  </a:cubicBezTo>
                  <a:cubicBezTo>
                    <a:pt x="8184" y="3194"/>
                    <a:pt x="8141" y="2948"/>
                    <a:pt x="8005" y="2741"/>
                  </a:cubicBezTo>
                  <a:cubicBezTo>
                    <a:pt x="7867" y="2536"/>
                    <a:pt x="7658" y="2399"/>
                    <a:pt x="7415" y="2357"/>
                  </a:cubicBezTo>
                  <a:cubicBezTo>
                    <a:pt x="7363" y="2348"/>
                    <a:pt x="7311" y="2343"/>
                    <a:pt x="7259" y="2343"/>
                  </a:cubicBezTo>
                  <a:cubicBezTo>
                    <a:pt x="7069" y="2343"/>
                    <a:pt x="6887" y="2404"/>
                    <a:pt x="6731" y="2520"/>
                  </a:cubicBezTo>
                  <a:lnTo>
                    <a:pt x="6002" y="3066"/>
                  </a:lnTo>
                  <a:cubicBezTo>
                    <a:pt x="5948" y="2990"/>
                    <a:pt x="5890" y="2917"/>
                    <a:pt x="5827" y="2847"/>
                  </a:cubicBezTo>
                  <a:lnTo>
                    <a:pt x="6446" y="1647"/>
                  </a:lnTo>
                  <a:cubicBezTo>
                    <a:pt x="6558" y="1427"/>
                    <a:pt x="6576" y="1177"/>
                    <a:pt x="6492" y="943"/>
                  </a:cubicBezTo>
                  <a:cubicBezTo>
                    <a:pt x="6410" y="710"/>
                    <a:pt x="6239" y="527"/>
                    <a:pt x="6011" y="428"/>
                  </a:cubicBezTo>
                  <a:cubicBezTo>
                    <a:pt x="5896" y="378"/>
                    <a:pt x="5775" y="353"/>
                    <a:pt x="5654" y="353"/>
                  </a:cubicBezTo>
                  <a:cubicBezTo>
                    <a:pt x="5537" y="353"/>
                    <a:pt x="5419" y="377"/>
                    <a:pt x="5308" y="425"/>
                  </a:cubicBezTo>
                  <a:cubicBezTo>
                    <a:pt x="5080" y="521"/>
                    <a:pt x="4909" y="703"/>
                    <a:pt x="4822" y="934"/>
                  </a:cubicBezTo>
                  <a:lnTo>
                    <a:pt x="4409" y="2056"/>
                  </a:lnTo>
                  <a:cubicBezTo>
                    <a:pt x="4256" y="2029"/>
                    <a:pt x="4105" y="2016"/>
                    <a:pt x="3948" y="2016"/>
                  </a:cubicBezTo>
                  <a:lnTo>
                    <a:pt x="3812" y="792"/>
                  </a:lnTo>
                  <a:cubicBezTo>
                    <a:pt x="3785" y="544"/>
                    <a:pt x="3660" y="326"/>
                    <a:pt x="3461" y="179"/>
                  </a:cubicBezTo>
                  <a:cubicBezTo>
                    <a:pt x="3306" y="61"/>
                    <a:pt x="3122" y="1"/>
                    <a:pt x="29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77"/>
            <p:cNvSpPr/>
            <p:nvPr/>
          </p:nvSpPr>
          <p:spPr>
            <a:xfrm>
              <a:off x="2159875" y="573625"/>
              <a:ext cx="25" cy="25"/>
            </a:xfrm>
            <a:custGeom>
              <a:rect b="b" l="l" r="r" t="t"/>
              <a:pathLst>
                <a:path extrusionOk="0" h="1" w="1">
                  <a:moveTo>
                    <a:pt x="1" y="1"/>
                  </a:moveTo>
                  <a:close/>
                </a:path>
              </a:pathLst>
            </a:custGeom>
            <a:solidFill>
              <a:srgbClr val="FFFFFF"/>
            </a:solidFill>
            <a:ln cap="flat" cmpd="sng" w="350">
              <a:solidFill>
                <a:schemeClr val="dk2"/>
              </a:solidFill>
              <a:prstDash val="solid"/>
              <a:miter lim="103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77"/>
            <p:cNvSpPr/>
            <p:nvPr/>
          </p:nvSpPr>
          <p:spPr>
            <a:xfrm>
              <a:off x="2167875" y="531275"/>
              <a:ext cx="68800" cy="51250"/>
            </a:xfrm>
            <a:custGeom>
              <a:rect b="b" l="l" r="r" t="t"/>
              <a:pathLst>
                <a:path extrusionOk="0" h="2050" w="2752">
                  <a:moveTo>
                    <a:pt x="0" y="1"/>
                  </a:moveTo>
                  <a:lnTo>
                    <a:pt x="452" y="605"/>
                  </a:lnTo>
                  <a:cubicBezTo>
                    <a:pt x="452" y="605"/>
                    <a:pt x="515" y="559"/>
                    <a:pt x="622" y="505"/>
                  </a:cubicBezTo>
                  <a:lnTo>
                    <a:pt x="622" y="505"/>
                  </a:lnTo>
                  <a:lnTo>
                    <a:pt x="0" y="1"/>
                  </a:lnTo>
                  <a:close/>
                  <a:moveTo>
                    <a:pt x="1275" y="339"/>
                  </a:moveTo>
                  <a:cubicBezTo>
                    <a:pt x="1008" y="339"/>
                    <a:pt x="772" y="430"/>
                    <a:pt x="622" y="505"/>
                  </a:cubicBezTo>
                  <a:lnTo>
                    <a:pt x="622" y="505"/>
                  </a:lnTo>
                  <a:lnTo>
                    <a:pt x="2525" y="2049"/>
                  </a:lnTo>
                  <a:cubicBezTo>
                    <a:pt x="2525" y="2049"/>
                    <a:pt x="2752" y="1270"/>
                    <a:pt x="2026" y="631"/>
                  </a:cubicBezTo>
                  <a:cubicBezTo>
                    <a:pt x="1777" y="411"/>
                    <a:pt x="1514" y="339"/>
                    <a:pt x="1275" y="33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77"/>
            <p:cNvSpPr/>
            <p:nvPr/>
          </p:nvSpPr>
          <p:spPr>
            <a:xfrm>
              <a:off x="2166300" y="530050"/>
              <a:ext cx="72475" cy="52975"/>
            </a:xfrm>
            <a:custGeom>
              <a:rect b="b" l="l" r="r" t="t"/>
              <a:pathLst>
                <a:path extrusionOk="0" h="2119" w="2899">
                  <a:moveTo>
                    <a:pt x="128" y="0"/>
                  </a:moveTo>
                  <a:lnTo>
                    <a:pt x="1" y="96"/>
                  </a:lnTo>
                  <a:lnTo>
                    <a:pt x="500" y="762"/>
                  </a:lnTo>
                  <a:lnTo>
                    <a:pt x="564" y="716"/>
                  </a:lnTo>
                  <a:cubicBezTo>
                    <a:pt x="585" y="701"/>
                    <a:pt x="921" y="465"/>
                    <a:pt x="1337" y="465"/>
                  </a:cubicBezTo>
                  <a:cubicBezTo>
                    <a:pt x="1560" y="465"/>
                    <a:pt x="1805" y="532"/>
                    <a:pt x="2038" y="737"/>
                  </a:cubicBezTo>
                  <a:cubicBezTo>
                    <a:pt x="2716" y="1333"/>
                    <a:pt x="2524" y="2044"/>
                    <a:pt x="2515" y="2073"/>
                  </a:cubicBezTo>
                  <a:lnTo>
                    <a:pt x="2666" y="2118"/>
                  </a:lnTo>
                  <a:cubicBezTo>
                    <a:pt x="2676" y="2084"/>
                    <a:pt x="2898" y="1284"/>
                    <a:pt x="2145" y="617"/>
                  </a:cubicBezTo>
                  <a:cubicBezTo>
                    <a:pt x="1880" y="385"/>
                    <a:pt x="1600" y="308"/>
                    <a:pt x="1347" y="308"/>
                  </a:cubicBezTo>
                  <a:cubicBezTo>
                    <a:pt x="980" y="308"/>
                    <a:pt x="669" y="467"/>
                    <a:pt x="538" y="545"/>
                  </a:cubicBezTo>
                  <a:lnTo>
                    <a:pt x="12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77"/>
            <p:cNvSpPr/>
            <p:nvPr/>
          </p:nvSpPr>
          <p:spPr>
            <a:xfrm>
              <a:off x="1662400" y="911275"/>
              <a:ext cx="469225" cy="219425"/>
            </a:xfrm>
            <a:custGeom>
              <a:rect b="b" l="l" r="r" t="t"/>
              <a:pathLst>
                <a:path extrusionOk="0" h="8777" w="18769">
                  <a:moveTo>
                    <a:pt x="0" y="0"/>
                  </a:moveTo>
                  <a:lnTo>
                    <a:pt x="0" y="2"/>
                  </a:lnTo>
                  <a:lnTo>
                    <a:pt x="0" y="2"/>
                  </a:lnTo>
                  <a:cubicBezTo>
                    <a:pt x="0" y="1"/>
                    <a:pt x="0" y="1"/>
                    <a:pt x="0" y="0"/>
                  </a:cubicBezTo>
                  <a:close/>
                  <a:moveTo>
                    <a:pt x="0" y="2"/>
                  </a:moveTo>
                  <a:lnTo>
                    <a:pt x="0" y="2"/>
                  </a:lnTo>
                  <a:cubicBezTo>
                    <a:pt x="0" y="334"/>
                    <a:pt x="20" y="662"/>
                    <a:pt x="60" y="984"/>
                  </a:cubicBezTo>
                  <a:cubicBezTo>
                    <a:pt x="161" y="1846"/>
                    <a:pt x="398" y="2671"/>
                    <a:pt x="748" y="3437"/>
                  </a:cubicBezTo>
                  <a:cubicBezTo>
                    <a:pt x="748" y="3437"/>
                    <a:pt x="749" y="3439"/>
                    <a:pt x="749" y="3440"/>
                  </a:cubicBezTo>
                  <a:cubicBezTo>
                    <a:pt x="1038" y="4075"/>
                    <a:pt x="1404" y="4671"/>
                    <a:pt x="1839" y="5219"/>
                  </a:cubicBezTo>
                  <a:cubicBezTo>
                    <a:pt x="3548" y="7378"/>
                    <a:pt x="6291" y="8777"/>
                    <a:pt x="9383" y="8777"/>
                  </a:cubicBezTo>
                  <a:cubicBezTo>
                    <a:pt x="12149" y="8777"/>
                    <a:pt x="14637" y="7656"/>
                    <a:pt x="16355" y="5874"/>
                  </a:cubicBezTo>
                  <a:cubicBezTo>
                    <a:pt x="16584" y="5638"/>
                    <a:pt x="16798" y="5389"/>
                    <a:pt x="16999" y="5130"/>
                  </a:cubicBezTo>
                  <a:cubicBezTo>
                    <a:pt x="17691" y="4234"/>
                    <a:pt x="18206" y="3209"/>
                    <a:pt x="18497" y="2105"/>
                  </a:cubicBezTo>
                  <a:cubicBezTo>
                    <a:pt x="18674" y="1431"/>
                    <a:pt x="18768" y="728"/>
                    <a:pt x="18768" y="2"/>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77"/>
            <p:cNvSpPr/>
            <p:nvPr/>
          </p:nvSpPr>
          <p:spPr>
            <a:xfrm>
              <a:off x="1659450" y="908275"/>
              <a:ext cx="475125" cy="225325"/>
            </a:xfrm>
            <a:custGeom>
              <a:rect b="b" l="l" r="r" t="t"/>
              <a:pathLst>
                <a:path extrusionOk="0" h="9013" w="19005">
                  <a:moveTo>
                    <a:pt x="18766" y="236"/>
                  </a:moveTo>
                  <a:cubicBezTo>
                    <a:pt x="18755" y="896"/>
                    <a:pt x="18667" y="1554"/>
                    <a:pt x="18500" y="2190"/>
                  </a:cubicBezTo>
                  <a:cubicBezTo>
                    <a:pt x="18215" y="3268"/>
                    <a:pt x="17718" y="4272"/>
                    <a:pt x="17022" y="5175"/>
                  </a:cubicBezTo>
                  <a:cubicBezTo>
                    <a:pt x="16823" y="5433"/>
                    <a:pt x="16609" y="5680"/>
                    <a:pt x="16387" y="5910"/>
                  </a:cubicBezTo>
                  <a:cubicBezTo>
                    <a:pt x="14632" y="7732"/>
                    <a:pt x="12122" y="8776"/>
                    <a:pt x="9501" y="8776"/>
                  </a:cubicBezTo>
                  <a:cubicBezTo>
                    <a:pt x="6577" y="8776"/>
                    <a:pt x="3791" y="7463"/>
                    <a:pt x="2050" y="5264"/>
                  </a:cubicBezTo>
                  <a:cubicBezTo>
                    <a:pt x="1620" y="4721"/>
                    <a:pt x="1258" y="4129"/>
                    <a:pt x="976" y="3510"/>
                  </a:cubicBezTo>
                  <a:lnTo>
                    <a:pt x="965" y="3488"/>
                  </a:lnTo>
                  <a:cubicBezTo>
                    <a:pt x="619" y="2723"/>
                    <a:pt x="394" y="1917"/>
                    <a:pt x="295" y="1088"/>
                  </a:cubicBezTo>
                  <a:cubicBezTo>
                    <a:pt x="262" y="806"/>
                    <a:pt x="242" y="520"/>
                    <a:pt x="238" y="236"/>
                  </a:cubicBezTo>
                  <a:close/>
                  <a:moveTo>
                    <a:pt x="1" y="1"/>
                  </a:moveTo>
                  <a:lnTo>
                    <a:pt x="1" y="119"/>
                  </a:lnTo>
                  <a:cubicBezTo>
                    <a:pt x="1" y="449"/>
                    <a:pt x="22" y="786"/>
                    <a:pt x="60" y="1117"/>
                  </a:cubicBezTo>
                  <a:cubicBezTo>
                    <a:pt x="162" y="1975"/>
                    <a:pt x="397" y="2813"/>
                    <a:pt x="760" y="3606"/>
                  </a:cubicBezTo>
                  <a:lnTo>
                    <a:pt x="768" y="3626"/>
                  </a:lnTo>
                  <a:cubicBezTo>
                    <a:pt x="1057" y="4257"/>
                    <a:pt x="1426" y="4858"/>
                    <a:pt x="1864" y="5411"/>
                  </a:cubicBezTo>
                  <a:cubicBezTo>
                    <a:pt x="3651" y="7666"/>
                    <a:pt x="6507" y="9013"/>
                    <a:pt x="9502" y="9013"/>
                  </a:cubicBezTo>
                  <a:cubicBezTo>
                    <a:pt x="12187" y="9013"/>
                    <a:pt x="14759" y="7943"/>
                    <a:pt x="16558" y="6075"/>
                  </a:cubicBezTo>
                  <a:cubicBezTo>
                    <a:pt x="16787" y="5838"/>
                    <a:pt x="17006" y="5584"/>
                    <a:pt x="17211" y="5319"/>
                  </a:cubicBezTo>
                  <a:cubicBezTo>
                    <a:pt x="17926" y="4392"/>
                    <a:pt x="18438" y="3359"/>
                    <a:pt x="18729" y="2252"/>
                  </a:cubicBezTo>
                  <a:cubicBezTo>
                    <a:pt x="18912" y="1556"/>
                    <a:pt x="19005" y="838"/>
                    <a:pt x="19005" y="119"/>
                  </a:cubicBezTo>
                  <a:lnTo>
                    <a:pt x="1900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77"/>
            <p:cNvSpPr/>
            <p:nvPr/>
          </p:nvSpPr>
          <p:spPr>
            <a:xfrm>
              <a:off x="1681100" y="951900"/>
              <a:ext cx="443775" cy="123350"/>
            </a:xfrm>
            <a:custGeom>
              <a:rect b="b" l="l" r="r" t="t"/>
              <a:pathLst>
                <a:path extrusionOk="0" h="4934" w="17751">
                  <a:moveTo>
                    <a:pt x="954" y="0"/>
                  </a:moveTo>
                  <a:lnTo>
                    <a:pt x="1" y="1812"/>
                  </a:lnTo>
                  <a:cubicBezTo>
                    <a:pt x="1" y="1812"/>
                    <a:pt x="3" y="1814"/>
                    <a:pt x="3" y="1815"/>
                  </a:cubicBezTo>
                  <a:cubicBezTo>
                    <a:pt x="63" y="1887"/>
                    <a:pt x="3565" y="4934"/>
                    <a:pt x="10080" y="4934"/>
                  </a:cubicBezTo>
                  <a:cubicBezTo>
                    <a:pt x="11731" y="4934"/>
                    <a:pt x="13576" y="4738"/>
                    <a:pt x="15607" y="4249"/>
                  </a:cubicBezTo>
                  <a:lnTo>
                    <a:pt x="15608" y="4249"/>
                  </a:lnTo>
                  <a:cubicBezTo>
                    <a:pt x="15837" y="4013"/>
                    <a:pt x="16051" y="3764"/>
                    <a:pt x="16252" y="3505"/>
                  </a:cubicBezTo>
                  <a:cubicBezTo>
                    <a:pt x="16944" y="2609"/>
                    <a:pt x="17459" y="1584"/>
                    <a:pt x="17750" y="480"/>
                  </a:cubicBezTo>
                  <a:lnTo>
                    <a:pt x="95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77"/>
            <p:cNvSpPr/>
            <p:nvPr/>
          </p:nvSpPr>
          <p:spPr>
            <a:xfrm>
              <a:off x="1647200" y="808650"/>
              <a:ext cx="499600" cy="230825"/>
            </a:xfrm>
            <a:custGeom>
              <a:rect b="b" l="l" r="r" t="t"/>
              <a:pathLst>
                <a:path extrusionOk="0" h="9233" w="19984">
                  <a:moveTo>
                    <a:pt x="9819" y="0"/>
                  </a:moveTo>
                  <a:cubicBezTo>
                    <a:pt x="6193" y="0"/>
                    <a:pt x="3325" y="863"/>
                    <a:pt x="1648" y="1532"/>
                  </a:cubicBezTo>
                  <a:cubicBezTo>
                    <a:pt x="652" y="1929"/>
                    <a:pt x="0" y="2895"/>
                    <a:pt x="0" y="3967"/>
                  </a:cubicBezTo>
                  <a:lnTo>
                    <a:pt x="0" y="5211"/>
                  </a:lnTo>
                  <a:cubicBezTo>
                    <a:pt x="0" y="6318"/>
                    <a:pt x="696" y="7307"/>
                    <a:pt x="1738" y="7680"/>
                  </a:cubicBezTo>
                  <a:cubicBezTo>
                    <a:pt x="4947" y="8829"/>
                    <a:pt x="7864" y="9233"/>
                    <a:pt x="10378" y="9233"/>
                  </a:cubicBezTo>
                  <a:cubicBezTo>
                    <a:pt x="13944" y="9233"/>
                    <a:pt x="16698" y="8421"/>
                    <a:pt x="18326" y="7776"/>
                  </a:cubicBezTo>
                  <a:cubicBezTo>
                    <a:pt x="19325" y="7380"/>
                    <a:pt x="19983" y="6412"/>
                    <a:pt x="19983" y="5337"/>
                  </a:cubicBezTo>
                  <a:lnTo>
                    <a:pt x="19983" y="4043"/>
                  </a:lnTo>
                  <a:cubicBezTo>
                    <a:pt x="19983" y="2956"/>
                    <a:pt x="19313" y="1979"/>
                    <a:pt x="18296" y="1591"/>
                  </a:cubicBezTo>
                  <a:cubicBezTo>
                    <a:pt x="15202" y="414"/>
                    <a:pt x="12329" y="0"/>
                    <a:pt x="98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77"/>
            <p:cNvSpPr/>
            <p:nvPr/>
          </p:nvSpPr>
          <p:spPr>
            <a:xfrm>
              <a:off x="1644275" y="805550"/>
              <a:ext cx="505500" cy="237000"/>
            </a:xfrm>
            <a:custGeom>
              <a:rect b="b" l="l" r="r" t="t"/>
              <a:pathLst>
                <a:path extrusionOk="0" h="9480" w="20220">
                  <a:moveTo>
                    <a:pt x="9927" y="238"/>
                  </a:moveTo>
                  <a:cubicBezTo>
                    <a:pt x="12430" y="238"/>
                    <a:pt x="15289" y="654"/>
                    <a:pt x="18371" y="1828"/>
                  </a:cubicBezTo>
                  <a:cubicBezTo>
                    <a:pt x="19333" y="2194"/>
                    <a:pt x="19981" y="3134"/>
                    <a:pt x="19981" y="4168"/>
                  </a:cubicBezTo>
                  <a:lnTo>
                    <a:pt x="19981" y="5462"/>
                  </a:lnTo>
                  <a:cubicBezTo>
                    <a:pt x="19981" y="6496"/>
                    <a:pt x="19359" y="7410"/>
                    <a:pt x="18398" y="7791"/>
                  </a:cubicBezTo>
                  <a:cubicBezTo>
                    <a:pt x="16723" y="8455"/>
                    <a:pt x="13999" y="9242"/>
                    <a:pt x="10503" y="9242"/>
                  </a:cubicBezTo>
                  <a:cubicBezTo>
                    <a:pt x="7996" y="9242"/>
                    <a:pt x="5093" y="8838"/>
                    <a:pt x="1895" y="7693"/>
                  </a:cubicBezTo>
                  <a:cubicBezTo>
                    <a:pt x="904" y="7338"/>
                    <a:pt x="237" y="6392"/>
                    <a:pt x="237" y="5336"/>
                  </a:cubicBezTo>
                  <a:lnTo>
                    <a:pt x="237" y="4092"/>
                  </a:lnTo>
                  <a:cubicBezTo>
                    <a:pt x="237" y="3061"/>
                    <a:pt x="854" y="2147"/>
                    <a:pt x="1809" y="1767"/>
                  </a:cubicBezTo>
                  <a:cubicBezTo>
                    <a:pt x="3561" y="1069"/>
                    <a:pt x="6389" y="238"/>
                    <a:pt x="9927" y="238"/>
                  </a:cubicBezTo>
                  <a:close/>
                  <a:moveTo>
                    <a:pt x="9929" y="1"/>
                  </a:moveTo>
                  <a:cubicBezTo>
                    <a:pt x="6353" y="1"/>
                    <a:pt x="3494" y="841"/>
                    <a:pt x="1722" y="1547"/>
                  </a:cubicBezTo>
                  <a:cubicBezTo>
                    <a:pt x="677" y="1963"/>
                    <a:pt x="1" y="2962"/>
                    <a:pt x="1" y="4093"/>
                  </a:cubicBezTo>
                  <a:lnTo>
                    <a:pt x="1" y="5336"/>
                  </a:lnTo>
                  <a:cubicBezTo>
                    <a:pt x="1" y="6490"/>
                    <a:pt x="730" y="7529"/>
                    <a:pt x="1816" y="7917"/>
                  </a:cubicBezTo>
                  <a:cubicBezTo>
                    <a:pt x="5041" y="9072"/>
                    <a:pt x="7971" y="9479"/>
                    <a:pt x="10502" y="9479"/>
                  </a:cubicBezTo>
                  <a:cubicBezTo>
                    <a:pt x="14036" y="9479"/>
                    <a:pt x="16792" y="8683"/>
                    <a:pt x="18487" y="8011"/>
                  </a:cubicBezTo>
                  <a:cubicBezTo>
                    <a:pt x="19540" y="7593"/>
                    <a:pt x="20220" y="6592"/>
                    <a:pt x="20220" y="5461"/>
                  </a:cubicBezTo>
                  <a:lnTo>
                    <a:pt x="20220" y="4167"/>
                  </a:lnTo>
                  <a:cubicBezTo>
                    <a:pt x="20220" y="3035"/>
                    <a:pt x="19512" y="2006"/>
                    <a:pt x="18457" y="1605"/>
                  </a:cubicBezTo>
                  <a:cubicBezTo>
                    <a:pt x="15344" y="421"/>
                    <a:pt x="12457" y="1"/>
                    <a:pt x="99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77"/>
            <p:cNvSpPr/>
            <p:nvPr/>
          </p:nvSpPr>
          <p:spPr>
            <a:xfrm>
              <a:off x="1677600" y="664625"/>
              <a:ext cx="438800" cy="259450"/>
            </a:xfrm>
            <a:custGeom>
              <a:rect b="b" l="l" r="r" t="t"/>
              <a:pathLst>
                <a:path extrusionOk="0" h="10378" w="17552">
                  <a:moveTo>
                    <a:pt x="8776" y="0"/>
                  </a:moveTo>
                  <a:cubicBezTo>
                    <a:pt x="3929" y="0"/>
                    <a:pt x="0" y="3929"/>
                    <a:pt x="0" y="8776"/>
                  </a:cubicBezTo>
                  <a:cubicBezTo>
                    <a:pt x="0" y="8776"/>
                    <a:pt x="3264" y="10377"/>
                    <a:pt x="8776" y="10377"/>
                  </a:cubicBezTo>
                  <a:cubicBezTo>
                    <a:pt x="14288" y="10377"/>
                    <a:pt x="17551" y="8776"/>
                    <a:pt x="17551" y="8776"/>
                  </a:cubicBezTo>
                  <a:cubicBezTo>
                    <a:pt x="17551" y="3929"/>
                    <a:pt x="13623" y="0"/>
                    <a:pt x="877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D966"/>
                </a:solidFill>
              </a:endParaRPr>
            </a:p>
          </p:txBody>
        </p:sp>
        <p:sp>
          <p:nvSpPr>
            <p:cNvPr id="829" name="Google Shape;829;p77"/>
            <p:cNvSpPr/>
            <p:nvPr/>
          </p:nvSpPr>
          <p:spPr>
            <a:xfrm>
              <a:off x="1674600" y="661675"/>
              <a:ext cx="444775" cy="265375"/>
            </a:xfrm>
            <a:custGeom>
              <a:rect b="b" l="l" r="r" t="t"/>
              <a:pathLst>
                <a:path extrusionOk="0" h="10615" w="17791">
                  <a:moveTo>
                    <a:pt x="8896" y="238"/>
                  </a:moveTo>
                  <a:cubicBezTo>
                    <a:pt x="13644" y="238"/>
                    <a:pt x="17511" y="4080"/>
                    <a:pt x="17553" y="8819"/>
                  </a:cubicBezTo>
                  <a:cubicBezTo>
                    <a:pt x="17060" y="9040"/>
                    <a:pt x="13894" y="10378"/>
                    <a:pt x="8896" y="10378"/>
                  </a:cubicBezTo>
                  <a:cubicBezTo>
                    <a:pt x="3903" y="10378"/>
                    <a:pt x="732" y="9040"/>
                    <a:pt x="240" y="8819"/>
                  </a:cubicBezTo>
                  <a:cubicBezTo>
                    <a:pt x="280" y="4081"/>
                    <a:pt x="4147" y="238"/>
                    <a:pt x="8896" y="238"/>
                  </a:cubicBezTo>
                  <a:close/>
                  <a:moveTo>
                    <a:pt x="8896" y="1"/>
                  </a:moveTo>
                  <a:cubicBezTo>
                    <a:pt x="3990" y="1"/>
                    <a:pt x="1" y="3992"/>
                    <a:pt x="1" y="8895"/>
                  </a:cubicBezTo>
                  <a:lnTo>
                    <a:pt x="1" y="8970"/>
                  </a:lnTo>
                  <a:lnTo>
                    <a:pt x="67" y="9002"/>
                  </a:lnTo>
                  <a:cubicBezTo>
                    <a:pt x="102" y="9018"/>
                    <a:pt x="3419" y="10615"/>
                    <a:pt x="8896" y="10615"/>
                  </a:cubicBezTo>
                  <a:cubicBezTo>
                    <a:pt x="14373" y="10615"/>
                    <a:pt x="17692" y="9018"/>
                    <a:pt x="17724" y="9002"/>
                  </a:cubicBezTo>
                  <a:lnTo>
                    <a:pt x="17791" y="8970"/>
                  </a:lnTo>
                  <a:lnTo>
                    <a:pt x="17791" y="8895"/>
                  </a:lnTo>
                  <a:cubicBezTo>
                    <a:pt x="17791" y="3990"/>
                    <a:pt x="13800" y="1"/>
                    <a:pt x="88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77"/>
            <p:cNvSpPr/>
            <p:nvPr/>
          </p:nvSpPr>
          <p:spPr>
            <a:xfrm>
              <a:off x="1717675" y="680425"/>
              <a:ext cx="198400" cy="114300"/>
            </a:xfrm>
            <a:custGeom>
              <a:rect b="b" l="l" r="r" t="t"/>
              <a:pathLst>
                <a:path extrusionOk="0" h="4572" w="7936">
                  <a:moveTo>
                    <a:pt x="7534" y="0"/>
                  </a:moveTo>
                  <a:cubicBezTo>
                    <a:pt x="7356" y="0"/>
                    <a:pt x="7175" y="18"/>
                    <a:pt x="6999" y="36"/>
                  </a:cubicBezTo>
                  <a:cubicBezTo>
                    <a:pt x="6519" y="80"/>
                    <a:pt x="6043" y="160"/>
                    <a:pt x="5575" y="273"/>
                  </a:cubicBezTo>
                  <a:cubicBezTo>
                    <a:pt x="4947" y="425"/>
                    <a:pt x="4335" y="639"/>
                    <a:pt x="3747" y="909"/>
                  </a:cubicBezTo>
                  <a:cubicBezTo>
                    <a:pt x="3053" y="1227"/>
                    <a:pt x="2407" y="1634"/>
                    <a:pt x="1820" y="2121"/>
                  </a:cubicBezTo>
                  <a:cubicBezTo>
                    <a:pt x="1141" y="2683"/>
                    <a:pt x="562" y="3359"/>
                    <a:pt x="93" y="4105"/>
                  </a:cubicBezTo>
                  <a:cubicBezTo>
                    <a:pt x="1" y="4252"/>
                    <a:pt x="65" y="4440"/>
                    <a:pt x="204" y="4528"/>
                  </a:cubicBezTo>
                  <a:cubicBezTo>
                    <a:pt x="249" y="4558"/>
                    <a:pt x="300" y="4572"/>
                    <a:pt x="351" y="4572"/>
                  </a:cubicBezTo>
                  <a:cubicBezTo>
                    <a:pt x="460" y="4572"/>
                    <a:pt x="569" y="4511"/>
                    <a:pt x="627" y="4418"/>
                  </a:cubicBezTo>
                  <a:cubicBezTo>
                    <a:pt x="687" y="4324"/>
                    <a:pt x="747" y="4230"/>
                    <a:pt x="811" y="4136"/>
                  </a:cubicBezTo>
                  <a:cubicBezTo>
                    <a:pt x="876" y="4042"/>
                    <a:pt x="942" y="3948"/>
                    <a:pt x="1011" y="3857"/>
                  </a:cubicBezTo>
                  <a:cubicBezTo>
                    <a:pt x="1030" y="3834"/>
                    <a:pt x="1046" y="3810"/>
                    <a:pt x="1064" y="3787"/>
                  </a:cubicBezTo>
                  <a:cubicBezTo>
                    <a:pt x="1073" y="3776"/>
                    <a:pt x="1076" y="3772"/>
                    <a:pt x="1076" y="3772"/>
                  </a:cubicBezTo>
                  <a:lnTo>
                    <a:pt x="1076" y="3772"/>
                  </a:lnTo>
                  <a:cubicBezTo>
                    <a:pt x="1077" y="3772"/>
                    <a:pt x="1065" y="3787"/>
                    <a:pt x="1065" y="3787"/>
                  </a:cubicBezTo>
                  <a:cubicBezTo>
                    <a:pt x="1065" y="3787"/>
                    <a:pt x="1068" y="3783"/>
                    <a:pt x="1078" y="3772"/>
                  </a:cubicBezTo>
                  <a:cubicBezTo>
                    <a:pt x="1110" y="3730"/>
                    <a:pt x="1144" y="3689"/>
                    <a:pt x="1177" y="3647"/>
                  </a:cubicBezTo>
                  <a:cubicBezTo>
                    <a:pt x="1310" y="3484"/>
                    <a:pt x="1450" y="3328"/>
                    <a:pt x="1593" y="3177"/>
                  </a:cubicBezTo>
                  <a:cubicBezTo>
                    <a:pt x="1736" y="3031"/>
                    <a:pt x="1883" y="2888"/>
                    <a:pt x="2036" y="2751"/>
                  </a:cubicBezTo>
                  <a:cubicBezTo>
                    <a:pt x="2108" y="2687"/>
                    <a:pt x="2183" y="2623"/>
                    <a:pt x="2258" y="2561"/>
                  </a:cubicBezTo>
                  <a:cubicBezTo>
                    <a:pt x="2299" y="2527"/>
                    <a:pt x="2339" y="2494"/>
                    <a:pt x="2379" y="2462"/>
                  </a:cubicBezTo>
                  <a:cubicBezTo>
                    <a:pt x="2396" y="2448"/>
                    <a:pt x="2414" y="2434"/>
                    <a:pt x="2431" y="2421"/>
                  </a:cubicBezTo>
                  <a:cubicBezTo>
                    <a:pt x="2440" y="2413"/>
                    <a:pt x="2443" y="2411"/>
                    <a:pt x="2443" y="2411"/>
                  </a:cubicBezTo>
                  <a:lnTo>
                    <a:pt x="2443" y="2411"/>
                  </a:lnTo>
                  <a:cubicBezTo>
                    <a:pt x="2443" y="2411"/>
                    <a:pt x="2443" y="2411"/>
                    <a:pt x="2443" y="2411"/>
                  </a:cubicBezTo>
                  <a:lnTo>
                    <a:pt x="2443" y="2411"/>
                  </a:lnTo>
                  <a:cubicBezTo>
                    <a:pt x="2444" y="2410"/>
                    <a:pt x="2445" y="2409"/>
                    <a:pt x="2446" y="2408"/>
                  </a:cubicBezTo>
                  <a:cubicBezTo>
                    <a:pt x="2742" y="2184"/>
                    <a:pt x="3053" y="1979"/>
                    <a:pt x="3376" y="1794"/>
                  </a:cubicBezTo>
                  <a:cubicBezTo>
                    <a:pt x="3529" y="1707"/>
                    <a:pt x="3682" y="1626"/>
                    <a:pt x="3839" y="1549"/>
                  </a:cubicBezTo>
                  <a:cubicBezTo>
                    <a:pt x="3919" y="1509"/>
                    <a:pt x="3998" y="1472"/>
                    <a:pt x="4078" y="1435"/>
                  </a:cubicBezTo>
                  <a:cubicBezTo>
                    <a:pt x="4116" y="1419"/>
                    <a:pt x="4155" y="1402"/>
                    <a:pt x="4192" y="1385"/>
                  </a:cubicBezTo>
                  <a:cubicBezTo>
                    <a:pt x="4212" y="1376"/>
                    <a:pt x="4233" y="1367"/>
                    <a:pt x="4254" y="1358"/>
                  </a:cubicBezTo>
                  <a:cubicBezTo>
                    <a:pt x="4262" y="1354"/>
                    <a:pt x="4296" y="1340"/>
                    <a:pt x="4296" y="1340"/>
                  </a:cubicBezTo>
                  <a:lnTo>
                    <a:pt x="4296" y="1340"/>
                  </a:lnTo>
                  <a:cubicBezTo>
                    <a:pt x="4296" y="1340"/>
                    <a:pt x="4291" y="1342"/>
                    <a:pt x="4278" y="1347"/>
                  </a:cubicBezTo>
                  <a:cubicBezTo>
                    <a:pt x="4266" y="1352"/>
                    <a:pt x="4262" y="1354"/>
                    <a:pt x="4262" y="1354"/>
                  </a:cubicBezTo>
                  <a:cubicBezTo>
                    <a:pt x="4263" y="1354"/>
                    <a:pt x="4302" y="1339"/>
                    <a:pt x="4311" y="1335"/>
                  </a:cubicBezTo>
                  <a:cubicBezTo>
                    <a:pt x="4331" y="1326"/>
                    <a:pt x="4351" y="1317"/>
                    <a:pt x="4372" y="1310"/>
                  </a:cubicBezTo>
                  <a:cubicBezTo>
                    <a:pt x="4407" y="1295"/>
                    <a:pt x="4441" y="1281"/>
                    <a:pt x="4476" y="1268"/>
                  </a:cubicBezTo>
                  <a:cubicBezTo>
                    <a:pt x="4553" y="1238"/>
                    <a:pt x="4629" y="1210"/>
                    <a:pt x="4707" y="1181"/>
                  </a:cubicBezTo>
                  <a:cubicBezTo>
                    <a:pt x="4850" y="1129"/>
                    <a:pt x="4996" y="1081"/>
                    <a:pt x="5141" y="1035"/>
                  </a:cubicBezTo>
                  <a:cubicBezTo>
                    <a:pt x="5409" y="953"/>
                    <a:pt x="5681" y="883"/>
                    <a:pt x="5956" y="822"/>
                  </a:cubicBezTo>
                  <a:cubicBezTo>
                    <a:pt x="6189" y="773"/>
                    <a:pt x="6422" y="730"/>
                    <a:pt x="6657" y="697"/>
                  </a:cubicBezTo>
                  <a:cubicBezTo>
                    <a:pt x="6673" y="694"/>
                    <a:pt x="6687" y="693"/>
                    <a:pt x="6701" y="691"/>
                  </a:cubicBezTo>
                  <a:lnTo>
                    <a:pt x="6701" y="691"/>
                  </a:lnTo>
                  <a:cubicBezTo>
                    <a:pt x="6690" y="692"/>
                    <a:pt x="6676" y="694"/>
                    <a:pt x="6670" y="696"/>
                  </a:cubicBezTo>
                  <a:cubicBezTo>
                    <a:pt x="6695" y="692"/>
                    <a:pt x="6720" y="688"/>
                    <a:pt x="6744" y="686"/>
                  </a:cubicBezTo>
                  <a:cubicBezTo>
                    <a:pt x="6791" y="680"/>
                    <a:pt x="6838" y="675"/>
                    <a:pt x="6884" y="670"/>
                  </a:cubicBezTo>
                  <a:cubicBezTo>
                    <a:pt x="6969" y="659"/>
                    <a:pt x="7053" y="651"/>
                    <a:pt x="7137" y="645"/>
                  </a:cubicBezTo>
                  <a:cubicBezTo>
                    <a:pt x="7281" y="634"/>
                    <a:pt x="7424" y="623"/>
                    <a:pt x="7568" y="623"/>
                  </a:cubicBezTo>
                  <a:cubicBezTo>
                    <a:pt x="7585" y="623"/>
                    <a:pt x="7602" y="623"/>
                    <a:pt x="7619" y="624"/>
                  </a:cubicBezTo>
                  <a:cubicBezTo>
                    <a:pt x="7621" y="624"/>
                    <a:pt x="7623" y="624"/>
                    <a:pt x="7626" y="624"/>
                  </a:cubicBezTo>
                  <a:cubicBezTo>
                    <a:pt x="7795" y="624"/>
                    <a:pt x="7920" y="477"/>
                    <a:pt x="7927" y="311"/>
                  </a:cubicBezTo>
                  <a:cubicBezTo>
                    <a:pt x="7936" y="142"/>
                    <a:pt x="7781" y="4"/>
                    <a:pt x="7619" y="1"/>
                  </a:cubicBezTo>
                  <a:lnTo>
                    <a:pt x="7609" y="1"/>
                  </a:lnTo>
                  <a:cubicBezTo>
                    <a:pt x="7584" y="1"/>
                    <a:pt x="7559" y="0"/>
                    <a:pt x="75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77"/>
            <p:cNvSpPr/>
            <p:nvPr/>
          </p:nvSpPr>
          <p:spPr>
            <a:xfrm>
              <a:off x="1705000" y="808600"/>
              <a:ext cx="15875" cy="15500"/>
            </a:xfrm>
            <a:custGeom>
              <a:rect b="b" l="l" r="r" t="t"/>
              <a:pathLst>
                <a:path extrusionOk="0" h="620" w="635">
                  <a:moveTo>
                    <a:pt x="318" y="1"/>
                  </a:moveTo>
                  <a:cubicBezTo>
                    <a:pt x="145" y="1"/>
                    <a:pt x="16" y="142"/>
                    <a:pt x="9" y="310"/>
                  </a:cubicBezTo>
                  <a:cubicBezTo>
                    <a:pt x="1" y="476"/>
                    <a:pt x="156" y="619"/>
                    <a:pt x="318" y="619"/>
                  </a:cubicBezTo>
                  <a:cubicBezTo>
                    <a:pt x="492" y="619"/>
                    <a:pt x="621" y="476"/>
                    <a:pt x="627" y="310"/>
                  </a:cubicBezTo>
                  <a:cubicBezTo>
                    <a:pt x="635" y="143"/>
                    <a:pt x="481" y="1"/>
                    <a:pt x="31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77"/>
            <p:cNvSpPr/>
            <p:nvPr/>
          </p:nvSpPr>
          <p:spPr>
            <a:xfrm>
              <a:off x="1920250" y="767650"/>
              <a:ext cx="113025" cy="182100"/>
            </a:xfrm>
            <a:custGeom>
              <a:rect b="b" l="l" r="r" t="t"/>
              <a:pathLst>
                <a:path extrusionOk="0" h="7284" w="4521">
                  <a:moveTo>
                    <a:pt x="2276" y="0"/>
                  </a:moveTo>
                  <a:cubicBezTo>
                    <a:pt x="2249" y="0"/>
                    <a:pt x="2222" y="0"/>
                    <a:pt x="2194" y="3"/>
                  </a:cubicBezTo>
                  <a:cubicBezTo>
                    <a:pt x="2091" y="9"/>
                    <a:pt x="1990" y="26"/>
                    <a:pt x="1891" y="54"/>
                  </a:cubicBezTo>
                  <a:cubicBezTo>
                    <a:pt x="825" y="348"/>
                    <a:pt x="1" y="1854"/>
                    <a:pt x="1" y="3642"/>
                  </a:cubicBezTo>
                  <a:cubicBezTo>
                    <a:pt x="1" y="5634"/>
                    <a:pt x="1024" y="7275"/>
                    <a:pt x="2267" y="7283"/>
                  </a:cubicBezTo>
                  <a:lnTo>
                    <a:pt x="2276" y="7283"/>
                  </a:lnTo>
                  <a:cubicBezTo>
                    <a:pt x="2400" y="7283"/>
                    <a:pt x="2521" y="7265"/>
                    <a:pt x="2641" y="7235"/>
                  </a:cubicBezTo>
                  <a:cubicBezTo>
                    <a:pt x="3591" y="6986"/>
                    <a:pt x="4365" y="5780"/>
                    <a:pt x="4521" y="4216"/>
                  </a:cubicBezTo>
                  <a:lnTo>
                    <a:pt x="3124" y="3541"/>
                  </a:lnTo>
                  <a:lnTo>
                    <a:pt x="4416" y="2409"/>
                  </a:lnTo>
                  <a:cubicBezTo>
                    <a:pt x="4091" y="969"/>
                    <a:pt x="3232" y="0"/>
                    <a:pt x="22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77"/>
            <p:cNvSpPr/>
            <p:nvPr/>
          </p:nvSpPr>
          <p:spPr>
            <a:xfrm>
              <a:off x="1917325" y="764675"/>
              <a:ext cx="119125" cy="188000"/>
            </a:xfrm>
            <a:custGeom>
              <a:rect b="b" l="l" r="r" t="t"/>
              <a:pathLst>
                <a:path extrusionOk="0" h="7520" w="4765">
                  <a:moveTo>
                    <a:pt x="2393" y="239"/>
                  </a:moveTo>
                  <a:cubicBezTo>
                    <a:pt x="3276" y="239"/>
                    <a:pt x="4077" y="1140"/>
                    <a:pt x="4402" y="2486"/>
                  </a:cubicBezTo>
                  <a:lnTo>
                    <a:pt x="3028" y="3689"/>
                  </a:lnTo>
                  <a:lnTo>
                    <a:pt x="4512" y="4406"/>
                  </a:lnTo>
                  <a:cubicBezTo>
                    <a:pt x="4346" y="5847"/>
                    <a:pt x="3619" y="7006"/>
                    <a:pt x="2729" y="7240"/>
                  </a:cubicBezTo>
                  <a:cubicBezTo>
                    <a:pt x="2617" y="7269"/>
                    <a:pt x="2504" y="7284"/>
                    <a:pt x="2386" y="7284"/>
                  </a:cubicBezTo>
                  <a:cubicBezTo>
                    <a:pt x="1221" y="7277"/>
                    <a:pt x="237" y="5663"/>
                    <a:pt x="237" y="3762"/>
                  </a:cubicBezTo>
                  <a:cubicBezTo>
                    <a:pt x="237" y="2067"/>
                    <a:pt x="1014" y="573"/>
                    <a:pt x="2041" y="288"/>
                  </a:cubicBezTo>
                  <a:cubicBezTo>
                    <a:pt x="2133" y="262"/>
                    <a:pt x="2227" y="247"/>
                    <a:pt x="2320" y="242"/>
                  </a:cubicBezTo>
                  <a:cubicBezTo>
                    <a:pt x="2345" y="239"/>
                    <a:pt x="2368" y="239"/>
                    <a:pt x="2393" y="239"/>
                  </a:cubicBezTo>
                  <a:close/>
                  <a:moveTo>
                    <a:pt x="2393" y="1"/>
                  </a:moveTo>
                  <a:cubicBezTo>
                    <a:pt x="2363" y="1"/>
                    <a:pt x="2333" y="1"/>
                    <a:pt x="2305" y="4"/>
                  </a:cubicBezTo>
                  <a:cubicBezTo>
                    <a:pt x="2194" y="10"/>
                    <a:pt x="2085" y="29"/>
                    <a:pt x="1977" y="58"/>
                  </a:cubicBezTo>
                  <a:cubicBezTo>
                    <a:pt x="832" y="375"/>
                    <a:pt x="1" y="1933"/>
                    <a:pt x="1" y="3761"/>
                  </a:cubicBezTo>
                  <a:cubicBezTo>
                    <a:pt x="1" y="5826"/>
                    <a:pt x="1069" y="7512"/>
                    <a:pt x="2393" y="7520"/>
                  </a:cubicBezTo>
                  <a:cubicBezTo>
                    <a:pt x="2526" y="7520"/>
                    <a:pt x="2658" y="7503"/>
                    <a:pt x="2789" y="7470"/>
                  </a:cubicBezTo>
                  <a:cubicBezTo>
                    <a:pt x="3806" y="7203"/>
                    <a:pt x="4597" y="5948"/>
                    <a:pt x="4757" y="4348"/>
                  </a:cubicBezTo>
                  <a:lnTo>
                    <a:pt x="4764" y="4265"/>
                  </a:lnTo>
                  <a:lnTo>
                    <a:pt x="3454" y="3632"/>
                  </a:lnTo>
                  <a:lnTo>
                    <a:pt x="4664" y="2572"/>
                  </a:lnTo>
                  <a:lnTo>
                    <a:pt x="4648" y="2503"/>
                  </a:lnTo>
                  <a:cubicBezTo>
                    <a:pt x="4311" y="1007"/>
                    <a:pt x="3406" y="1"/>
                    <a:pt x="2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77"/>
            <p:cNvSpPr/>
            <p:nvPr/>
          </p:nvSpPr>
          <p:spPr>
            <a:xfrm>
              <a:off x="1943625" y="767650"/>
              <a:ext cx="89650" cy="182100"/>
            </a:xfrm>
            <a:custGeom>
              <a:rect b="b" l="l" r="r" t="t"/>
              <a:pathLst>
                <a:path extrusionOk="0" h="7284" w="3586">
                  <a:moveTo>
                    <a:pt x="1341" y="0"/>
                  </a:moveTo>
                  <a:cubicBezTo>
                    <a:pt x="1314" y="0"/>
                    <a:pt x="1287" y="0"/>
                    <a:pt x="1259" y="3"/>
                  </a:cubicBezTo>
                  <a:cubicBezTo>
                    <a:pt x="760" y="778"/>
                    <a:pt x="0" y="2149"/>
                    <a:pt x="0" y="3642"/>
                  </a:cubicBezTo>
                  <a:cubicBezTo>
                    <a:pt x="0" y="5207"/>
                    <a:pt x="791" y="6524"/>
                    <a:pt x="1332" y="7283"/>
                  </a:cubicBezTo>
                  <a:lnTo>
                    <a:pt x="1341" y="7283"/>
                  </a:lnTo>
                  <a:cubicBezTo>
                    <a:pt x="1465" y="7283"/>
                    <a:pt x="1586" y="7265"/>
                    <a:pt x="1706" y="7235"/>
                  </a:cubicBezTo>
                  <a:cubicBezTo>
                    <a:pt x="2656" y="6986"/>
                    <a:pt x="3430" y="5780"/>
                    <a:pt x="3586" y="4216"/>
                  </a:cubicBezTo>
                  <a:lnTo>
                    <a:pt x="2189" y="3541"/>
                  </a:lnTo>
                  <a:lnTo>
                    <a:pt x="3481" y="2409"/>
                  </a:lnTo>
                  <a:cubicBezTo>
                    <a:pt x="3156" y="969"/>
                    <a:pt x="2297" y="0"/>
                    <a:pt x="13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77"/>
            <p:cNvSpPr/>
            <p:nvPr/>
          </p:nvSpPr>
          <p:spPr>
            <a:xfrm>
              <a:off x="1771825" y="767650"/>
              <a:ext cx="113000" cy="182100"/>
            </a:xfrm>
            <a:custGeom>
              <a:rect b="b" l="l" r="r" t="t"/>
              <a:pathLst>
                <a:path extrusionOk="0" h="7284" w="4520">
                  <a:moveTo>
                    <a:pt x="2275" y="0"/>
                  </a:moveTo>
                  <a:cubicBezTo>
                    <a:pt x="2248" y="0"/>
                    <a:pt x="2221" y="0"/>
                    <a:pt x="2194" y="3"/>
                  </a:cubicBezTo>
                  <a:cubicBezTo>
                    <a:pt x="2091" y="9"/>
                    <a:pt x="1989" y="26"/>
                    <a:pt x="1890" y="54"/>
                  </a:cubicBezTo>
                  <a:cubicBezTo>
                    <a:pt x="824" y="348"/>
                    <a:pt x="1" y="1854"/>
                    <a:pt x="1" y="3642"/>
                  </a:cubicBezTo>
                  <a:cubicBezTo>
                    <a:pt x="1" y="5634"/>
                    <a:pt x="1022" y="7275"/>
                    <a:pt x="2266" y="7283"/>
                  </a:cubicBezTo>
                  <a:lnTo>
                    <a:pt x="2275" y="7283"/>
                  </a:lnTo>
                  <a:cubicBezTo>
                    <a:pt x="2398" y="7283"/>
                    <a:pt x="2521" y="7265"/>
                    <a:pt x="2640" y="7235"/>
                  </a:cubicBezTo>
                  <a:cubicBezTo>
                    <a:pt x="3589" y="6986"/>
                    <a:pt x="4363" y="5780"/>
                    <a:pt x="4519" y="4216"/>
                  </a:cubicBezTo>
                  <a:lnTo>
                    <a:pt x="3124" y="3541"/>
                  </a:lnTo>
                  <a:lnTo>
                    <a:pt x="4414" y="2409"/>
                  </a:lnTo>
                  <a:cubicBezTo>
                    <a:pt x="4091" y="969"/>
                    <a:pt x="3231" y="0"/>
                    <a:pt x="22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77"/>
            <p:cNvSpPr/>
            <p:nvPr/>
          </p:nvSpPr>
          <p:spPr>
            <a:xfrm>
              <a:off x="1768875" y="764675"/>
              <a:ext cx="119125" cy="188000"/>
            </a:xfrm>
            <a:custGeom>
              <a:rect b="b" l="l" r="r" t="t"/>
              <a:pathLst>
                <a:path extrusionOk="0" h="7520" w="4765">
                  <a:moveTo>
                    <a:pt x="2393" y="239"/>
                  </a:moveTo>
                  <a:cubicBezTo>
                    <a:pt x="3276" y="239"/>
                    <a:pt x="4078" y="1140"/>
                    <a:pt x="4401" y="2486"/>
                  </a:cubicBezTo>
                  <a:lnTo>
                    <a:pt x="3029" y="3689"/>
                  </a:lnTo>
                  <a:lnTo>
                    <a:pt x="4512" y="4406"/>
                  </a:lnTo>
                  <a:cubicBezTo>
                    <a:pt x="4345" y="5847"/>
                    <a:pt x="3619" y="7006"/>
                    <a:pt x="2728" y="7240"/>
                  </a:cubicBezTo>
                  <a:cubicBezTo>
                    <a:pt x="2618" y="7269"/>
                    <a:pt x="2505" y="7284"/>
                    <a:pt x="2385" y="7284"/>
                  </a:cubicBezTo>
                  <a:cubicBezTo>
                    <a:pt x="1221" y="7277"/>
                    <a:pt x="238" y="5663"/>
                    <a:pt x="238" y="3762"/>
                  </a:cubicBezTo>
                  <a:cubicBezTo>
                    <a:pt x="238" y="2067"/>
                    <a:pt x="1013" y="573"/>
                    <a:pt x="2041" y="288"/>
                  </a:cubicBezTo>
                  <a:cubicBezTo>
                    <a:pt x="2133" y="262"/>
                    <a:pt x="2226" y="247"/>
                    <a:pt x="2320" y="242"/>
                  </a:cubicBezTo>
                  <a:cubicBezTo>
                    <a:pt x="2345" y="239"/>
                    <a:pt x="2368" y="239"/>
                    <a:pt x="2393" y="239"/>
                  </a:cubicBezTo>
                  <a:close/>
                  <a:moveTo>
                    <a:pt x="2393" y="1"/>
                  </a:moveTo>
                  <a:cubicBezTo>
                    <a:pt x="2363" y="1"/>
                    <a:pt x="2333" y="1"/>
                    <a:pt x="2304" y="4"/>
                  </a:cubicBezTo>
                  <a:cubicBezTo>
                    <a:pt x="2194" y="10"/>
                    <a:pt x="2085" y="29"/>
                    <a:pt x="1977" y="58"/>
                  </a:cubicBezTo>
                  <a:cubicBezTo>
                    <a:pt x="832" y="375"/>
                    <a:pt x="0" y="1933"/>
                    <a:pt x="0" y="3761"/>
                  </a:cubicBezTo>
                  <a:cubicBezTo>
                    <a:pt x="0" y="5826"/>
                    <a:pt x="1069" y="7512"/>
                    <a:pt x="2393" y="7520"/>
                  </a:cubicBezTo>
                  <a:cubicBezTo>
                    <a:pt x="2526" y="7520"/>
                    <a:pt x="2658" y="7503"/>
                    <a:pt x="2787" y="7470"/>
                  </a:cubicBezTo>
                  <a:cubicBezTo>
                    <a:pt x="3805" y="7203"/>
                    <a:pt x="4596" y="5948"/>
                    <a:pt x="4756" y="4348"/>
                  </a:cubicBezTo>
                  <a:lnTo>
                    <a:pt x="4764" y="4265"/>
                  </a:lnTo>
                  <a:lnTo>
                    <a:pt x="3454" y="3632"/>
                  </a:lnTo>
                  <a:lnTo>
                    <a:pt x="4663" y="2572"/>
                  </a:lnTo>
                  <a:lnTo>
                    <a:pt x="4648" y="2503"/>
                  </a:lnTo>
                  <a:cubicBezTo>
                    <a:pt x="4311" y="1007"/>
                    <a:pt x="3406" y="1"/>
                    <a:pt x="2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77"/>
            <p:cNvSpPr/>
            <p:nvPr/>
          </p:nvSpPr>
          <p:spPr>
            <a:xfrm>
              <a:off x="1798275" y="767650"/>
              <a:ext cx="86550" cy="182100"/>
            </a:xfrm>
            <a:custGeom>
              <a:rect b="b" l="l" r="r" t="t"/>
              <a:pathLst>
                <a:path extrusionOk="0" h="7284" w="3462">
                  <a:moveTo>
                    <a:pt x="1217" y="0"/>
                  </a:moveTo>
                  <a:cubicBezTo>
                    <a:pt x="1190" y="0"/>
                    <a:pt x="1163" y="0"/>
                    <a:pt x="1136" y="3"/>
                  </a:cubicBezTo>
                  <a:cubicBezTo>
                    <a:pt x="635" y="778"/>
                    <a:pt x="1" y="2149"/>
                    <a:pt x="1" y="3642"/>
                  </a:cubicBezTo>
                  <a:cubicBezTo>
                    <a:pt x="1" y="5207"/>
                    <a:pt x="669" y="6524"/>
                    <a:pt x="1208" y="7283"/>
                  </a:cubicBezTo>
                  <a:lnTo>
                    <a:pt x="1217" y="7283"/>
                  </a:lnTo>
                  <a:cubicBezTo>
                    <a:pt x="1340" y="7283"/>
                    <a:pt x="1463" y="7265"/>
                    <a:pt x="1582" y="7235"/>
                  </a:cubicBezTo>
                  <a:cubicBezTo>
                    <a:pt x="2531" y="6986"/>
                    <a:pt x="3305" y="5780"/>
                    <a:pt x="3461" y="4216"/>
                  </a:cubicBezTo>
                  <a:lnTo>
                    <a:pt x="2066" y="3541"/>
                  </a:lnTo>
                  <a:lnTo>
                    <a:pt x="3356" y="2409"/>
                  </a:lnTo>
                  <a:cubicBezTo>
                    <a:pt x="3033" y="969"/>
                    <a:pt x="2173" y="0"/>
                    <a:pt x="12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77"/>
            <p:cNvSpPr/>
            <p:nvPr/>
          </p:nvSpPr>
          <p:spPr>
            <a:xfrm>
              <a:off x="1883075" y="954300"/>
              <a:ext cx="45100" cy="64275"/>
            </a:xfrm>
            <a:custGeom>
              <a:rect b="b" l="l" r="r" t="t"/>
              <a:pathLst>
                <a:path extrusionOk="0" h="2571" w="1804">
                  <a:moveTo>
                    <a:pt x="157" y="0"/>
                  </a:moveTo>
                  <a:cubicBezTo>
                    <a:pt x="68" y="1"/>
                    <a:pt x="1" y="78"/>
                    <a:pt x="1" y="166"/>
                  </a:cubicBezTo>
                  <a:lnTo>
                    <a:pt x="1" y="1511"/>
                  </a:lnTo>
                  <a:cubicBezTo>
                    <a:pt x="1" y="2261"/>
                    <a:pt x="396" y="2570"/>
                    <a:pt x="926" y="2570"/>
                  </a:cubicBezTo>
                  <a:cubicBezTo>
                    <a:pt x="1428" y="2570"/>
                    <a:pt x="1804" y="2282"/>
                    <a:pt x="1804" y="1526"/>
                  </a:cubicBezTo>
                  <a:lnTo>
                    <a:pt x="1804" y="167"/>
                  </a:lnTo>
                  <a:cubicBezTo>
                    <a:pt x="1804" y="79"/>
                    <a:pt x="1736" y="3"/>
                    <a:pt x="1648" y="1"/>
                  </a:cubicBezTo>
                  <a:lnTo>
                    <a:pt x="1641" y="1"/>
                  </a:lnTo>
                  <a:cubicBezTo>
                    <a:pt x="1553" y="3"/>
                    <a:pt x="1485" y="79"/>
                    <a:pt x="1485" y="167"/>
                  </a:cubicBezTo>
                  <a:lnTo>
                    <a:pt x="1485" y="1532"/>
                  </a:lnTo>
                  <a:cubicBezTo>
                    <a:pt x="1485" y="2079"/>
                    <a:pt x="1242" y="2311"/>
                    <a:pt x="915" y="2311"/>
                  </a:cubicBezTo>
                  <a:cubicBezTo>
                    <a:pt x="553" y="2311"/>
                    <a:pt x="321" y="2072"/>
                    <a:pt x="321" y="1532"/>
                  </a:cubicBezTo>
                  <a:lnTo>
                    <a:pt x="321" y="167"/>
                  </a:lnTo>
                  <a:cubicBezTo>
                    <a:pt x="321" y="79"/>
                    <a:pt x="253" y="3"/>
                    <a:pt x="165" y="1"/>
                  </a:cubicBezTo>
                  <a:lnTo>
                    <a:pt x="161" y="1"/>
                  </a:lnTo>
                  <a:cubicBezTo>
                    <a:pt x="160" y="1"/>
                    <a:pt x="158" y="1"/>
                    <a:pt x="1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9" name="Google Shape;839;p77"/>
          <p:cNvSpPr/>
          <p:nvPr/>
        </p:nvSpPr>
        <p:spPr>
          <a:xfrm flipH="1">
            <a:off x="5480354" y="3372600"/>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77"/>
          <p:cNvSpPr/>
          <p:nvPr/>
        </p:nvSpPr>
        <p:spPr>
          <a:xfrm flipH="1">
            <a:off x="5792891" y="3570609"/>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77"/>
          <p:cNvSpPr txBox="1"/>
          <p:nvPr/>
        </p:nvSpPr>
        <p:spPr>
          <a:xfrm>
            <a:off x="1252150" y="563450"/>
            <a:ext cx="5288100" cy="10713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3600">
                <a:solidFill>
                  <a:schemeClr val="dk2"/>
                </a:solidFill>
                <a:latin typeface="Bungee"/>
                <a:ea typeface="Bungee"/>
                <a:cs typeface="Bungee"/>
                <a:sym typeface="Bungee"/>
              </a:rPr>
              <a:t>Who has </a:t>
            </a:r>
            <a:r>
              <a:rPr lang="en" sz="3600">
                <a:solidFill>
                  <a:srgbClr val="FF0000"/>
                </a:solidFill>
                <a:latin typeface="Bungee"/>
                <a:ea typeface="Bungee"/>
                <a:cs typeface="Bungee"/>
                <a:sym typeface="Bungee"/>
              </a:rPr>
              <a:t>strict dress codes</a:t>
            </a:r>
            <a:r>
              <a:rPr lang="en" sz="3600">
                <a:solidFill>
                  <a:schemeClr val="dk2"/>
                </a:solidFill>
                <a:latin typeface="Bungee"/>
                <a:ea typeface="Bungee"/>
                <a:cs typeface="Bungee"/>
                <a:sym typeface="Bungee"/>
              </a:rPr>
              <a:t>?</a:t>
            </a:r>
            <a:endParaRPr/>
          </a:p>
        </p:txBody>
      </p:sp>
      <p:pic>
        <p:nvPicPr>
          <p:cNvPr id="842" name="Google Shape;842;p77"/>
          <p:cNvPicPr preferRelativeResize="0"/>
          <p:nvPr/>
        </p:nvPicPr>
        <p:blipFill>
          <a:blip r:embed="rId3">
            <a:alphaModFix/>
          </a:blip>
          <a:stretch>
            <a:fillRect/>
          </a:stretch>
        </p:blipFill>
        <p:spPr>
          <a:xfrm>
            <a:off x="-1" y="1408000"/>
            <a:ext cx="1698787" cy="1020599"/>
          </a:xfrm>
          <a:prstGeom prst="rect">
            <a:avLst/>
          </a:prstGeom>
          <a:noFill/>
          <a:ln>
            <a:noFill/>
          </a:ln>
        </p:spPr>
      </p:pic>
      <p:pic>
        <p:nvPicPr>
          <p:cNvPr id="843" name="Google Shape;843;p77"/>
          <p:cNvPicPr preferRelativeResize="0"/>
          <p:nvPr/>
        </p:nvPicPr>
        <p:blipFill>
          <a:blip r:embed="rId4">
            <a:alphaModFix/>
          </a:blip>
          <a:stretch>
            <a:fillRect/>
          </a:stretch>
        </p:blipFill>
        <p:spPr>
          <a:xfrm>
            <a:off x="0" y="2465456"/>
            <a:ext cx="1698774" cy="1020571"/>
          </a:xfrm>
          <a:prstGeom prst="rect">
            <a:avLst/>
          </a:prstGeom>
          <a:noFill/>
          <a:ln>
            <a:noFill/>
          </a:ln>
        </p:spPr>
      </p:pic>
      <p:pic>
        <p:nvPicPr>
          <p:cNvPr id="844" name="Google Shape;844;p77"/>
          <p:cNvPicPr preferRelativeResize="0"/>
          <p:nvPr/>
        </p:nvPicPr>
        <p:blipFill>
          <a:blip r:embed="rId5">
            <a:alphaModFix/>
          </a:blip>
          <a:stretch>
            <a:fillRect/>
          </a:stretch>
        </p:blipFill>
        <p:spPr>
          <a:xfrm>
            <a:off x="6398151" y="1978626"/>
            <a:ext cx="2745850" cy="2745850"/>
          </a:xfrm>
          <a:prstGeom prst="rect">
            <a:avLst/>
          </a:prstGeom>
          <a:noFill/>
          <a:ln>
            <a:noFill/>
          </a:ln>
        </p:spPr>
      </p:pic>
      <p:pic>
        <p:nvPicPr>
          <p:cNvPr id="845" name="Google Shape;845;p77"/>
          <p:cNvPicPr preferRelativeResize="0"/>
          <p:nvPr/>
        </p:nvPicPr>
        <p:blipFill>
          <a:blip r:embed="rId6">
            <a:alphaModFix/>
          </a:blip>
          <a:stretch>
            <a:fillRect/>
          </a:stretch>
        </p:blipFill>
        <p:spPr>
          <a:xfrm>
            <a:off x="0" y="3522841"/>
            <a:ext cx="1698775" cy="1019259"/>
          </a:xfrm>
          <a:prstGeom prst="rect">
            <a:avLst/>
          </a:prstGeom>
          <a:noFill/>
          <a:ln>
            <a:noFill/>
          </a:ln>
        </p:spPr>
      </p:pic>
      <p:sp>
        <p:nvSpPr>
          <p:cNvPr id="846" name="Google Shape;846;p77"/>
          <p:cNvSpPr txBox="1"/>
          <p:nvPr/>
        </p:nvSpPr>
        <p:spPr>
          <a:xfrm>
            <a:off x="541800" y="4767700"/>
            <a:ext cx="4334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https://www.gao.gov/products/gao-23-105348</a:t>
            </a:r>
            <a:endParaRPr sz="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02"/>
                                        </p:tgtEl>
                                        <p:attrNameLst>
                                          <p:attrName>style.visibility</p:attrName>
                                        </p:attrNameLst>
                                      </p:cBhvr>
                                      <p:to>
                                        <p:strVal val="visible"/>
                                      </p:to>
                                    </p:set>
                                    <p:animEffect filter="fade" transition="in">
                                      <p:cBhvr>
                                        <p:cTn dur="1000"/>
                                        <p:tgtEl>
                                          <p:spTgt spid="80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1000"/>
                                        <p:tgtEl>
                                          <p:spTgt spid="796"/>
                                        </p:tgtEl>
                                      </p:cBhvr>
                                    </p:animEffect>
                                  </p:childTnLst>
                                </p:cTn>
                              </p:par>
                              <p:par>
                                <p:cTn fill="hold" nodeType="withEffect" presetClass="entr" presetID="10" presetSubtype="0">
                                  <p:stCondLst>
                                    <p:cond delay="0"/>
                                  </p:stCondLst>
                                  <p:childTnLst>
                                    <p:set>
                                      <p:cBhvr>
                                        <p:cTn dur="1" fill="hold">
                                          <p:stCondLst>
                                            <p:cond delay="0"/>
                                          </p:stCondLst>
                                        </p:cTn>
                                        <p:tgtEl>
                                          <p:spTgt spid="797"/>
                                        </p:tgtEl>
                                        <p:attrNameLst>
                                          <p:attrName>style.visibility</p:attrName>
                                        </p:attrNameLst>
                                      </p:cBhvr>
                                      <p:to>
                                        <p:strVal val="visible"/>
                                      </p:to>
                                    </p:set>
                                    <p:animEffect filter="fade" transition="in">
                                      <p:cBhvr>
                                        <p:cTn dur="1000"/>
                                        <p:tgtEl>
                                          <p:spTgt spid="79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98"/>
                                        </p:tgtEl>
                                        <p:attrNameLst>
                                          <p:attrName>style.visibility</p:attrName>
                                        </p:attrNameLst>
                                      </p:cBhvr>
                                      <p:to>
                                        <p:strVal val="visible"/>
                                      </p:to>
                                    </p:set>
                                    <p:animEffect filter="fade" transition="in">
                                      <p:cBhvr>
                                        <p:cTn dur="1000"/>
                                        <p:tgtEl>
                                          <p:spTgt spid="798"/>
                                        </p:tgtEl>
                                      </p:cBhvr>
                                    </p:animEffect>
                                  </p:childTnLst>
                                </p:cTn>
                              </p:par>
                              <p:par>
                                <p:cTn fill="hold" nodeType="with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1000"/>
                                        <p:tgtEl>
                                          <p:spTgt spid="79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800"/>
                                        </p:tgtEl>
                                        <p:attrNameLst>
                                          <p:attrName>style.visibility</p:attrName>
                                        </p:attrNameLst>
                                      </p:cBhvr>
                                      <p:to>
                                        <p:strVal val="visible"/>
                                      </p:to>
                                    </p:set>
                                    <p:animEffect filter="fade" transition="in">
                                      <p:cBhvr>
                                        <p:cTn dur="1000"/>
                                        <p:tgtEl>
                                          <p:spTgt spid="800"/>
                                        </p:tgtEl>
                                      </p:cBhvr>
                                    </p:animEffect>
                                  </p:childTnLst>
                                </p:cTn>
                              </p:par>
                              <p:par>
                                <p:cTn fill="hold" nodeType="with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1000"/>
                                        <p:tgtEl>
                                          <p:spTgt spid="8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78"/>
          <p:cNvSpPr txBox="1"/>
          <p:nvPr>
            <p:ph type="title"/>
          </p:nvPr>
        </p:nvSpPr>
        <p:spPr>
          <a:xfrm rot="-268">
            <a:off x="901700" y="363475"/>
            <a:ext cx="7704300" cy="88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Video on Hair policies in school/school sports</a:t>
            </a:r>
            <a:endParaRPr/>
          </a:p>
        </p:txBody>
      </p:sp>
      <p:sp>
        <p:nvSpPr>
          <p:cNvPr id="852" name="Google Shape;852;p78"/>
          <p:cNvSpPr txBox="1"/>
          <p:nvPr>
            <p:ph idx="1" type="body"/>
          </p:nvPr>
        </p:nvSpPr>
        <p:spPr>
          <a:xfrm>
            <a:off x="102225" y="1558100"/>
            <a:ext cx="4975500" cy="3295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700"/>
              <a:t>P</a:t>
            </a:r>
            <a:r>
              <a:rPr lang="en" sz="1700"/>
              <a:t>olicies can be </a:t>
            </a:r>
            <a:r>
              <a:rPr lang="en" sz="1700"/>
              <a:t>discriminatory</a:t>
            </a:r>
            <a:r>
              <a:rPr lang="en" sz="1700"/>
              <a:t> towards traditional minority hairstyles</a:t>
            </a:r>
            <a:endParaRPr sz="1700"/>
          </a:p>
          <a:p>
            <a:pPr indent="-342900" lvl="0" marL="457200" rtl="0" algn="l">
              <a:spcBef>
                <a:spcPts val="0"/>
              </a:spcBef>
              <a:spcAft>
                <a:spcPts val="0"/>
              </a:spcAft>
              <a:buSzPts val="1800"/>
              <a:buChar char="●"/>
            </a:pPr>
            <a:r>
              <a:rPr lang="en" sz="1700"/>
              <a:t>Protective styles should not be discriminated against</a:t>
            </a:r>
            <a:endParaRPr sz="1700"/>
          </a:p>
          <a:p>
            <a:pPr indent="-342900" lvl="0" marL="457200" rtl="0" algn="l">
              <a:spcBef>
                <a:spcPts val="0"/>
              </a:spcBef>
              <a:spcAft>
                <a:spcPts val="0"/>
              </a:spcAft>
              <a:buSzPts val="1800"/>
              <a:buChar char="●"/>
            </a:pPr>
            <a:r>
              <a:rPr lang="en" sz="1700"/>
              <a:t>Hairstyles such as straight hair is </a:t>
            </a:r>
            <a:r>
              <a:rPr lang="en" sz="1700"/>
              <a:t>deemed</a:t>
            </a:r>
            <a:r>
              <a:rPr lang="en" sz="1700"/>
              <a:t> professional and acceptable</a:t>
            </a:r>
            <a:endParaRPr sz="1700"/>
          </a:p>
          <a:p>
            <a:pPr indent="-342900" lvl="0" marL="457200" rtl="0" algn="l">
              <a:spcBef>
                <a:spcPts val="0"/>
              </a:spcBef>
              <a:spcAft>
                <a:spcPts val="0"/>
              </a:spcAft>
              <a:buSzPts val="1800"/>
              <a:buChar char="●"/>
            </a:pPr>
            <a:r>
              <a:rPr lang="en" sz="1700"/>
              <a:t>Afros, braids, and locs are seen as “</a:t>
            </a:r>
            <a:r>
              <a:rPr lang="en" sz="1700"/>
              <a:t>unkempt</a:t>
            </a:r>
            <a:r>
              <a:rPr lang="en" sz="1700"/>
              <a:t>”</a:t>
            </a:r>
            <a:endParaRPr sz="1700"/>
          </a:p>
          <a:p>
            <a:pPr indent="0" lvl="0" marL="457200" rtl="0" algn="l">
              <a:spcBef>
                <a:spcPts val="0"/>
              </a:spcBef>
              <a:spcAft>
                <a:spcPts val="0"/>
              </a:spcAft>
              <a:buNone/>
            </a:pPr>
            <a:r>
              <a:t/>
            </a:r>
            <a:endParaRPr sz="1700"/>
          </a:p>
        </p:txBody>
      </p:sp>
      <p:sp>
        <p:nvSpPr>
          <p:cNvPr id="853" name="Google Shape;853;p78"/>
          <p:cNvSpPr/>
          <p:nvPr/>
        </p:nvSpPr>
        <p:spPr>
          <a:xfrm>
            <a:off x="6264242" y="3257520"/>
            <a:ext cx="1013259" cy="1693277"/>
          </a:xfrm>
          <a:custGeom>
            <a:rect b="b" l="l" r="r" t="t"/>
            <a:pathLst>
              <a:path extrusionOk="0" h="92453" w="55324">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78"/>
          <p:cNvSpPr/>
          <p:nvPr/>
        </p:nvSpPr>
        <p:spPr>
          <a:xfrm>
            <a:off x="5197505" y="1451236"/>
            <a:ext cx="3361535" cy="2241042"/>
          </a:xfrm>
          <a:custGeom>
            <a:rect b="b" l="l" r="r" t="t"/>
            <a:pathLst>
              <a:path extrusionOk="0" h="122361" w="18354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78"/>
          <p:cNvSpPr/>
          <p:nvPr/>
        </p:nvSpPr>
        <p:spPr>
          <a:xfrm>
            <a:off x="5259225" y="4671525"/>
            <a:ext cx="2964630" cy="279271"/>
          </a:xfrm>
          <a:custGeom>
            <a:rect b="b" l="l" r="r" t="t"/>
            <a:pathLst>
              <a:path extrusionOk="0" h="18355" w="18354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78"/>
          <p:cNvSpPr/>
          <p:nvPr/>
        </p:nvSpPr>
        <p:spPr>
          <a:xfrm>
            <a:off x="5197489" y="3330277"/>
            <a:ext cx="3361514" cy="362028"/>
          </a:xfrm>
          <a:custGeom>
            <a:rect b="b" l="l" r="r" t="t"/>
            <a:pathLst>
              <a:path extrusionOk="0" h="4800" w="35978">
                <a:moveTo>
                  <a:pt x="334" y="1"/>
                </a:moveTo>
                <a:lnTo>
                  <a:pt x="1" y="4800"/>
                </a:lnTo>
                <a:lnTo>
                  <a:pt x="35978" y="4800"/>
                </a:lnTo>
                <a:lnTo>
                  <a:pt x="35644" y="1"/>
                </a:ln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Texas family is threatening legal action against their local school district after their teen son was told he couldn’t walk at graduation because of his long dreadlocks. DeAndre Arnold is being forced to either cut his hair or face in-school suspension. Omar Villafranca spoke to Arnold and his family to see how they are handling the situation.&#10;&#10;Watch &quot;CBS This Morning&quot; HERE: http://bit.ly/1T88yAR&#10;Download the CBS News app on iOS HERE: https://apple.co/1tRNnUy&#10;Download the CBS News app on Android HERE: https://bit.ly/1IcphuX&#10;Like &quot;CBS This Morning&quot; on Facebook HERE: http://on.fb.me/1LhtdvI&#10;Follow &quot;CBS This Morning&quot; on Twitter HERE: http://bit.ly/1Xj5W3p&#10;Follow &quot;CBS This Morning&quot; on Instagram HERE: http://bit.ly/1Q7NGnY&#10;Get new episodes of shows you love across devices the next day, stream local news live, and watch full seasons of CBS fan favorites anytime, anywhere with CBS All Access. Try it free! http://bit.ly/1OQA29B &#10;Each weekday morning, &quot;CBS This Morning&quot; co-hosts Gayle King, Anthony Mason and Tony Dokoupil deliver two hours of original reporting, breaking news and top-level newsmaker interviews in an engaging and informative format that challenges the norm in network morning news programs. The broadcast has earned a prestigious Peabody Award, a Polk Award, four News &amp; Documentary Emmys, three Daytime Emmys and the 2017 Edward R. Murrow Award for Best Newscast. The broadcast was also honored with an Alfred I. duPont-Columbia Award as part of CBS News division-wide coverage of the shootings at Sandy Hook Elementary School in Newtown, Connecticut. Check local listings for &quot;CBS This Morning&quot; broadcast times." id="857" name="Google Shape;857;p78" title="Texas teen threatens legal action after school tells him to cut off dreadlocks">
            <a:hlinkClick r:id="rId3"/>
          </p:cNvPr>
          <p:cNvPicPr preferRelativeResize="0"/>
          <p:nvPr/>
        </p:nvPicPr>
        <p:blipFill>
          <a:blip r:embed="rId4">
            <a:alphaModFix/>
          </a:blip>
          <a:stretch>
            <a:fillRect/>
          </a:stretch>
        </p:blipFill>
        <p:spPr>
          <a:xfrm>
            <a:off x="5381590" y="1702277"/>
            <a:ext cx="2894250" cy="1627971"/>
          </a:xfrm>
          <a:prstGeom prst="rect">
            <a:avLst/>
          </a:prstGeom>
          <a:noFill/>
          <a:ln>
            <a:noFill/>
          </a:ln>
        </p:spPr>
      </p:pic>
      <p:sp>
        <p:nvSpPr>
          <p:cNvPr id="858" name="Google Shape;858;p78"/>
          <p:cNvSpPr txBox="1"/>
          <p:nvPr/>
        </p:nvSpPr>
        <p:spPr>
          <a:xfrm>
            <a:off x="2475" y="4614900"/>
            <a:ext cx="51750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Glegoo"/>
                <a:ea typeface="Glegoo"/>
                <a:cs typeface="Glegoo"/>
                <a:sym typeface="Glegoo"/>
              </a:rPr>
              <a:t>A</a:t>
            </a:r>
            <a:r>
              <a:rPr lang="en" sz="1300">
                <a:solidFill>
                  <a:schemeClr val="dk2"/>
                </a:solidFill>
                <a:latin typeface="Glegoo"/>
                <a:ea typeface="Glegoo"/>
                <a:cs typeface="Glegoo"/>
                <a:sym typeface="Glegoo"/>
              </a:rPr>
              <a:t> boy cannot walk across the stage at his graduation due to his locs in Texas. (0:00 - 1:55)</a:t>
            </a:r>
            <a:endParaRPr sz="1600">
              <a:latin typeface="Glegoo"/>
              <a:ea typeface="Glegoo"/>
              <a:cs typeface="Glegoo"/>
              <a:sym typeface="Glego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7"/>
                                        </p:tgtEl>
                                        <p:attrNameLst>
                                          <p:attrName>style.visibility</p:attrName>
                                        </p:attrNameLst>
                                      </p:cBhvr>
                                      <p:to>
                                        <p:strVal val="visible"/>
                                      </p:to>
                                    </p:set>
                                    <p:animEffect filter="fade" transition="in">
                                      <p:cBhvr>
                                        <p:cTn dur="1000"/>
                                        <p:tgtEl>
                                          <p:spTgt spid="8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52"/>
          <p:cNvSpPr txBox="1"/>
          <p:nvPr>
            <p:ph type="title"/>
          </p:nvPr>
        </p:nvSpPr>
        <p:spPr>
          <a:xfrm rot="122">
            <a:off x="545250" y="344875"/>
            <a:ext cx="8428500" cy="249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A dress code?</a:t>
            </a:r>
            <a:endParaRPr>
              <a:solidFill>
                <a:schemeClr val="lt1"/>
              </a:solidFill>
            </a:endParaRPr>
          </a:p>
        </p:txBody>
      </p:sp>
      <p:sp>
        <p:nvSpPr>
          <p:cNvPr id="469" name="Google Shape;469;p52"/>
          <p:cNvSpPr/>
          <p:nvPr/>
        </p:nvSpPr>
        <p:spPr>
          <a:xfrm flipH="1">
            <a:off x="7192950" y="909063"/>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52"/>
          <p:cNvSpPr/>
          <p:nvPr/>
        </p:nvSpPr>
        <p:spPr>
          <a:xfrm flipH="1">
            <a:off x="7590376" y="1183272"/>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1" name="Google Shape;471;p52"/>
          <p:cNvGrpSpPr/>
          <p:nvPr/>
        </p:nvGrpSpPr>
        <p:grpSpPr>
          <a:xfrm>
            <a:off x="62625" y="2331514"/>
            <a:ext cx="1113859" cy="1034073"/>
            <a:chOff x="720000" y="3075576"/>
            <a:chExt cx="1113859" cy="1034073"/>
          </a:xfrm>
        </p:grpSpPr>
        <p:sp>
          <p:nvSpPr>
            <p:cNvPr id="472" name="Google Shape;472;p52"/>
            <p:cNvSpPr/>
            <p:nvPr/>
          </p:nvSpPr>
          <p:spPr>
            <a:xfrm>
              <a:off x="1078632" y="3085078"/>
              <a:ext cx="747646" cy="747670"/>
            </a:xfrm>
            <a:custGeom>
              <a:rect b="b" l="l" r="r" t="t"/>
              <a:pathLst>
                <a:path extrusionOk="0" h="10072" w="10071">
                  <a:moveTo>
                    <a:pt x="0" y="1"/>
                  </a:moveTo>
                  <a:lnTo>
                    <a:pt x="0" y="10071"/>
                  </a:lnTo>
                  <a:lnTo>
                    <a:pt x="10071" y="10071"/>
                  </a:lnTo>
                  <a:lnTo>
                    <a:pt x="1007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52"/>
            <p:cNvSpPr/>
            <p:nvPr/>
          </p:nvSpPr>
          <p:spPr>
            <a:xfrm>
              <a:off x="1071506" y="3078026"/>
              <a:ext cx="761899" cy="761700"/>
            </a:xfrm>
            <a:custGeom>
              <a:rect b="b" l="l" r="r" t="t"/>
              <a:pathLst>
                <a:path extrusionOk="0" h="10261" w="10263">
                  <a:moveTo>
                    <a:pt x="10072" y="190"/>
                  </a:moveTo>
                  <a:lnTo>
                    <a:pt x="10072" y="10072"/>
                  </a:lnTo>
                  <a:lnTo>
                    <a:pt x="192" y="10072"/>
                  </a:lnTo>
                  <a:lnTo>
                    <a:pt x="192" y="190"/>
                  </a:lnTo>
                  <a:close/>
                  <a:moveTo>
                    <a:pt x="1" y="0"/>
                  </a:moveTo>
                  <a:lnTo>
                    <a:pt x="1" y="10261"/>
                  </a:lnTo>
                  <a:lnTo>
                    <a:pt x="10262" y="10261"/>
                  </a:lnTo>
                  <a:lnTo>
                    <a:pt x="102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52"/>
            <p:cNvSpPr/>
            <p:nvPr/>
          </p:nvSpPr>
          <p:spPr>
            <a:xfrm>
              <a:off x="727721" y="3838181"/>
              <a:ext cx="1098567" cy="264416"/>
            </a:xfrm>
            <a:custGeom>
              <a:rect b="b" l="l" r="r" t="t"/>
              <a:pathLst>
                <a:path extrusionOk="0" h="3562" w="14798">
                  <a:moveTo>
                    <a:pt x="4727" y="0"/>
                  </a:moveTo>
                  <a:lnTo>
                    <a:pt x="1" y="3562"/>
                  </a:lnTo>
                  <a:lnTo>
                    <a:pt x="11271" y="3562"/>
                  </a:lnTo>
                  <a:lnTo>
                    <a:pt x="147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52"/>
            <p:cNvSpPr/>
            <p:nvPr/>
          </p:nvSpPr>
          <p:spPr>
            <a:xfrm>
              <a:off x="720000" y="3831054"/>
              <a:ext cx="1113859" cy="278595"/>
            </a:xfrm>
            <a:custGeom>
              <a:rect b="b" l="l" r="r" t="t"/>
              <a:pathLst>
                <a:path extrusionOk="0" h="3753" w="15004">
                  <a:moveTo>
                    <a:pt x="14673" y="192"/>
                  </a:moveTo>
                  <a:lnTo>
                    <a:pt x="11336" y="3561"/>
                  </a:lnTo>
                  <a:lnTo>
                    <a:pt x="388" y="3561"/>
                  </a:lnTo>
                  <a:lnTo>
                    <a:pt x="4862" y="192"/>
                  </a:lnTo>
                  <a:close/>
                  <a:moveTo>
                    <a:pt x="4830" y="0"/>
                  </a:moveTo>
                  <a:cubicBezTo>
                    <a:pt x="4809" y="0"/>
                    <a:pt x="4790" y="7"/>
                    <a:pt x="4773" y="20"/>
                  </a:cubicBezTo>
                  <a:lnTo>
                    <a:pt x="45" y="3581"/>
                  </a:lnTo>
                  <a:cubicBezTo>
                    <a:pt x="13" y="3606"/>
                    <a:pt x="1" y="3648"/>
                    <a:pt x="13" y="3687"/>
                  </a:cubicBezTo>
                  <a:cubicBezTo>
                    <a:pt x="27" y="3726"/>
                    <a:pt x="61" y="3752"/>
                    <a:pt x="103" y="3752"/>
                  </a:cubicBezTo>
                  <a:lnTo>
                    <a:pt x="11375" y="3752"/>
                  </a:lnTo>
                  <a:cubicBezTo>
                    <a:pt x="11401" y="3752"/>
                    <a:pt x="11425" y="3742"/>
                    <a:pt x="11443" y="3723"/>
                  </a:cubicBezTo>
                  <a:lnTo>
                    <a:pt x="14968" y="163"/>
                  </a:lnTo>
                  <a:cubicBezTo>
                    <a:pt x="14995" y="136"/>
                    <a:pt x="15003" y="94"/>
                    <a:pt x="14989" y="59"/>
                  </a:cubicBezTo>
                  <a:cubicBezTo>
                    <a:pt x="14973" y="23"/>
                    <a:pt x="14940" y="0"/>
                    <a:pt x="149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52"/>
            <p:cNvSpPr/>
            <p:nvPr/>
          </p:nvSpPr>
          <p:spPr>
            <a:xfrm>
              <a:off x="727721" y="3085078"/>
              <a:ext cx="350995" cy="1011937"/>
            </a:xfrm>
            <a:custGeom>
              <a:rect b="b" l="l" r="r" t="t"/>
              <a:pathLst>
                <a:path extrusionOk="0" h="13632" w="4728">
                  <a:moveTo>
                    <a:pt x="4727" y="1"/>
                  </a:moveTo>
                  <a:lnTo>
                    <a:pt x="1" y="3606"/>
                  </a:lnTo>
                  <a:lnTo>
                    <a:pt x="1" y="13632"/>
                  </a:lnTo>
                  <a:lnTo>
                    <a:pt x="4727" y="10071"/>
                  </a:lnTo>
                  <a:lnTo>
                    <a:pt x="472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52"/>
            <p:cNvSpPr/>
            <p:nvPr/>
          </p:nvSpPr>
          <p:spPr>
            <a:xfrm>
              <a:off x="722969" y="3075576"/>
              <a:ext cx="360497" cy="1030941"/>
            </a:xfrm>
            <a:custGeom>
              <a:rect b="b" l="l" r="r" t="t"/>
              <a:pathLst>
                <a:path extrusionOk="0" h="13888" w="4856">
                  <a:moveTo>
                    <a:pt x="4728" y="257"/>
                  </a:moveTo>
                  <a:lnTo>
                    <a:pt x="4728" y="10167"/>
                  </a:lnTo>
                  <a:lnTo>
                    <a:pt x="128" y="13632"/>
                  </a:lnTo>
                  <a:lnTo>
                    <a:pt x="128" y="3765"/>
                  </a:lnTo>
                  <a:lnTo>
                    <a:pt x="4728" y="257"/>
                  </a:lnTo>
                  <a:close/>
                  <a:moveTo>
                    <a:pt x="4856" y="0"/>
                  </a:moveTo>
                  <a:lnTo>
                    <a:pt x="0" y="3703"/>
                  </a:lnTo>
                  <a:lnTo>
                    <a:pt x="0" y="13888"/>
                  </a:lnTo>
                  <a:lnTo>
                    <a:pt x="4831" y="10250"/>
                  </a:lnTo>
                  <a:lnTo>
                    <a:pt x="4856" y="10230"/>
                  </a:lnTo>
                  <a:lnTo>
                    <a:pt x="485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52"/>
            <p:cNvSpPr/>
            <p:nvPr/>
          </p:nvSpPr>
          <p:spPr>
            <a:xfrm flipH="1">
              <a:off x="1118569" y="3124965"/>
              <a:ext cx="667800" cy="6678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 name="Google Shape;479;p52"/>
          <p:cNvGrpSpPr/>
          <p:nvPr/>
        </p:nvGrpSpPr>
        <p:grpSpPr>
          <a:xfrm>
            <a:off x="8287573" y="4366456"/>
            <a:ext cx="642267" cy="596427"/>
            <a:chOff x="2516575" y="1074625"/>
            <a:chExt cx="511400" cy="474900"/>
          </a:xfrm>
        </p:grpSpPr>
        <p:sp>
          <p:nvSpPr>
            <p:cNvPr id="480" name="Google Shape;480;p52"/>
            <p:cNvSpPr/>
            <p:nvPr/>
          </p:nvSpPr>
          <p:spPr>
            <a:xfrm>
              <a:off x="2516575" y="1078625"/>
              <a:ext cx="511400" cy="466750"/>
            </a:xfrm>
            <a:custGeom>
              <a:rect b="b" l="l" r="r" t="t"/>
              <a:pathLst>
                <a:path extrusionOk="0" h="18670" w="20456">
                  <a:moveTo>
                    <a:pt x="13783" y="0"/>
                  </a:moveTo>
                  <a:cubicBezTo>
                    <a:pt x="13320" y="0"/>
                    <a:pt x="12852" y="140"/>
                    <a:pt x="12427" y="338"/>
                  </a:cubicBezTo>
                  <a:cubicBezTo>
                    <a:pt x="11116" y="950"/>
                    <a:pt x="10105" y="2104"/>
                    <a:pt x="9477" y="3409"/>
                  </a:cubicBezTo>
                  <a:cubicBezTo>
                    <a:pt x="8719" y="4984"/>
                    <a:pt x="8473" y="6342"/>
                    <a:pt x="8565" y="8102"/>
                  </a:cubicBezTo>
                  <a:cubicBezTo>
                    <a:pt x="7125" y="7325"/>
                    <a:pt x="6057" y="6118"/>
                    <a:pt x="5002" y="4896"/>
                  </a:cubicBezTo>
                  <a:cubicBezTo>
                    <a:pt x="4445" y="4249"/>
                    <a:pt x="3863" y="3535"/>
                    <a:pt x="3038" y="3312"/>
                  </a:cubicBezTo>
                  <a:cubicBezTo>
                    <a:pt x="2885" y="3271"/>
                    <a:pt x="2729" y="3251"/>
                    <a:pt x="2573" y="3251"/>
                  </a:cubicBezTo>
                  <a:cubicBezTo>
                    <a:pt x="1686" y="3251"/>
                    <a:pt x="801" y="3885"/>
                    <a:pt x="588" y="4759"/>
                  </a:cubicBezTo>
                  <a:cubicBezTo>
                    <a:pt x="276" y="6034"/>
                    <a:pt x="1267" y="7265"/>
                    <a:pt x="2345" y="8018"/>
                  </a:cubicBezTo>
                  <a:cubicBezTo>
                    <a:pt x="3759" y="9004"/>
                    <a:pt x="5448" y="9588"/>
                    <a:pt x="7168" y="9689"/>
                  </a:cubicBezTo>
                  <a:lnTo>
                    <a:pt x="2685" y="9977"/>
                  </a:lnTo>
                  <a:cubicBezTo>
                    <a:pt x="1908" y="10026"/>
                    <a:pt x="1032" y="10127"/>
                    <a:pt x="558" y="10746"/>
                  </a:cubicBezTo>
                  <a:cubicBezTo>
                    <a:pt x="1" y="11473"/>
                    <a:pt x="347" y="12616"/>
                    <a:pt x="1089" y="13156"/>
                  </a:cubicBezTo>
                  <a:cubicBezTo>
                    <a:pt x="1619" y="13540"/>
                    <a:pt x="2276" y="13678"/>
                    <a:pt x="2939" y="13678"/>
                  </a:cubicBezTo>
                  <a:cubicBezTo>
                    <a:pt x="3206" y="13678"/>
                    <a:pt x="3473" y="13656"/>
                    <a:pt x="3733" y="13618"/>
                  </a:cubicBezTo>
                  <a:cubicBezTo>
                    <a:pt x="5353" y="13384"/>
                    <a:pt x="6908" y="12605"/>
                    <a:pt x="7979" y="11368"/>
                  </a:cubicBezTo>
                  <a:lnTo>
                    <a:pt x="7979" y="11368"/>
                  </a:lnTo>
                  <a:cubicBezTo>
                    <a:pt x="7370" y="12699"/>
                    <a:pt x="6759" y="14030"/>
                    <a:pt x="6150" y="15360"/>
                  </a:cubicBezTo>
                  <a:cubicBezTo>
                    <a:pt x="5739" y="16258"/>
                    <a:pt x="5350" y="17390"/>
                    <a:pt x="5972" y="18157"/>
                  </a:cubicBezTo>
                  <a:cubicBezTo>
                    <a:pt x="6257" y="18508"/>
                    <a:pt x="6696" y="18669"/>
                    <a:pt x="7149" y="18669"/>
                  </a:cubicBezTo>
                  <a:cubicBezTo>
                    <a:pt x="7538" y="18669"/>
                    <a:pt x="7938" y="18551"/>
                    <a:pt x="8259" y="18332"/>
                  </a:cubicBezTo>
                  <a:cubicBezTo>
                    <a:pt x="8952" y="17859"/>
                    <a:pt x="9340" y="17050"/>
                    <a:pt x="9583" y="16247"/>
                  </a:cubicBezTo>
                  <a:cubicBezTo>
                    <a:pt x="10102" y="14523"/>
                    <a:pt x="10100" y="12687"/>
                    <a:pt x="9962" y="10892"/>
                  </a:cubicBezTo>
                  <a:lnTo>
                    <a:pt x="9962" y="10892"/>
                  </a:lnTo>
                  <a:cubicBezTo>
                    <a:pt x="10442" y="12259"/>
                    <a:pt x="10924" y="13628"/>
                    <a:pt x="11407" y="14995"/>
                  </a:cubicBezTo>
                  <a:cubicBezTo>
                    <a:pt x="11610" y="15573"/>
                    <a:pt x="11822" y="16167"/>
                    <a:pt x="12225" y="16631"/>
                  </a:cubicBezTo>
                  <a:cubicBezTo>
                    <a:pt x="12552" y="17008"/>
                    <a:pt x="13037" y="17282"/>
                    <a:pt x="13525" y="17282"/>
                  </a:cubicBezTo>
                  <a:cubicBezTo>
                    <a:pt x="13637" y="17282"/>
                    <a:pt x="13750" y="17267"/>
                    <a:pt x="13860" y="17236"/>
                  </a:cubicBezTo>
                  <a:cubicBezTo>
                    <a:pt x="14538" y="17045"/>
                    <a:pt x="14917" y="16320"/>
                    <a:pt x="15076" y="15634"/>
                  </a:cubicBezTo>
                  <a:cubicBezTo>
                    <a:pt x="15676" y="13044"/>
                    <a:pt x="13934" y="10137"/>
                    <a:pt x="11367" y="9445"/>
                  </a:cubicBezTo>
                  <a:lnTo>
                    <a:pt x="11367" y="9445"/>
                  </a:lnTo>
                  <a:cubicBezTo>
                    <a:pt x="13392" y="9504"/>
                    <a:pt x="15414" y="9562"/>
                    <a:pt x="17437" y="9622"/>
                  </a:cubicBezTo>
                  <a:cubicBezTo>
                    <a:pt x="17577" y="9626"/>
                    <a:pt x="17719" y="9630"/>
                    <a:pt x="17861" y="9630"/>
                  </a:cubicBezTo>
                  <a:cubicBezTo>
                    <a:pt x="18430" y="9630"/>
                    <a:pt x="19004" y="9573"/>
                    <a:pt x="19472" y="9265"/>
                  </a:cubicBezTo>
                  <a:cubicBezTo>
                    <a:pt x="20340" y="8694"/>
                    <a:pt x="20455" y="7274"/>
                    <a:pt x="19693" y="6569"/>
                  </a:cubicBezTo>
                  <a:cubicBezTo>
                    <a:pt x="19083" y="6005"/>
                    <a:pt x="18169" y="5958"/>
                    <a:pt x="17338" y="5948"/>
                  </a:cubicBezTo>
                  <a:cubicBezTo>
                    <a:pt x="17140" y="5945"/>
                    <a:pt x="16941" y="5943"/>
                    <a:pt x="16741" y="5943"/>
                  </a:cubicBezTo>
                  <a:cubicBezTo>
                    <a:pt x="14417" y="5943"/>
                    <a:pt x="11948" y="6170"/>
                    <a:pt x="10300" y="7763"/>
                  </a:cubicBezTo>
                  <a:cubicBezTo>
                    <a:pt x="11565" y="5680"/>
                    <a:pt x="14028" y="4519"/>
                    <a:pt x="15191" y="2378"/>
                  </a:cubicBezTo>
                  <a:cubicBezTo>
                    <a:pt x="15357" y="2069"/>
                    <a:pt x="15497" y="1734"/>
                    <a:pt x="15484" y="1385"/>
                  </a:cubicBezTo>
                  <a:cubicBezTo>
                    <a:pt x="15461" y="747"/>
                    <a:pt x="14907" y="213"/>
                    <a:pt x="14286" y="60"/>
                  </a:cubicBezTo>
                  <a:cubicBezTo>
                    <a:pt x="14121" y="19"/>
                    <a:pt x="13952" y="0"/>
                    <a:pt x="137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52"/>
            <p:cNvSpPr/>
            <p:nvPr/>
          </p:nvSpPr>
          <p:spPr>
            <a:xfrm>
              <a:off x="2518375" y="1074625"/>
              <a:ext cx="508300" cy="474900"/>
            </a:xfrm>
            <a:custGeom>
              <a:rect b="b" l="l" r="r" t="t"/>
              <a:pathLst>
                <a:path extrusionOk="0" h="18996" w="20332">
                  <a:moveTo>
                    <a:pt x="13707" y="324"/>
                  </a:moveTo>
                  <a:cubicBezTo>
                    <a:pt x="13869" y="324"/>
                    <a:pt x="14025" y="342"/>
                    <a:pt x="14174" y="379"/>
                  </a:cubicBezTo>
                  <a:cubicBezTo>
                    <a:pt x="14767" y="525"/>
                    <a:pt x="15229" y="1029"/>
                    <a:pt x="15247" y="1551"/>
                  </a:cubicBezTo>
                  <a:cubicBezTo>
                    <a:pt x="15259" y="1886"/>
                    <a:pt x="15107" y="2212"/>
                    <a:pt x="14973" y="2459"/>
                  </a:cubicBezTo>
                  <a:cubicBezTo>
                    <a:pt x="14385" y="3544"/>
                    <a:pt x="13427" y="4396"/>
                    <a:pt x="12501" y="5220"/>
                  </a:cubicBezTo>
                  <a:cubicBezTo>
                    <a:pt x="11620" y="6005"/>
                    <a:pt x="10709" y="6815"/>
                    <a:pt x="10088" y="7839"/>
                  </a:cubicBezTo>
                  <a:lnTo>
                    <a:pt x="9429" y="8922"/>
                  </a:lnTo>
                  <a:lnTo>
                    <a:pt x="10340" y="8039"/>
                  </a:lnTo>
                  <a:cubicBezTo>
                    <a:pt x="11953" y="6480"/>
                    <a:pt x="14403" y="6266"/>
                    <a:pt x="16678" y="6266"/>
                  </a:cubicBezTo>
                  <a:cubicBezTo>
                    <a:pt x="16875" y="6266"/>
                    <a:pt x="17070" y="6267"/>
                    <a:pt x="17264" y="6270"/>
                  </a:cubicBezTo>
                  <a:cubicBezTo>
                    <a:pt x="18095" y="6280"/>
                    <a:pt x="18952" y="6333"/>
                    <a:pt x="19509" y="6847"/>
                  </a:cubicBezTo>
                  <a:cubicBezTo>
                    <a:pt x="19832" y="7144"/>
                    <a:pt x="19999" y="7617"/>
                    <a:pt x="19958" y="8111"/>
                  </a:cubicBezTo>
                  <a:cubicBezTo>
                    <a:pt x="19919" y="8606"/>
                    <a:pt x="19676" y="9045"/>
                    <a:pt x="19311" y="9286"/>
                  </a:cubicBezTo>
                  <a:cubicBezTo>
                    <a:pt x="18886" y="9565"/>
                    <a:pt x="18364" y="9623"/>
                    <a:pt x="17778" y="9623"/>
                  </a:cubicBezTo>
                  <a:cubicBezTo>
                    <a:pt x="17646" y="9623"/>
                    <a:pt x="17510" y="9620"/>
                    <a:pt x="17371" y="9616"/>
                  </a:cubicBezTo>
                  <a:lnTo>
                    <a:pt x="9912" y="9398"/>
                  </a:lnTo>
                  <a:lnTo>
                    <a:pt x="11254" y="9759"/>
                  </a:lnTo>
                  <a:cubicBezTo>
                    <a:pt x="13751" y="10434"/>
                    <a:pt x="15429" y="13235"/>
                    <a:pt x="14845" y="15755"/>
                  </a:cubicBezTo>
                  <a:cubicBezTo>
                    <a:pt x="14759" y="16132"/>
                    <a:pt x="14476" y="17031"/>
                    <a:pt x="13744" y="17237"/>
                  </a:cubicBezTo>
                  <a:cubicBezTo>
                    <a:pt x="13648" y="17264"/>
                    <a:pt x="13550" y="17277"/>
                    <a:pt x="13454" y="17277"/>
                  </a:cubicBezTo>
                  <a:cubicBezTo>
                    <a:pt x="12999" y="17277"/>
                    <a:pt x="12553" y="17002"/>
                    <a:pt x="12276" y="16683"/>
                  </a:cubicBezTo>
                  <a:cubicBezTo>
                    <a:pt x="11889" y="16237"/>
                    <a:pt x="11686" y="15659"/>
                    <a:pt x="11489" y="15100"/>
                  </a:cubicBezTo>
                  <a:lnTo>
                    <a:pt x="9631" y="9825"/>
                  </a:lnTo>
                  <a:lnTo>
                    <a:pt x="9727" y="11064"/>
                  </a:lnTo>
                  <a:cubicBezTo>
                    <a:pt x="9842" y="12569"/>
                    <a:pt x="9907" y="14531"/>
                    <a:pt x="9354" y="16358"/>
                  </a:cubicBezTo>
                  <a:cubicBezTo>
                    <a:pt x="9062" y="17324"/>
                    <a:pt x="8650" y="17978"/>
                    <a:pt x="8094" y="18356"/>
                  </a:cubicBezTo>
                  <a:cubicBezTo>
                    <a:pt x="7806" y="18552"/>
                    <a:pt x="7434" y="18664"/>
                    <a:pt x="7072" y="18664"/>
                  </a:cubicBezTo>
                  <a:cubicBezTo>
                    <a:pt x="6671" y="18664"/>
                    <a:pt x="6281" y="18527"/>
                    <a:pt x="6026" y="18213"/>
                  </a:cubicBezTo>
                  <a:cubicBezTo>
                    <a:pt x="5457" y="17511"/>
                    <a:pt x="5834" y="16441"/>
                    <a:pt x="6225" y="15587"/>
                  </a:cubicBezTo>
                  <a:lnTo>
                    <a:pt x="8531" y="10556"/>
                  </a:lnTo>
                  <a:lnTo>
                    <a:pt x="8531" y="10556"/>
                  </a:lnTo>
                  <a:lnTo>
                    <a:pt x="7780" y="11418"/>
                  </a:lnTo>
                  <a:cubicBezTo>
                    <a:pt x="6775" y="12578"/>
                    <a:pt x="5265" y="13378"/>
                    <a:pt x="3635" y="13612"/>
                  </a:cubicBezTo>
                  <a:cubicBezTo>
                    <a:pt x="3361" y="13651"/>
                    <a:pt x="3101" y="13671"/>
                    <a:pt x="2856" y="13671"/>
                  </a:cubicBezTo>
                  <a:cubicBezTo>
                    <a:pt x="2147" y="13671"/>
                    <a:pt x="1562" y="13506"/>
                    <a:pt x="1111" y="13180"/>
                  </a:cubicBezTo>
                  <a:cubicBezTo>
                    <a:pt x="734" y="12905"/>
                    <a:pt x="457" y="12444"/>
                    <a:pt x="388" y="11976"/>
                  </a:cubicBezTo>
                  <a:cubicBezTo>
                    <a:pt x="349" y="11715"/>
                    <a:pt x="358" y="11333"/>
                    <a:pt x="613" y="11000"/>
                  </a:cubicBezTo>
                  <a:cubicBezTo>
                    <a:pt x="1041" y="10442"/>
                    <a:pt x="1874" y="10344"/>
                    <a:pt x="2622" y="10296"/>
                  </a:cubicBezTo>
                  <a:lnTo>
                    <a:pt x="7103" y="10007"/>
                  </a:lnTo>
                  <a:lnTo>
                    <a:pt x="7102" y="9680"/>
                  </a:lnTo>
                  <a:cubicBezTo>
                    <a:pt x="5400" y="9582"/>
                    <a:pt x="3762" y="9014"/>
                    <a:pt x="2364" y="8041"/>
                  </a:cubicBezTo>
                  <a:cubicBezTo>
                    <a:pt x="1355" y="7335"/>
                    <a:pt x="379" y="6154"/>
                    <a:pt x="673" y="4954"/>
                  </a:cubicBezTo>
                  <a:cubicBezTo>
                    <a:pt x="782" y="4507"/>
                    <a:pt x="1096" y="4103"/>
                    <a:pt x="1535" y="3844"/>
                  </a:cubicBezTo>
                  <a:cubicBezTo>
                    <a:pt x="1838" y="3665"/>
                    <a:pt x="2174" y="3572"/>
                    <a:pt x="2499" y="3572"/>
                  </a:cubicBezTo>
                  <a:cubicBezTo>
                    <a:pt x="2643" y="3572"/>
                    <a:pt x="2785" y="3590"/>
                    <a:pt x="2922" y="3627"/>
                  </a:cubicBezTo>
                  <a:cubicBezTo>
                    <a:pt x="3658" y="3827"/>
                    <a:pt x="4201" y="4457"/>
                    <a:pt x="4725" y="5066"/>
                  </a:cubicBezTo>
                  <a:lnTo>
                    <a:pt x="4805" y="5160"/>
                  </a:lnTo>
                  <a:cubicBezTo>
                    <a:pt x="5735" y="6238"/>
                    <a:pt x="6893" y="7580"/>
                    <a:pt x="8415" y="8404"/>
                  </a:cubicBezTo>
                  <a:lnTo>
                    <a:pt x="8671" y="8542"/>
                  </a:lnTo>
                  <a:lnTo>
                    <a:pt x="8655" y="8252"/>
                  </a:lnTo>
                  <a:cubicBezTo>
                    <a:pt x="8562" y="6491"/>
                    <a:pt x="8821" y="5156"/>
                    <a:pt x="9550" y="3640"/>
                  </a:cubicBezTo>
                  <a:cubicBezTo>
                    <a:pt x="10213" y="2265"/>
                    <a:pt x="11233" y="1201"/>
                    <a:pt x="12423" y="647"/>
                  </a:cubicBezTo>
                  <a:cubicBezTo>
                    <a:pt x="12885" y="432"/>
                    <a:pt x="13314" y="324"/>
                    <a:pt x="13707" y="324"/>
                  </a:cubicBezTo>
                  <a:close/>
                  <a:moveTo>
                    <a:pt x="13705" y="1"/>
                  </a:moveTo>
                  <a:cubicBezTo>
                    <a:pt x="13265" y="1"/>
                    <a:pt x="12788" y="119"/>
                    <a:pt x="12284" y="354"/>
                  </a:cubicBezTo>
                  <a:cubicBezTo>
                    <a:pt x="11026" y="940"/>
                    <a:pt x="9950" y="2059"/>
                    <a:pt x="9256" y="3502"/>
                  </a:cubicBezTo>
                  <a:cubicBezTo>
                    <a:pt x="8542" y="4984"/>
                    <a:pt x="8263" y="6301"/>
                    <a:pt x="8317" y="7976"/>
                  </a:cubicBezTo>
                  <a:cubicBezTo>
                    <a:pt x="7082" y="7244"/>
                    <a:pt x="6141" y="6210"/>
                    <a:pt x="5053" y="4951"/>
                  </a:cubicBezTo>
                  <a:lnTo>
                    <a:pt x="4973" y="4858"/>
                  </a:lnTo>
                  <a:cubicBezTo>
                    <a:pt x="4417" y="4212"/>
                    <a:pt x="3843" y="3543"/>
                    <a:pt x="3008" y="3316"/>
                  </a:cubicBezTo>
                  <a:cubicBezTo>
                    <a:pt x="2844" y="3272"/>
                    <a:pt x="2674" y="3250"/>
                    <a:pt x="2501" y="3250"/>
                  </a:cubicBezTo>
                  <a:cubicBezTo>
                    <a:pt x="2117" y="3250"/>
                    <a:pt x="1723" y="3358"/>
                    <a:pt x="1369" y="3568"/>
                  </a:cubicBezTo>
                  <a:cubicBezTo>
                    <a:pt x="856" y="3870"/>
                    <a:pt x="487" y="4349"/>
                    <a:pt x="357" y="4880"/>
                  </a:cubicBezTo>
                  <a:cubicBezTo>
                    <a:pt x="24" y="6242"/>
                    <a:pt x="1080" y="7546"/>
                    <a:pt x="2180" y="8313"/>
                  </a:cubicBezTo>
                  <a:cubicBezTo>
                    <a:pt x="3189" y="9015"/>
                    <a:pt x="4320" y="9514"/>
                    <a:pt x="5508" y="9788"/>
                  </a:cubicBezTo>
                  <a:lnTo>
                    <a:pt x="2603" y="9975"/>
                  </a:lnTo>
                  <a:cubicBezTo>
                    <a:pt x="1783" y="10027"/>
                    <a:pt x="867" y="10139"/>
                    <a:pt x="356" y="10807"/>
                  </a:cubicBezTo>
                  <a:cubicBezTo>
                    <a:pt x="103" y="11136"/>
                    <a:pt x="1" y="11571"/>
                    <a:pt x="67" y="12028"/>
                  </a:cubicBezTo>
                  <a:cubicBezTo>
                    <a:pt x="149" y="12588"/>
                    <a:pt x="468" y="13119"/>
                    <a:pt x="920" y="13448"/>
                  </a:cubicBezTo>
                  <a:cubicBezTo>
                    <a:pt x="1429" y="13817"/>
                    <a:pt x="2077" y="14002"/>
                    <a:pt x="2856" y="14002"/>
                  </a:cubicBezTo>
                  <a:cubicBezTo>
                    <a:pt x="3117" y="14002"/>
                    <a:pt x="3393" y="13981"/>
                    <a:pt x="3683" y="13939"/>
                  </a:cubicBezTo>
                  <a:cubicBezTo>
                    <a:pt x="5069" y="13741"/>
                    <a:pt x="6374" y="13148"/>
                    <a:pt x="7381" y="12281"/>
                  </a:cubicBezTo>
                  <a:lnTo>
                    <a:pt x="7381" y="12281"/>
                  </a:lnTo>
                  <a:lnTo>
                    <a:pt x="5927" y="15451"/>
                  </a:lnTo>
                  <a:cubicBezTo>
                    <a:pt x="5496" y="16392"/>
                    <a:pt x="5090" y="17578"/>
                    <a:pt x="5772" y="18420"/>
                  </a:cubicBezTo>
                  <a:cubicBezTo>
                    <a:pt x="6099" y="18823"/>
                    <a:pt x="6578" y="18995"/>
                    <a:pt x="7065" y="18995"/>
                  </a:cubicBezTo>
                  <a:cubicBezTo>
                    <a:pt x="7498" y="18995"/>
                    <a:pt x="7937" y="18859"/>
                    <a:pt x="8277" y="18634"/>
                  </a:cubicBezTo>
                  <a:cubicBezTo>
                    <a:pt x="8898" y="18212"/>
                    <a:pt x="9352" y="17500"/>
                    <a:pt x="9667" y="16460"/>
                  </a:cubicBezTo>
                  <a:cubicBezTo>
                    <a:pt x="10099" y="15025"/>
                    <a:pt x="10163" y="13519"/>
                    <a:pt x="10119" y="12205"/>
                  </a:cubicBezTo>
                  <a:lnTo>
                    <a:pt x="10119" y="12205"/>
                  </a:lnTo>
                  <a:lnTo>
                    <a:pt x="11179" y="15216"/>
                  </a:lnTo>
                  <a:cubicBezTo>
                    <a:pt x="11376" y="15776"/>
                    <a:pt x="11600" y="16411"/>
                    <a:pt x="12028" y="16904"/>
                  </a:cubicBezTo>
                  <a:cubicBezTo>
                    <a:pt x="12420" y="17356"/>
                    <a:pt x="12948" y="17611"/>
                    <a:pt x="13450" y="17611"/>
                  </a:cubicBezTo>
                  <a:cubicBezTo>
                    <a:pt x="13580" y="17611"/>
                    <a:pt x="13708" y="17594"/>
                    <a:pt x="13831" y="17559"/>
                  </a:cubicBezTo>
                  <a:cubicBezTo>
                    <a:pt x="14731" y="17307"/>
                    <a:pt x="15062" y="16270"/>
                    <a:pt x="15162" y="15837"/>
                  </a:cubicBezTo>
                  <a:cubicBezTo>
                    <a:pt x="15710" y="13473"/>
                    <a:pt x="14388" y="10877"/>
                    <a:pt x="12249" y="9801"/>
                  </a:cubicBezTo>
                  <a:lnTo>
                    <a:pt x="12249" y="9801"/>
                  </a:lnTo>
                  <a:lnTo>
                    <a:pt x="17359" y="9951"/>
                  </a:lnTo>
                  <a:cubicBezTo>
                    <a:pt x="17502" y="9955"/>
                    <a:pt x="17642" y="9958"/>
                    <a:pt x="17779" y="9958"/>
                  </a:cubicBezTo>
                  <a:cubicBezTo>
                    <a:pt x="18420" y="9958"/>
                    <a:pt x="18994" y="9891"/>
                    <a:pt x="19489" y="9566"/>
                  </a:cubicBezTo>
                  <a:cubicBezTo>
                    <a:pt x="19938" y="9271"/>
                    <a:pt x="20236" y="8740"/>
                    <a:pt x="20284" y="8146"/>
                  </a:cubicBezTo>
                  <a:cubicBezTo>
                    <a:pt x="20332" y="7550"/>
                    <a:pt x="20125" y="6978"/>
                    <a:pt x="19730" y="6614"/>
                  </a:cubicBezTo>
                  <a:cubicBezTo>
                    <a:pt x="19086" y="6021"/>
                    <a:pt x="18161" y="5960"/>
                    <a:pt x="17266" y="5949"/>
                  </a:cubicBezTo>
                  <a:cubicBezTo>
                    <a:pt x="17072" y="5946"/>
                    <a:pt x="16876" y="5944"/>
                    <a:pt x="16679" y="5944"/>
                  </a:cubicBezTo>
                  <a:cubicBezTo>
                    <a:pt x="14737" y="5944"/>
                    <a:pt x="12666" y="6100"/>
                    <a:pt x="11047" y="7089"/>
                  </a:cubicBezTo>
                  <a:cubicBezTo>
                    <a:pt x="11554" y="6506"/>
                    <a:pt x="12142" y="5981"/>
                    <a:pt x="12718" y="5469"/>
                  </a:cubicBezTo>
                  <a:cubicBezTo>
                    <a:pt x="13665" y="4627"/>
                    <a:pt x="14645" y="3755"/>
                    <a:pt x="15260" y="2620"/>
                  </a:cubicBezTo>
                  <a:cubicBezTo>
                    <a:pt x="15414" y="2337"/>
                    <a:pt x="15587" y="1959"/>
                    <a:pt x="15573" y="1544"/>
                  </a:cubicBezTo>
                  <a:cubicBezTo>
                    <a:pt x="15546" y="782"/>
                    <a:pt x="14889" y="223"/>
                    <a:pt x="14252" y="66"/>
                  </a:cubicBezTo>
                  <a:cubicBezTo>
                    <a:pt x="14077" y="23"/>
                    <a:pt x="13894" y="1"/>
                    <a:pt x="137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52"/>
            <p:cNvSpPr/>
            <p:nvPr/>
          </p:nvSpPr>
          <p:spPr>
            <a:xfrm>
              <a:off x="2590825" y="1155525"/>
              <a:ext cx="351650" cy="323575"/>
            </a:xfrm>
            <a:custGeom>
              <a:rect b="b" l="l" r="r" t="t"/>
              <a:pathLst>
                <a:path extrusionOk="0" h="12943" w="14066">
                  <a:moveTo>
                    <a:pt x="8613" y="1"/>
                  </a:moveTo>
                  <a:cubicBezTo>
                    <a:pt x="8510" y="1"/>
                    <a:pt x="8361" y="55"/>
                    <a:pt x="8154" y="181"/>
                  </a:cubicBezTo>
                  <a:cubicBezTo>
                    <a:pt x="7487" y="586"/>
                    <a:pt x="6998" y="1553"/>
                    <a:pt x="6715" y="2255"/>
                  </a:cubicBezTo>
                  <a:cubicBezTo>
                    <a:pt x="6417" y="2994"/>
                    <a:pt x="6189" y="3833"/>
                    <a:pt x="6179" y="4634"/>
                  </a:cubicBezTo>
                  <a:cubicBezTo>
                    <a:pt x="6175" y="4997"/>
                    <a:pt x="6397" y="5681"/>
                    <a:pt x="5925" y="5741"/>
                  </a:cubicBezTo>
                  <a:cubicBezTo>
                    <a:pt x="5907" y="5743"/>
                    <a:pt x="5888" y="5744"/>
                    <a:pt x="5868" y="5744"/>
                  </a:cubicBezTo>
                  <a:cubicBezTo>
                    <a:pt x="5311" y="5744"/>
                    <a:pt x="4151" y="4856"/>
                    <a:pt x="3707" y="4600"/>
                  </a:cubicBezTo>
                  <a:cubicBezTo>
                    <a:pt x="2967" y="4173"/>
                    <a:pt x="2246" y="3714"/>
                    <a:pt x="1547" y="3223"/>
                  </a:cubicBezTo>
                  <a:cubicBezTo>
                    <a:pt x="1431" y="3142"/>
                    <a:pt x="1304" y="3056"/>
                    <a:pt x="1164" y="3056"/>
                  </a:cubicBezTo>
                  <a:cubicBezTo>
                    <a:pt x="1156" y="3056"/>
                    <a:pt x="1148" y="3056"/>
                    <a:pt x="1140" y="3057"/>
                  </a:cubicBezTo>
                  <a:cubicBezTo>
                    <a:pt x="901" y="3072"/>
                    <a:pt x="753" y="3357"/>
                    <a:pt x="794" y="3594"/>
                  </a:cubicBezTo>
                  <a:cubicBezTo>
                    <a:pt x="836" y="3830"/>
                    <a:pt x="1005" y="4022"/>
                    <a:pt x="1174" y="4192"/>
                  </a:cubicBezTo>
                  <a:cubicBezTo>
                    <a:pt x="2323" y="5347"/>
                    <a:pt x="3797" y="6176"/>
                    <a:pt x="5382" y="6557"/>
                  </a:cubicBezTo>
                  <a:cubicBezTo>
                    <a:pt x="4287" y="6880"/>
                    <a:pt x="3193" y="7205"/>
                    <a:pt x="2098" y="7528"/>
                  </a:cubicBezTo>
                  <a:cubicBezTo>
                    <a:pt x="1553" y="7691"/>
                    <a:pt x="1002" y="7853"/>
                    <a:pt x="494" y="8111"/>
                  </a:cubicBezTo>
                  <a:cubicBezTo>
                    <a:pt x="259" y="8231"/>
                    <a:pt x="0" y="8440"/>
                    <a:pt x="53" y="8699"/>
                  </a:cubicBezTo>
                  <a:cubicBezTo>
                    <a:pt x="94" y="8897"/>
                    <a:pt x="303" y="9010"/>
                    <a:pt x="496" y="9077"/>
                  </a:cubicBezTo>
                  <a:cubicBezTo>
                    <a:pt x="859" y="9202"/>
                    <a:pt x="1239" y="9258"/>
                    <a:pt x="1621" y="9258"/>
                  </a:cubicBezTo>
                  <a:cubicBezTo>
                    <a:pt x="2274" y="9258"/>
                    <a:pt x="2934" y="9094"/>
                    <a:pt x="3533" y="8830"/>
                  </a:cubicBezTo>
                  <a:cubicBezTo>
                    <a:pt x="4484" y="8409"/>
                    <a:pt x="5310" y="7752"/>
                    <a:pt x="6103" y="7081"/>
                  </a:cubicBezTo>
                  <a:lnTo>
                    <a:pt x="6103" y="7081"/>
                  </a:lnTo>
                  <a:cubicBezTo>
                    <a:pt x="5733" y="9102"/>
                    <a:pt x="4176" y="10889"/>
                    <a:pt x="4358" y="12937"/>
                  </a:cubicBezTo>
                  <a:cubicBezTo>
                    <a:pt x="4392" y="12941"/>
                    <a:pt x="4427" y="12942"/>
                    <a:pt x="4461" y="12942"/>
                  </a:cubicBezTo>
                  <a:cubicBezTo>
                    <a:pt x="5053" y="12942"/>
                    <a:pt x="5524" y="12375"/>
                    <a:pt x="5793" y="11826"/>
                  </a:cubicBezTo>
                  <a:cubicBezTo>
                    <a:pt x="6627" y="10113"/>
                    <a:pt x="6618" y="8127"/>
                    <a:pt x="6590" y="6223"/>
                  </a:cubicBezTo>
                  <a:lnTo>
                    <a:pt x="6590" y="6223"/>
                  </a:lnTo>
                  <a:cubicBezTo>
                    <a:pt x="7445" y="7193"/>
                    <a:pt x="8129" y="8315"/>
                    <a:pt x="8601" y="9520"/>
                  </a:cubicBezTo>
                  <a:cubicBezTo>
                    <a:pt x="8691" y="9748"/>
                    <a:pt x="8777" y="9986"/>
                    <a:pt x="8949" y="10162"/>
                  </a:cubicBezTo>
                  <a:cubicBezTo>
                    <a:pt x="9065" y="10279"/>
                    <a:pt x="9233" y="10359"/>
                    <a:pt x="9394" y="10359"/>
                  </a:cubicBezTo>
                  <a:cubicBezTo>
                    <a:pt x="9472" y="10359"/>
                    <a:pt x="9549" y="10340"/>
                    <a:pt x="9617" y="10298"/>
                  </a:cubicBezTo>
                  <a:cubicBezTo>
                    <a:pt x="9894" y="10128"/>
                    <a:pt x="9868" y="9718"/>
                    <a:pt x="9778" y="9405"/>
                  </a:cubicBezTo>
                  <a:cubicBezTo>
                    <a:pt x="9387" y="8038"/>
                    <a:pt x="8412" y="6847"/>
                    <a:pt x="7149" y="6192"/>
                  </a:cubicBezTo>
                  <a:cubicBezTo>
                    <a:pt x="8951" y="5664"/>
                    <a:pt x="10827" y="5394"/>
                    <a:pt x="12707" y="5394"/>
                  </a:cubicBezTo>
                  <a:cubicBezTo>
                    <a:pt x="12721" y="5394"/>
                    <a:pt x="12735" y="5394"/>
                    <a:pt x="12750" y="5394"/>
                  </a:cubicBezTo>
                  <a:cubicBezTo>
                    <a:pt x="12767" y="5394"/>
                    <a:pt x="12784" y="5394"/>
                    <a:pt x="12801" y="5394"/>
                  </a:cubicBezTo>
                  <a:cubicBezTo>
                    <a:pt x="13081" y="5394"/>
                    <a:pt x="13370" y="5390"/>
                    <a:pt x="13617" y="5262"/>
                  </a:cubicBezTo>
                  <a:cubicBezTo>
                    <a:pt x="13879" y="5125"/>
                    <a:pt x="14065" y="4794"/>
                    <a:pt x="13936" y="4527"/>
                  </a:cubicBezTo>
                  <a:cubicBezTo>
                    <a:pt x="13837" y="4322"/>
                    <a:pt x="13597" y="4231"/>
                    <a:pt x="13376" y="4171"/>
                  </a:cubicBezTo>
                  <a:cubicBezTo>
                    <a:pt x="12735" y="3991"/>
                    <a:pt x="12071" y="3903"/>
                    <a:pt x="11406" y="3903"/>
                  </a:cubicBezTo>
                  <a:cubicBezTo>
                    <a:pt x="9710" y="3903"/>
                    <a:pt x="8010" y="4473"/>
                    <a:pt x="6685" y="5535"/>
                  </a:cubicBezTo>
                  <a:cubicBezTo>
                    <a:pt x="6888" y="4475"/>
                    <a:pt x="7288" y="3451"/>
                    <a:pt x="7858" y="2536"/>
                  </a:cubicBezTo>
                  <a:cubicBezTo>
                    <a:pt x="8068" y="2198"/>
                    <a:pt x="9266" y="1"/>
                    <a:pt x="861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52"/>
            <p:cNvSpPr/>
            <p:nvPr/>
          </p:nvSpPr>
          <p:spPr>
            <a:xfrm>
              <a:off x="2586650" y="1151425"/>
              <a:ext cx="360550" cy="331725"/>
            </a:xfrm>
            <a:custGeom>
              <a:rect b="b" l="l" r="r" t="t"/>
              <a:pathLst>
                <a:path extrusionOk="0" h="13269" w="14422">
                  <a:moveTo>
                    <a:pt x="11571" y="4228"/>
                  </a:moveTo>
                  <a:cubicBezTo>
                    <a:pt x="12221" y="4228"/>
                    <a:pt x="12871" y="4314"/>
                    <a:pt x="13500" y="4489"/>
                  </a:cubicBezTo>
                  <a:cubicBezTo>
                    <a:pt x="13686" y="4541"/>
                    <a:pt x="13884" y="4614"/>
                    <a:pt x="13956" y="4762"/>
                  </a:cubicBezTo>
                  <a:cubicBezTo>
                    <a:pt x="14041" y="4939"/>
                    <a:pt x="13896" y="5181"/>
                    <a:pt x="13707" y="5279"/>
                  </a:cubicBezTo>
                  <a:cubicBezTo>
                    <a:pt x="13496" y="5392"/>
                    <a:pt x="13227" y="5394"/>
                    <a:pt x="12965" y="5394"/>
                  </a:cubicBezTo>
                  <a:cubicBezTo>
                    <a:pt x="12956" y="5394"/>
                    <a:pt x="12947" y="5394"/>
                    <a:pt x="12937" y="5394"/>
                  </a:cubicBezTo>
                  <a:lnTo>
                    <a:pt x="12881" y="5394"/>
                  </a:lnTo>
                  <a:cubicBezTo>
                    <a:pt x="10980" y="5394"/>
                    <a:pt x="9093" y="5665"/>
                    <a:pt x="7269" y="6198"/>
                  </a:cubicBezTo>
                  <a:lnTo>
                    <a:pt x="6903" y="6305"/>
                  </a:lnTo>
                  <a:cubicBezTo>
                    <a:pt x="6895" y="6296"/>
                    <a:pt x="6887" y="6286"/>
                    <a:pt x="6880" y="6277"/>
                  </a:cubicBezTo>
                  <a:lnTo>
                    <a:pt x="6678" y="6047"/>
                  </a:lnTo>
                  <a:lnTo>
                    <a:pt x="6954" y="5827"/>
                  </a:lnTo>
                  <a:cubicBezTo>
                    <a:pt x="8253" y="4786"/>
                    <a:pt x="9912" y="4228"/>
                    <a:pt x="11571" y="4228"/>
                  </a:cubicBezTo>
                  <a:close/>
                  <a:moveTo>
                    <a:pt x="6938" y="6343"/>
                  </a:moveTo>
                  <a:lnTo>
                    <a:pt x="7239" y="6501"/>
                  </a:lnTo>
                  <a:cubicBezTo>
                    <a:pt x="8456" y="7132"/>
                    <a:pt x="9409" y="8296"/>
                    <a:pt x="9786" y="9615"/>
                  </a:cubicBezTo>
                  <a:cubicBezTo>
                    <a:pt x="9825" y="9745"/>
                    <a:pt x="9929" y="10180"/>
                    <a:pt x="9697" y="10323"/>
                  </a:cubicBezTo>
                  <a:cubicBezTo>
                    <a:pt x="9656" y="10348"/>
                    <a:pt x="9609" y="10359"/>
                    <a:pt x="9560" y="10359"/>
                  </a:cubicBezTo>
                  <a:cubicBezTo>
                    <a:pt x="9444" y="10359"/>
                    <a:pt x="9316" y="10297"/>
                    <a:pt x="9232" y="10212"/>
                  </a:cubicBezTo>
                  <a:cubicBezTo>
                    <a:pt x="9094" y="10069"/>
                    <a:pt x="9017" y="9874"/>
                    <a:pt x="8936" y="9664"/>
                  </a:cubicBezTo>
                  <a:lnTo>
                    <a:pt x="8921" y="9624"/>
                  </a:lnTo>
                  <a:cubicBezTo>
                    <a:pt x="8449" y="8422"/>
                    <a:pt x="7783" y="7319"/>
                    <a:pt x="6938" y="6343"/>
                  </a:cubicBezTo>
                  <a:close/>
                  <a:moveTo>
                    <a:pt x="8794" y="328"/>
                  </a:moveTo>
                  <a:cubicBezTo>
                    <a:pt x="8952" y="528"/>
                    <a:pt x="8290" y="1965"/>
                    <a:pt x="7887" y="2615"/>
                  </a:cubicBezTo>
                  <a:cubicBezTo>
                    <a:pt x="7300" y="3555"/>
                    <a:pt x="6899" y="4582"/>
                    <a:pt x="6691" y="5670"/>
                  </a:cubicBezTo>
                  <a:lnTo>
                    <a:pt x="6629" y="5994"/>
                  </a:lnTo>
                  <a:lnTo>
                    <a:pt x="6585" y="5946"/>
                  </a:lnTo>
                  <a:lnTo>
                    <a:pt x="6593" y="6389"/>
                  </a:lnTo>
                  <a:cubicBezTo>
                    <a:pt x="6619" y="8178"/>
                    <a:pt x="6648" y="10204"/>
                    <a:pt x="5811" y="11918"/>
                  </a:cubicBezTo>
                  <a:cubicBezTo>
                    <a:pt x="5695" y="12158"/>
                    <a:pt x="5283" y="12903"/>
                    <a:pt x="4676" y="12941"/>
                  </a:cubicBezTo>
                  <a:cubicBezTo>
                    <a:pt x="4621" y="11831"/>
                    <a:pt x="5081" y="10801"/>
                    <a:pt x="5565" y="9714"/>
                  </a:cubicBezTo>
                  <a:cubicBezTo>
                    <a:pt x="5913" y="8930"/>
                    <a:pt x="6274" y="8121"/>
                    <a:pt x="6430" y="7273"/>
                  </a:cubicBezTo>
                  <a:lnTo>
                    <a:pt x="6513" y="6824"/>
                  </a:lnTo>
                  <a:lnTo>
                    <a:pt x="6165" y="7123"/>
                  </a:lnTo>
                  <a:cubicBezTo>
                    <a:pt x="5406" y="7765"/>
                    <a:pt x="4587" y="8426"/>
                    <a:pt x="3634" y="8847"/>
                  </a:cubicBezTo>
                  <a:cubicBezTo>
                    <a:pt x="3011" y="9122"/>
                    <a:pt x="2383" y="9261"/>
                    <a:pt x="1793" y="9261"/>
                  </a:cubicBezTo>
                  <a:cubicBezTo>
                    <a:pt x="1415" y="9261"/>
                    <a:pt x="1052" y="9204"/>
                    <a:pt x="717" y="9089"/>
                  </a:cubicBezTo>
                  <a:cubicBezTo>
                    <a:pt x="578" y="9042"/>
                    <a:pt x="406" y="8957"/>
                    <a:pt x="380" y="8832"/>
                  </a:cubicBezTo>
                  <a:cubicBezTo>
                    <a:pt x="349" y="8680"/>
                    <a:pt x="542" y="8521"/>
                    <a:pt x="734" y="8424"/>
                  </a:cubicBezTo>
                  <a:cubicBezTo>
                    <a:pt x="1231" y="8170"/>
                    <a:pt x="1781" y="8008"/>
                    <a:pt x="2312" y="7850"/>
                  </a:cubicBezTo>
                  <a:lnTo>
                    <a:pt x="6180" y="6705"/>
                  </a:lnTo>
                  <a:lnTo>
                    <a:pt x="5587" y="6562"/>
                  </a:lnTo>
                  <a:cubicBezTo>
                    <a:pt x="4022" y="6186"/>
                    <a:pt x="2593" y="5382"/>
                    <a:pt x="1457" y="4241"/>
                  </a:cubicBezTo>
                  <a:cubicBezTo>
                    <a:pt x="1311" y="4096"/>
                    <a:pt x="1155" y="3924"/>
                    <a:pt x="1122" y="3729"/>
                  </a:cubicBezTo>
                  <a:cubicBezTo>
                    <a:pt x="1107" y="3638"/>
                    <a:pt x="1134" y="3531"/>
                    <a:pt x="1191" y="3458"/>
                  </a:cubicBezTo>
                  <a:cubicBezTo>
                    <a:pt x="1217" y="3426"/>
                    <a:pt x="1259" y="3386"/>
                    <a:pt x="1320" y="3382"/>
                  </a:cubicBezTo>
                  <a:cubicBezTo>
                    <a:pt x="1324" y="3381"/>
                    <a:pt x="1327" y="3381"/>
                    <a:pt x="1331" y="3381"/>
                  </a:cubicBezTo>
                  <a:cubicBezTo>
                    <a:pt x="1418" y="3381"/>
                    <a:pt x="1514" y="3444"/>
                    <a:pt x="1621" y="3520"/>
                  </a:cubicBezTo>
                  <a:cubicBezTo>
                    <a:pt x="2319" y="4009"/>
                    <a:pt x="3051" y="4476"/>
                    <a:pt x="3793" y="4904"/>
                  </a:cubicBezTo>
                  <a:cubicBezTo>
                    <a:pt x="3896" y="4964"/>
                    <a:pt x="4043" y="5062"/>
                    <a:pt x="4215" y="5176"/>
                  </a:cubicBezTo>
                  <a:cubicBezTo>
                    <a:pt x="4953" y="5666"/>
                    <a:pt x="5601" y="6071"/>
                    <a:pt x="6034" y="6071"/>
                  </a:cubicBezTo>
                  <a:cubicBezTo>
                    <a:pt x="6061" y="6071"/>
                    <a:pt x="6087" y="6069"/>
                    <a:pt x="6112" y="6066"/>
                  </a:cubicBezTo>
                  <a:cubicBezTo>
                    <a:pt x="6631" y="5999"/>
                    <a:pt x="6568" y="5421"/>
                    <a:pt x="6530" y="5074"/>
                  </a:cubicBezTo>
                  <a:cubicBezTo>
                    <a:pt x="6520" y="4971"/>
                    <a:pt x="6508" y="4873"/>
                    <a:pt x="6510" y="4799"/>
                  </a:cubicBezTo>
                  <a:cubicBezTo>
                    <a:pt x="6518" y="4114"/>
                    <a:pt x="6699" y="3313"/>
                    <a:pt x="7032" y="2482"/>
                  </a:cubicBezTo>
                  <a:cubicBezTo>
                    <a:pt x="7431" y="1490"/>
                    <a:pt x="7919" y="782"/>
                    <a:pt x="8406" y="486"/>
                  </a:cubicBezTo>
                  <a:cubicBezTo>
                    <a:pt x="8643" y="341"/>
                    <a:pt x="8749" y="328"/>
                    <a:pt x="8781" y="328"/>
                  </a:cubicBezTo>
                  <a:close/>
                  <a:moveTo>
                    <a:pt x="8782" y="0"/>
                  </a:moveTo>
                  <a:cubicBezTo>
                    <a:pt x="8601" y="0"/>
                    <a:pt x="8396" y="109"/>
                    <a:pt x="8236" y="206"/>
                  </a:cubicBezTo>
                  <a:cubicBezTo>
                    <a:pt x="7535" y="632"/>
                    <a:pt x="7030" y="1613"/>
                    <a:pt x="6730" y="2360"/>
                  </a:cubicBezTo>
                  <a:cubicBezTo>
                    <a:pt x="6382" y="3229"/>
                    <a:pt x="6193" y="4071"/>
                    <a:pt x="6183" y="4795"/>
                  </a:cubicBezTo>
                  <a:cubicBezTo>
                    <a:pt x="6182" y="4889"/>
                    <a:pt x="6194" y="4996"/>
                    <a:pt x="6206" y="5109"/>
                  </a:cubicBezTo>
                  <a:cubicBezTo>
                    <a:pt x="6258" y="5579"/>
                    <a:pt x="6229" y="5722"/>
                    <a:pt x="6071" y="5741"/>
                  </a:cubicBezTo>
                  <a:cubicBezTo>
                    <a:pt x="6058" y="5742"/>
                    <a:pt x="6044" y="5743"/>
                    <a:pt x="6029" y="5743"/>
                  </a:cubicBezTo>
                  <a:cubicBezTo>
                    <a:pt x="5663" y="5743"/>
                    <a:pt x="4875" y="5221"/>
                    <a:pt x="4397" y="4903"/>
                  </a:cubicBezTo>
                  <a:cubicBezTo>
                    <a:pt x="4220" y="4787"/>
                    <a:pt x="4068" y="4686"/>
                    <a:pt x="3956" y="4621"/>
                  </a:cubicBezTo>
                  <a:cubicBezTo>
                    <a:pt x="3222" y="4197"/>
                    <a:pt x="2500" y="3737"/>
                    <a:pt x="1808" y="3252"/>
                  </a:cubicBezTo>
                  <a:cubicBezTo>
                    <a:pt x="1689" y="3168"/>
                    <a:pt x="1528" y="3055"/>
                    <a:pt x="1332" y="3055"/>
                  </a:cubicBezTo>
                  <a:cubicBezTo>
                    <a:pt x="1321" y="3055"/>
                    <a:pt x="1309" y="3056"/>
                    <a:pt x="1298" y="3056"/>
                  </a:cubicBezTo>
                  <a:cubicBezTo>
                    <a:pt x="1157" y="3065"/>
                    <a:pt x="1029" y="3136"/>
                    <a:pt x="934" y="3256"/>
                  </a:cubicBezTo>
                  <a:cubicBezTo>
                    <a:pt x="821" y="3400"/>
                    <a:pt x="769" y="3603"/>
                    <a:pt x="800" y="3784"/>
                  </a:cubicBezTo>
                  <a:cubicBezTo>
                    <a:pt x="849" y="4072"/>
                    <a:pt x="1045" y="4289"/>
                    <a:pt x="1225" y="4470"/>
                  </a:cubicBezTo>
                  <a:cubicBezTo>
                    <a:pt x="2266" y="5517"/>
                    <a:pt x="3546" y="6289"/>
                    <a:pt x="4952" y="6725"/>
                  </a:cubicBezTo>
                  <a:lnTo>
                    <a:pt x="2217" y="7533"/>
                  </a:lnTo>
                  <a:cubicBezTo>
                    <a:pt x="1673" y="7697"/>
                    <a:pt x="1109" y="7863"/>
                    <a:pt x="586" y="8129"/>
                  </a:cubicBezTo>
                  <a:cubicBezTo>
                    <a:pt x="192" y="8328"/>
                    <a:pt x="1" y="8608"/>
                    <a:pt x="59" y="8895"/>
                  </a:cubicBezTo>
                  <a:cubicBezTo>
                    <a:pt x="105" y="9117"/>
                    <a:pt x="291" y="9285"/>
                    <a:pt x="610" y="9396"/>
                  </a:cubicBezTo>
                  <a:cubicBezTo>
                    <a:pt x="979" y="9523"/>
                    <a:pt x="1378" y="9586"/>
                    <a:pt x="1791" y="9586"/>
                  </a:cubicBezTo>
                  <a:cubicBezTo>
                    <a:pt x="2428" y="9586"/>
                    <a:pt x="3102" y="9437"/>
                    <a:pt x="3767" y="9143"/>
                  </a:cubicBezTo>
                  <a:cubicBezTo>
                    <a:pt x="4603" y="8774"/>
                    <a:pt x="5330" y="8235"/>
                    <a:pt x="6002" y="7682"/>
                  </a:cubicBezTo>
                  <a:lnTo>
                    <a:pt x="6002" y="7682"/>
                  </a:lnTo>
                  <a:cubicBezTo>
                    <a:pt x="5825" y="8328"/>
                    <a:pt x="5543" y="8964"/>
                    <a:pt x="5268" y="9581"/>
                  </a:cubicBezTo>
                  <a:cubicBezTo>
                    <a:pt x="4766" y="10705"/>
                    <a:pt x="4249" y="11865"/>
                    <a:pt x="4360" y="13114"/>
                  </a:cubicBezTo>
                  <a:lnTo>
                    <a:pt x="4372" y="13247"/>
                  </a:lnTo>
                  <a:lnTo>
                    <a:pt x="4505" y="13262"/>
                  </a:lnTo>
                  <a:cubicBezTo>
                    <a:pt x="4544" y="13265"/>
                    <a:pt x="4585" y="13268"/>
                    <a:pt x="4624" y="13268"/>
                  </a:cubicBezTo>
                  <a:cubicBezTo>
                    <a:pt x="5186" y="13268"/>
                    <a:pt x="5732" y="12826"/>
                    <a:pt x="6106" y="12061"/>
                  </a:cubicBezTo>
                  <a:cubicBezTo>
                    <a:pt x="6906" y="10425"/>
                    <a:pt x="6947" y="8549"/>
                    <a:pt x="6927" y="6840"/>
                  </a:cubicBezTo>
                  <a:lnTo>
                    <a:pt x="6927" y="6840"/>
                  </a:lnTo>
                  <a:cubicBezTo>
                    <a:pt x="7637" y="7717"/>
                    <a:pt x="8203" y="8691"/>
                    <a:pt x="8616" y="9744"/>
                  </a:cubicBezTo>
                  <a:lnTo>
                    <a:pt x="8632" y="9783"/>
                  </a:lnTo>
                  <a:cubicBezTo>
                    <a:pt x="8721" y="10015"/>
                    <a:pt x="8814" y="10252"/>
                    <a:pt x="9000" y="10441"/>
                  </a:cubicBezTo>
                  <a:cubicBezTo>
                    <a:pt x="9140" y="10585"/>
                    <a:pt x="9350" y="10688"/>
                    <a:pt x="9561" y="10688"/>
                  </a:cubicBezTo>
                  <a:cubicBezTo>
                    <a:pt x="9666" y="10688"/>
                    <a:pt x="9771" y="10662"/>
                    <a:pt x="9868" y="10602"/>
                  </a:cubicBezTo>
                  <a:cubicBezTo>
                    <a:pt x="10160" y="10422"/>
                    <a:pt x="10245" y="10030"/>
                    <a:pt x="10101" y="9525"/>
                  </a:cubicBezTo>
                  <a:cubicBezTo>
                    <a:pt x="9734" y="8249"/>
                    <a:pt x="8862" y="7108"/>
                    <a:pt x="7734" y="6407"/>
                  </a:cubicBezTo>
                  <a:cubicBezTo>
                    <a:pt x="9411" y="5952"/>
                    <a:pt x="11141" y="5721"/>
                    <a:pt x="12880" y="5721"/>
                  </a:cubicBezTo>
                  <a:lnTo>
                    <a:pt x="12935" y="5721"/>
                  </a:lnTo>
                  <a:cubicBezTo>
                    <a:pt x="12966" y="5721"/>
                    <a:pt x="12998" y="5721"/>
                    <a:pt x="13029" y="5721"/>
                  </a:cubicBezTo>
                  <a:cubicBezTo>
                    <a:pt x="13301" y="5721"/>
                    <a:pt x="13598" y="5707"/>
                    <a:pt x="13858" y="5570"/>
                  </a:cubicBezTo>
                  <a:cubicBezTo>
                    <a:pt x="14187" y="5400"/>
                    <a:pt x="14421" y="4976"/>
                    <a:pt x="14249" y="4620"/>
                  </a:cubicBezTo>
                  <a:cubicBezTo>
                    <a:pt x="14122" y="4356"/>
                    <a:pt x="13843" y="4247"/>
                    <a:pt x="13587" y="4176"/>
                  </a:cubicBezTo>
                  <a:cubicBezTo>
                    <a:pt x="12931" y="3992"/>
                    <a:pt x="12252" y="3903"/>
                    <a:pt x="11573" y="3903"/>
                  </a:cubicBezTo>
                  <a:cubicBezTo>
                    <a:pt x="9988" y="3903"/>
                    <a:pt x="8401" y="4390"/>
                    <a:pt x="7104" y="5304"/>
                  </a:cubicBezTo>
                  <a:cubicBezTo>
                    <a:pt x="7321" y="4415"/>
                    <a:pt x="7676" y="3569"/>
                    <a:pt x="8163" y="2787"/>
                  </a:cubicBezTo>
                  <a:cubicBezTo>
                    <a:pt x="8178" y="2765"/>
                    <a:pt x="9495" y="570"/>
                    <a:pt x="9027" y="98"/>
                  </a:cubicBezTo>
                  <a:cubicBezTo>
                    <a:pt x="8958" y="28"/>
                    <a:pt x="8873" y="0"/>
                    <a:pt x="87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52"/>
            <p:cNvSpPr/>
            <p:nvPr/>
          </p:nvSpPr>
          <p:spPr>
            <a:xfrm>
              <a:off x="2676900" y="1258075"/>
              <a:ext cx="131825" cy="121100"/>
            </a:xfrm>
            <a:custGeom>
              <a:rect b="b" l="l" r="r" t="t"/>
              <a:pathLst>
                <a:path extrusionOk="0" h="4844" w="5273">
                  <a:moveTo>
                    <a:pt x="3010" y="1"/>
                  </a:moveTo>
                  <a:cubicBezTo>
                    <a:pt x="1466" y="1"/>
                    <a:pt x="1" y="1443"/>
                    <a:pt x="221" y="3013"/>
                  </a:cubicBezTo>
                  <a:cubicBezTo>
                    <a:pt x="351" y="3936"/>
                    <a:pt x="1130" y="4757"/>
                    <a:pt x="2058" y="4837"/>
                  </a:cubicBezTo>
                  <a:cubicBezTo>
                    <a:pt x="2113" y="4842"/>
                    <a:pt x="2169" y="4844"/>
                    <a:pt x="2224" y="4844"/>
                  </a:cubicBezTo>
                  <a:cubicBezTo>
                    <a:pt x="3027" y="4844"/>
                    <a:pt x="3777" y="4339"/>
                    <a:pt x="4299" y="3714"/>
                  </a:cubicBezTo>
                  <a:cubicBezTo>
                    <a:pt x="5272" y="2553"/>
                    <a:pt x="5135" y="242"/>
                    <a:pt x="3306" y="19"/>
                  </a:cubicBezTo>
                  <a:cubicBezTo>
                    <a:pt x="3207" y="7"/>
                    <a:pt x="3108" y="1"/>
                    <a:pt x="30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52"/>
            <p:cNvSpPr/>
            <p:nvPr/>
          </p:nvSpPr>
          <p:spPr>
            <a:xfrm>
              <a:off x="2675500" y="1253975"/>
              <a:ext cx="132225" cy="129300"/>
            </a:xfrm>
            <a:custGeom>
              <a:rect b="b" l="l" r="r" t="t"/>
              <a:pathLst>
                <a:path extrusionOk="0" h="5172" w="5289">
                  <a:moveTo>
                    <a:pt x="3062" y="328"/>
                  </a:moveTo>
                  <a:cubicBezTo>
                    <a:pt x="3155" y="328"/>
                    <a:pt x="3247" y="334"/>
                    <a:pt x="3339" y="345"/>
                  </a:cubicBezTo>
                  <a:cubicBezTo>
                    <a:pt x="4129" y="441"/>
                    <a:pt x="4482" y="937"/>
                    <a:pt x="4640" y="1336"/>
                  </a:cubicBezTo>
                  <a:cubicBezTo>
                    <a:pt x="4943" y="2101"/>
                    <a:pt x="4770" y="3128"/>
                    <a:pt x="4229" y="3773"/>
                  </a:cubicBezTo>
                  <a:cubicBezTo>
                    <a:pt x="3660" y="4451"/>
                    <a:pt x="2939" y="4844"/>
                    <a:pt x="2272" y="4844"/>
                  </a:cubicBezTo>
                  <a:cubicBezTo>
                    <a:pt x="2223" y="4844"/>
                    <a:pt x="2174" y="4842"/>
                    <a:pt x="2126" y="4838"/>
                  </a:cubicBezTo>
                  <a:cubicBezTo>
                    <a:pt x="1303" y="4766"/>
                    <a:pt x="561" y="4026"/>
                    <a:pt x="439" y="3154"/>
                  </a:cubicBezTo>
                  <a:cubicBezTo>
                    <a:pt x="342" y="2453"/>
                    <a:pt x="603" y="1729"/>
                    <a:pt x="1156" y="1166"/>
                  </a:cubicBezTo>
                  <a:cubicBezTo>
                    <a:pt x="1682" y="630"/>
                    <a:pt x="2377" y="328"/>
                    <a:pt x="3062" y="328"/>
                  </a:cubicBezTo>
                  <a:close/>
                  <a:moveTo>
                    <a:pt x="3059" y="1"/>
                  </a:moveTo>
                  <a:cubicBezTo>
                    <a:pt x="2289" y="1"/>
                    <a:pt x="1509" y="338"/>
                    <a:pt x="922" y="936"/>
                  </a:cubicBezTo>
                  <a:cubicBezTo>
                    <a:pt x="296" y="1573"/>
                    <a:pt x="1" y="2397"/>
                    <a:pt x="114" y="3200"/>
                  </a:cubicBezTo>
                  <a:cubicBezTo>
                    <a:pt x="260" y="4234"/>
                    <a:pt x="1112" y="5078"/>
                    <a:pt x="2098" y="5164"/>
                  </a:cubicBezTo>
                  <a:cubicBezTo>
                    <a:pt x="2157" y="5169"/>
                    <a:pt x="2219" y="5171"/>
                    <a:pt x="2278" y="5171"/>
                  </a:cubicBezTo>
                  <a:cubicBezTo>
                    <a:pt x="3049" y="5171"/>
                    <a:pt x="3841" y="4746"/>
                    <a:pt x="4479" y="3984"/>
                  </a:cubicBezTo>
                  <a:cubicBezTo>
                    <a:pt x="5092" y="3252"/>
                    <a:pt x="5289" y="2088"/>
                    <a:pt x="4944" y="1217"/>
                  </a:cubicBezTo>
                  <a:cubicBezTo>
                    <a:pt x="4676" y="536"/>
                    <a:pt x="4120" y="111"/>
                    <a:pt x="3379" y="21"/>
                  </a:cubicBezTo>
                  <a:cubicBezTo>
                    <a:pt x="3273" y="7"/>
                    <a:pt x="3166" y="1"/>
                    <a:pt x="30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2"/>
            <p:cNvSpPr/>
            <p:nvPr/>
          </p:nvSpPr>
          <p:spPr>
            <a:xfrm>
              <a:off x="2713275" y="1290100"/>
              <a:ext cx="60275" cy="56200"/>
            </a:xfrm>
            <a:custGeom>
              <a:rect b="b" l="l" r="r" t="t"/>
              <a:pathLst>
                <a:path extrusionOk="0" h="2248" w="2411">
                  <a:moveTo>
                    <a:pt x="1544" y="0"/>
                  </a:moveTo>
                  <a:cubicBezTo>
                    <a:pt x="1523" y="0"/>
                    <a:pt x="1501" y="1"/>
                    <a:pt x="1478" y="2"/>
                  </a:cubicBezTo>
                  <a:cubicBezTo>
                    <a:pt x="762" y="51"/>
                    <a:pt x="0" y="617"/>
                    <a:pt x="70" y="1396"/>
                  </a:cubicBezTo>
                  <a:cubicBezTo>
                    <a:pt x="106" y="1791"/>
                    <a:pt x="405" y="2162"/>
                    <a:pt x="796" y="2234"/>
                  </a:cubicBezTo>
                  <a:cubicBezTo>
                    <a:pt x="847" y="2243"/>
                    <a:pt x="898" y="2247"/>
                    <a:pt x="949" y="2247"/>
                  </a:cubicBezTo>
                  <a:cubicBezTo>
                    <a:pt x="1233" y="2247"/>
                    <a:pt x="1513" y="2111"/>
                    <a:pt x="1742" y="1934"/>
                  </a:cubicBezTo>
                  <a:cubicBezTo>
                    <a:pt x="1909" y="1807"/>
                    <a:pt x="2062" y="1651"/>
                    <a:pt x="2147" y="1456"/>
                  </a:cubicBezTo>
                  <a:cubicBezTo>
                    <a:pt x="2411" y="855"/>
                    <a:pt x="2277" y="0"/>
                    <a:pt x="154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52"/>
            <p:cNvSpPr/>
            <p:nvPr/>
          </p:nvSpPr>
          <p:spPr>
            <a:xfrm>
              <a:off x="2710175" y="1286075"/>
              <a:ext cx="65650" cy="64300"/>
            </a:xfrm>
            <a:custGeom>
              <a:rect b="b" l="l" r="r" t="t"/>
              <a:pathLst>
                <a:path extrusionOk="0" h="2572" w="2626">
                  <a:moveTo>
                    <a:pt x="1668" y="326"/>
                  </a:moveTo>
                  <a:cubicBezTo>
                    <a:pt x="1858" y="326"/>
                    <a:pt x="2003" y="395"/>
                    <a:pt x="2101" y="533"/>
                  </a:cubicBezTo>
                  <a:cubicBezTo>
                    <a:pt x="2267" y="770"/>
                    <a:pt x="2276" y="1199"/>
                    <a:pt x="2121" y="1552"/>
                  </a:cubicBezTo>
                  <a:cubicBezTo>
                    <a:pt x="2058" y="1693"/>
                    <a:pt x="1943" y="1828"/>
                    <a:pt x="1766" y="1965"/>
                  </a:cubicBezTo>
                  <a:cubicBezTo>
                    <a:pt x="1622" y="2075"/>
                    <a:pt x="1356" y="2243"/>
                    <a:pt x="1071" y="2243"/>
                  </a:cubicBezTo>
                  <a:cubicBezTo>
                    <a:pt x="1030" y="2243"/>
                    <a:pt x="990" y="2240"/>
                    <a:pt x="949" y="2233"/>
                  </a:cubicBezTo>
                  <a:cubicBezTo>
                    <a:pt x="643" y="2177"/>
                    <a:pt x="388" y="1879"/>
                    <a:pt x="357" y="1542"/>
                  </a:cubicBezTo>
                  <a:cubicBezTo>
                    <a:pt x="328" y="1216"/>
                    <a:pt x="471" y="973"/>
                    <a:pt x="598" y="825"/>
                  </a:cubicBezTo>
                  <a:cubicBezTo>
                    <a:pt x="838" y="544"/>
                    <a:pt x="1227" y="353"/>
                    <a:pt x="1612" y="327"/>
                  </a:cubicBezTo>
                  <a:cubicBezTo>
                    <a:pt x="1632" y="326"/>
                    <a:pt x="1650" y="326"/>
                    <a:pt x="1668" y="326"/>
                  </a:cubicBezTo>
                  <a:close/>
                  <a:moveTo>
                    <a:pt x="1671" y="1"/>
                  </a:moveTo>
                  <a:cubicBezTo>
                    <a:pt x="1645" y="1"/>
                    <a:pt x="1618" y="2"/>
                    <a:pt x="1590" y="3"/>
                  </a:cubicBezTo>
                  <a:cubicBezTo>
                    <a:pt x="1119" y="35"/>
                    <a:pt x="643" y="269"/>
                    <a:pt x="349" y="615"/>
                  </a:cubicBezTo>
                  <a:cubicBezTo>
                    <a:pt x="109" y="894"/>
                    <a:pt x="0" y="1226"/>
                    <a:pt x="32" y="1573"/>
                  </a:cubicBezTo>
                  <a:cubicBezTo>
                    <a:pt x="74" y="2052"/>
                    <a:pt x="443" y="2474"/>
                    <a:pt x="890" y="2556"/>
                  </a:cubicBezTo>
                  <a:cubicBezTo>
                    <a:pt x="948" y="2566"/>
                    <a:pt x="1008" y="2571"/>
                    <a:pt x="1070" y="2571"/>
                  </a:cubicBezTo>
                  <a:cubicBezTo>
                    <a:pt x="1359" y="2571"/>
                    <a:pt x="1670" y="2452"/>
                    <a:pt x="1967" y="2227"/>
                  </a:cubicBezTo>
                  <a:cubicBezTo>
                    <a:pt x="2188" y="2057"/>
                    <a:pt x="2336" y="1879"/>
                    <a:pt x="2422" y="1685"/>
                  </a:cubicBezTo>
                  <a:cubicBezTo>
                    <a:pt x="2626" y="1220"/>
                    <a:pt x="2604" y="682"/>
                    <a:pt x="2368" y="347"/>
                  </a:cubicBezTo>
                  <a:cubicBezTo>
                    <a:pt x="2254" y="186"/>
                    <a:pt x="2043" y="1"/>
                    <a:pt x="1671" y="1"/>
                  </a:cubicBezTo>
                  <a:close/>
                </a:path>
              </a:pathLst>
            </a:custGeom>
            <a:solidFill>
              <a:srgbClr val="2323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8" name="Google Shape;488;p52"/>
          <p:cNvSpPr txBox="1"/>
          <p:nvPr/>
        </p:nvSpPr>
        <p:spPr>
          <a:xfrm>
            <a:off x="1276350" y="2541875"/>
            <a:ext cx="6966300" cy="24210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Glegoo"/>
              <a:buChar char="★"/>
            </a:pPr>
            <a:r>
              <a:rPr lang="en" sz="2200">
                <a:latin typeface="Glegoo"/>
                <a:ea typeface="Glegoo"/>
                <a:cs typeface="Glegoo"/>
                <a:sym typeface="Glegoo"/>
              </a:rPr>
              <a:t>A set of rules specifying </a:t>
            </a:r>
            <a:r>
              <a:rPr lang="en" sz="2200">
                <a:solidFill>
                  <a:srgbClr val="040C28"/>
                </a:solidFill>
                <a:latin typeface="Glegoo"/>
                <a:ea typeface="Glegoo"/>
                <a:cs typeface="Glegoo"/>
                <a:sym typeface="Glegoo"/>
              </a:rPr>
              <a:t>the guidelines that allow students to wear</a:t>
            </a:r>
            <a:r>
              <a:rPr lang="en" sz="2200">
                <a:solidFill>
                  <a:srgbClr val="4D5156"/>
                </a:solidFill>
                <a:latin typeface="Glegoo"/>
                <a:ea typeface="Glegoo"/>
                <a:cs typeface="Glegoo"/>
                <a:sym typeface="Glegoo"/>
              </a:rPr>
              <a:t> </a:t>
            </a:r>
            <a:r>
              <a:rPr lang="en" sz="2200">
                <a:solidFill>
                  <a:srgbClr val="040C28"/>
                </a:solidFill>
                <a:latin typeface="Glegoo"/>
                <a:ea typeface="Glegoo"/>
                <a:cs typeface="Glegoo"/>
                <a:sym typeface="Glegoo"/>
              </a:rPr>
              <a:t>any type of clothing which meets the specifications mentioned by the school,</a:t>
            </a:r>
            <a:r>
              <a:rPr lang="en" sz="2200">
                <a:solidFill>
                  <a:srgbClr val="4D5156"/>
                </a:solidFill>
                <a:latin typeface="Glegoo"/>
                <a:ea typeface="Glegoo"/>
                <a:cs typeface="Glegoo"/>
                <a:sym typeface="Glegoo"/>
              </a:rPr>
              <a:t> </a:t>
            </a:r>
            <a:r>
              <a:rPr lang="en" sz="2200">
                <a:solidFill>
                  <a:srgbClr val="040C28"/>
                </a:solidFill>
                <a:latin typeface="Glegoo"/>
                <a:ea typeface="Glegoo"/>
                <a:cs typeface="Glegoo"/>
                <a:sym typeface="Glegoo"/>
              </a:rPr>
              <a:t>whether they relate to the color, style, or stitch of the clothing</a:t>
            </a:r>
            <a:endParaRPr sz="2400">
              <a:latin typeface="Glegoo"/>
              <a:ea typeface="Glegoo"/>
              <a:cs typeface="Glegoo"/>
              <a:sym typeface="Glegoo"/>
            </a:endParaRPr>
          </a:p>
        </p:txBody>
      </p:sp>
      <p:sp>
        <p:nvSpPr>
          <p:cNvPr id="489" name="Google Shape;489;p52"/>
          <p:cNvSpPr txBox="1"/>
          <p:nvPr/>
        </p:nvSpPr>
        <p:spPr>
          <a:xfrm>
            <a:off x="3669800" y="4760675"/>
            <a:ext cx="20301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latin typeface="Glegoo"/>
              <a:ea typeface="Glegoo"/>
              <a:cs typeface="Glegoo"/>
              <a:sym typeface="Glego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2300"/>
                                        <p:tgtEl>
                                          <p:spTgt spid="4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pic>
        <p:nvPicPr>
          <p:cNvPr id="863" name="Google Shape;863;p79"/>
          <p:cNvPicPr preferRelativeResize="0"/>
          <p:nvPr/>
        </p:nvPicPr>
        <p:blipFill rotWithShape="1">
          <a:blip r:embed="rId3">
            <a:alphaModFix/>
          </a:blip>
          <a:srcRect b="0" l="1765" r="1774" t="0"/>
          <a:stretch/>
        </p:blipFill>
        <p:spPr>
          <a:xfrm>
            <a:off x="4535980" y="2081225"/>
            <a:ext cx="4113322" cy="2273990"/>
          </a:xfrm>
          <a:prstGeom prst="rect">
            <a:avLst/>
          </a:prstGeom>
          <a:noFill/>
          <a:ln cap="flat" cmpd="sng" w="152400">
            <a:solidFill>
              <a:schemeClr val="dk2"/>
            </a:solidFill>
            <a:prstDash val="solid"/>
            <a:round/>
            <a:headEnd len="sm" w="sm" type="none"/>
            <a:tailEnd len="sm" w="sm" type="none"/>
          </a:ln>
        </p:spPr>
      </p:pic>
      <p:sp>
        <p:nvSpPr>
          <p:cNvPr id="864" name="Google Shape;864;p79"/>
          <p:cNvSpPr txBox="1"/>
          <p:nvPr>
            <p:ph idx="2" type="title"/>
          </p:nvPr>
        </p:nvSpPr>
        <p:spPr>
          <a:xfrm rot="-690">
            <a:off x="193100" y="1269916"/>
            <a:ext cx="2987400" cy="242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Crown </a:t>
            </a:r>
            <a:r>
              <a:rPr lang="en">
                <a:solidFill>
                  <a:schemeClr val="accent6"/>
                </a:solidFill>
              </a:rPr>
              <a:t>ACt</a:t>
            </a:r>
            <a:endParaRPr>
              <a:solidFill>
                <a:schemeClr val="accent6"/>
              </a:solidFill>
            </a:endParaRPr>
          </a:p>
        </p:txBody>
      </p:sp>
      <p:sp>
        <p:nvSpPr>
          <p:cNvPr id="865" name="Google Shape;865;p79"/>
          <p:cNvSpPr txBox="1"/>
          <p:nvPr>
            <p:ph idx="1" type="subTitle"/>
          </p:nvPr>
        </p:nvSpPr>
        <p:spPr>
          <a:xfrm>
            <a:off x="2714800" y="1014725"/>
            <a:ext cx="4714200" cy="8823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b="1" i="1" lang="en" sz="2500"/>
              <a:t>C</a:t>
            </a:r>
            <a:r>
              <a:rPr lang="en" sz="2500"/>
              <a:t>reating a </a:t>
            </a:r>
            <a:r>
              <a:rPr b="1" i="1" lang="en" sz="2500"/>
              <a:t>R</a:t>
            </a:r>
            <a:r>
              <a:rPr lang="en" sz="2500"/>
              <a:t>espectful and </a:t>
            </a:r>
            <a:r>
              <a:rPr b="1" i="1" lang="en" sz="2500"/>
              <a:t>O</a:t>
            </a:r>
            <a:r>
              <a:rPr lang="en" sz="2500"/>
              <a:t>pen </a:t>
            </a:r>
            <a:r>
              <a:rPr b="1" i="1" lang="en" sz="2500"/>
              <a:t>W</a:t>
            </a:r>
            <a:r>
              <a:rPr lang="en" sz="2500"/>
              <a:t>orld for </a:t>
            </a:r>
            <a:r>
              <a:rPr b="1" i="1" lang="en" sz="2500"/>
              <a:t>N</a:t>
            </a:r>
            <a:r>
              <a:rPr lang="en" sz="2500"/>
              <a:t>atural Hair</a:t>
            </a:r>
            <a:endParaRPr sz="2500">
              <a:solidFill>
                <a:schemeClr val="dk2"/>
              </a:solidFill>
            </a:endParaRPr>
          </a:p>
        </p:txBody>
      </p:sp>
      <p:pic>
        <p:nvPicPr>
          <p:cNvPr id="866" name="Google Shape;866;p79"/>
          <p:cNvPicPr preferRelativeResize="0"/>
          <p:nvPr/>
        </p:nvPicPr>
        <p:blipFill rotWithShape="1">
          <a:blip r:embed="rId3">
            <a:alphaModFix/>
          </a:blip>
          <a:srcRect b="0" l="1765" r="1774" t="0"/>
          <a:stretch/>
        </p:blipFill>
        <p:spPr>
          <a:xfrm>
            <a:off x="3826950" y="2444436"/>
            <a:ext cx="4113322" cy="2273990"/>
          </a:xfrm>
          <a:prstGeom prst="rect">
            <a:avLst/>
          </a:prstGeom>
          <a:noFill/>
          <a:ln cap="flat" cmpd="sng" w="152400">
            <a:solidFill>
              <a:schemeClr val="dk2"/>
            </a:solidFill>
            <a:prstDash val="solid"/>
            <a:round/>
            <a:headEnd len="sm" w="sm" type="none"/>
            <a:tailEnd len="sm" w="sm" type="none"/>
          </a:ln>
        </p:spPr>
      </p:pic>
      <p:sp>
        <p:nvSpPr>
          <p:cNvPr id="867" name="Google Shape;867;p79"/>
          <p:cNvSpPr/>
          <p:nvPr/>
        </p:nvSpPr>
        <p:spPr>
          <a:xfrm flipH="1">
            <a:off x="3040910" y="251188"/>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79"/>
          <p:cNvSpPr/>
          <p:nvPr/>
        </p:nvSpPr>
        <p:spPr>
          <a:xfrm flipH="1">
            <a:off x="3353447" y="449197"/>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9" name="Google Shape;869;p79"/>
          <p:cNvGrpSpPr/>
          <p:nvPr/>
        </p:nvGrpSpPr>
        <p:grpSpPr>
          <a:xfrm rot="10800000">
            <a:off x="-7853" y="3937000"/>
            <a:ext cx="1932380" cy="1216024"/>
            <a:chOff x="182045" y="2153675"/>
            <a:chExt cx="1932380" cy="1216024"/>
          </a:xfrm>
        </p:grpSpPr>
        <p:sp>
          <p:nvSpPr>
            <p:cNvPr id="870" name="Google Shape;870;p79"/>
            <p:cNvSpPr/>
            <p:nvPr/>
          </p:nvSpPr>
          <p:spPr>
            <a:xfrm flipH="1">
              <a:off x="272604" y="2159010"/>
              <a:ext cx="1836415" cy="1205567"/>
            </a:xfrm>
            <a:custGeom>
              <a:rect b="b" l="l" r="r" t="t"/>
              <a:pathLst>
                <a:path extrusionOk="0" h="16947" w="25815">
                  <a:moveTo>
                    <a:pt x="0" y="1"/>
                  </a:moveTo>
                  <a:lnTo>
                    <a:pt x="0" y="12672"/>
                  </a:lnTo>
                  <a:cubicBezTo>
                    <a:pt x="1183" y="12323"/>
                    <a:pt x="2189" y="11635"/>
                    <a:pt x="2871" y="10741"/>
                  </a:cubicBezTo>
                  <a:cubicBezTo>
                    <a:pt x="3518" y="11348"/>
                    <a:pt x="4438" y="11727"/>
                    <a:pt x="5456" y="11727"/>
                  </a:cubicBezTo>
                  <a:cubicBezTo>
                    <a:pt x="5891" y="11727"/>
                    <a:pt x="6305" y="11657"/>
                    <a:pt x="6690" y="11532"/>
                  </a:cubicBezTo>
                  <a:lnTo>
                    <a:pt x="6690" y="11532"/>
                  </a:lnTo>
                  <a:cubicBezTo>
                    <a:pt x="6615" y="11839"/>
                    <a:pt x="6573" y="12156"/>
                    <a:pt x="6573" y="12483"/>
                  </a:cubicBezTo>
                  <a:cubicBezTo>
                    <a:pt x="6573" y="14949"/>
                    <a:pt x="8845" y="16946"/>
                    <a:pt x="11646" y="16946"/>
                  </a:cubicBezTo>
                  <a:cubicBezTo>
                    <a:pt x="14447" y="16946"/>
                    <a:pt x="16718" y="14949"/>
                    <a:pt x="16718" y="12483"/>
                  </a:cubicBezTo>
                  <a:cubicBezTo>
                    <a:pt x="16718" y="12210"/>
                    <a:pt x="16687" y="11943"/>
                    <a:pt x="16634" y="11683"/>
                  </a:cubicBezTo>
                  <a:cubicBezTo>
                    <a:pt x="19105" y="11387"/>
                    <a:pt x="21050" y="9567"/>
                    <a:pt x="21142" y="7300"/>
                  </a:cubicBezTo>
                  <a:cubicBezTo>
                    <a:pt x="21151" y="7082"/>
                    <a:pt x="21141" y="6869"/>
                    <a:pt x="21116" y="6658"/>
                  </a:cubicBezTo>
                  <a:lnTo>
                    <a:pt x="21116" y="6658"/>
                  </a:lnTo>
                  <a:cubicBezTo>
                    <a:pt x="21477" y="6768"/>
                    <a:pt x="21863" y="6827"/>
                    <a:pt x="22264" y="6827"/>
                  </a:cubicBezTo>
                  <a:cubicBezTo>
                    <a:pt x="24226" y="6827"/>
                    <a:pt x="25813" y="5429"/>
                    <a:pt x="25813" y="3706"/>
                  </a:cubicBezTo>
                  <a:cubicBezTo>
                    <a:pt x="25814" y="2114"/>
                    <a:pt x="24627" y="252"/>
                    <a:pt x="22876" y="61"/>
                  </a:cubicBezTo>
                  <a:cubicBezTo>
                    <a:pt x="22730" y="45"/>
                    <a:pt x="22580" y="35"/>
                    <a:pt x="22430" y="35"/>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79"/>
            <p:cNvSpPr/>
            <p:nvPr/>
          </p:nvSpPr>
          <p:spPr>
            <a:xfrm flipH="1">
              <a:off x="267482" y="2153675"/>
              <a:ext cx="1846943" cy="1216024"/>
            </a:xfrm>
            <a:custGeom>
              <a:rect b="b" l="l" r="r" t="t"/>
              <a:pathLst>
                <a:path extrusionOk="0" h="17094" w="25963">
                  <a:moveTo>
                    <a:pt x="152" y="152"/>
                  </a:moveTo>
                  <a:lnTo>
                    <a:pt x="22509" y="185"/>
                  </a:lnTo>
                  <a:cubicBezTo>
                    <a:pt x="22654" y="185"/>
                    <a:pt x="22801" y="193"/>
                    <a:pt x="22947" y="210"/>
                  </a:cubicBezTo>
                  <a:cubicBezTo>
                    <a:pt x="24665" y="397"/>
                    <a:pt x="25818" y="2208"/>
                    <a:pt x="25818" y="3780"/>
                  </a:cubicBezTo>
                  <a:cubicBezTo>
                    <a:pt x="25818" y="5461"/>
                    <a:pt x="24259" y="6827"/>
                    <a:pt x="22342" y="6827"/>
                  </a:cubicBezTo>
                  <a:cubicBezTo>
                    <a:pt x="21956" y="6827"/>
                    <a:pt x="21576" y="6772"/>
                    <a:pt x="21215" y="6663"/>
                  </a:cubicBezTo>
                  <a:lnTo>
                    <a:pt x="21106" y="6631"/>
                  </a:lnTo>
                  <a:lnTo>
                    <a:pt x="21106" y="6631"/>
                  </a:lnTo>
                  <a:lnTo>
                    <a:pt x="21119" y="6742"/>
                  </a:lnTo>
                  <a:cubicBezTo>
                    <a:pt x="21144" y="6955"/>
                    <a:pt x="21152" y="7167"/>
                    <a:pt x="21144" y="7371"/>
                  </a:cubicBezTo>
                  <a:cubicBezTo>
                    <a:pt x="21055" y="9573"/>
                    <a:pt x="19186" y="11387"/>
                    <a:pt x="16701" y="11684"/>
                  </a:cubicBezTo>
                  <a:lnTo>
                    <a:pt x="16622" y="11694"/>
                  </a:lnTo>
                  <a:lnTo>
                    <a:pt x="16638" y="11772"/>
                  </a:lnTo>
                  <a:cubicBezTo>
                    <a:pt x="16692" y="12042"/>
                    <a:pt x="16720" y="12300"/>
                    <a:pt x="16720" y="12557"/>
                  </a:cubicBezTo>
                  <a:cubicBezTo>
                    <a:pt x="16720" y="14978"/>
                    <a:pt x="14477" y="16946"/>
                    <a:pt x="11722" y="16946"/>
                  </a:cubicBezTo>
                  <a:cubicBezTo>
                    <a:pt x="8965" y="16946"/>
                    <a:pt x="6723" y="14978"/>
                    <a:pt x="6723" y="12557"/>
                  </a:cubicBezTo>
                  <a:cubicBezTo>
                    <a:pt x="6723" y="12249"/>
                    <a:pt x="6761" y="11933"/>
                    <a:pt x="6838" y="11624"/>
                  </a:cubicBezTo>
                  <a:lnTo>
                    <a:pt x="6869" y="11495"/>
                  </a:lnTo>
                  <a:lnTo>
                    <a:pt x="6745" y="11538"/>
                  </a:lnTo>
                  <a:cubicBezTo>
                    <a:pt x="6359" y="11666"/>
                    <a:pt x="5951" y="11729"/>
                    <a:pt x="5534" y="11729"/>
                  </a:cubicBezTo>
                  <a:cubicBezTo>
                    <a:pt x="4578" y="11729"/>
                    <a:pt x="3654" y="11377"/>
                    <a:pt x="3000" y="10764"/>
                  </a:cubicBezTo>
                  <a:lnTo>
                    <a:pt x="2940" y="10708"/>
                  </a:lnTo>
                  <a:lnTo>
                    <a:pt x="2890" y="10773"/>
                  </a:lnTo>
                  <a:cubicBezTo>
                    <a:pt x="2233" y="11638"/>
                    <a:pt x="1262" y="12302"/>
                    <a:pt x="152" y="12649"/>
                  </a:cubicBezTo>
                  <a:lnTo>
                    <a:pt x="152" y="152"/>
                  </a:lnTo>
                  <a:close/>
                  <a:moveTo>
                    <a:pt x="0" y="0"/>
                  </a:moveTo>
                  <a:lnTo>
                    <a:pt x="0" y="12842"/>
                  </a:lnTo>
                  <a:lnTo>
                    <a:pt x="96" y="12815"/>
                  </a:lnTo>
                  <a:cubicBezTo>
                    <a:pt x="1247" y="12477"/>
                    <a:pt x="2260" y="11806"/>
                    <a:pt x="2955" y="10923"/>
                  </a:cubicBezTo>
                  <a:cubicBezTo>
                    <a:pt x="3631" y="11528"/>
                    <a:pt x="4566" y="11874"/>
                    <a:pt x="5531" y="11874"/>
                  </a:cubicBezTo>
                  <a:cubicBezTo>
                    <a:pt x="5919" y="11874"/>
                    <a:pt x="6300" y="11820"/>
                    <a:pt x="6665" y="11714"/>
                  </a:cubicBezTo>
                  <a:lnTo>
                    <a:pt x="6665" y="11714"/>
                  </a:lnTo>
                  <a:cubicBezTo>
                    <a:pt x="6605" y="11994"/>
                    <a:pt x="6576" y="12277"/>
                    <a:pt x="6576" y="12557"/>
                  </a:cubicBezTo>
                  <a:cubicBezTo>
                    <a:pt x="6576" y="15060"/>
                    <a:pt x="8884" y="17094"/>
                    <a:pt x="11721" y="17094"/>
                  </a:cubicBezTo>
                  <a:cubicBezTo>
                    <a:pt x="14558" y="17094"/>
                    <a:pt x="16866" y="15060"/>
                    <a:pt x="16866" y="12556"/>
                  </a:cubicBezTo>
                  <a:cubicBezTo>
                    <a:pt x="16866" y="12313"/>
                    <a:pt x="16842" y="12071"/>
                    <a:pt x="16796" y="11819"/>
                  </a:cubicBezTo>
                  <a:cubicBezTo>
                    <a:pt x="19314" y="11484"/>
                    <a:pt x="21198" y="9625"/>
                    <a:pt x="21289" y="7374"/>
                  </a:cubicBezTo>
                  <a:cubicBezTo>
                    <a:pt x="21298" y="7197"/>
                    <a:pt x="21292" y="7015"/>
                    <a:pt x="21276" y="6830"/>
                  </a:cubicBezTo>
                  <a:lnTo>
                    <a:pt x="21276" y="6830"/>
                  </a:lnTo>
                  <a:cubicBezTo>
                    <a:pt x="21620" y="6924"/>
                    <a:pt x="21977" y="6970"/>
                    <a:pt x="22339" y="6970"/>
                  </a:cubicBezTo>
                  <a:cubicBezTo>
                    <a:pt x="24338" y="6970"/>
                    <a:pt x="25963" y="5537"/>
                    <a:pt x="25963" y="3776"/>
                  </a:cubicBezTo>
                  <a:cubicBezTo>
                    <a:pt x="25963" y="2141"/>
                    <a:pt x="24755" y="257"/>
                    <a:pt x="22960" y="59"/>
                  </a:cubicBezTo>
                  <a:cubicBezTo>
                    <a:pt x="22809" y="43"/>
                    <a:pt x="22656" y="33"/>
                    <a:pt x="22505" y="33"/>
                  </a:cubicBezTo>
                  <a:lnTo>
                    <a:pt x="7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79"/>
            <p:cNvSpPr/>
            <p:nvPr/>
          </p:nvSpPr>
          <p:spPr>
            <a:xfrm flipH="1">
              <a:off x="531331" y="2160789"/>
              <a:ext cx="1577687" cy="1012073"/>
            </a:xfrm>
            <a:custGeom>
              <a:rect b="b" l="l" r="r" t="t"/>
              <a:pathLst>
                <a:path extrusionOk="0" h="14227" w="22178">
                  <a:moveTo>
                    <a:pt x="0" y="1"/>
                  </a:moveTo>
                  <a:lnTo>
                    <a:pt x="0" y="10573"/>
                  </a:lnTo>
                  <a:cubicBezTo>
                    <a:pt x="361" y="10674"/>
                    <a:pt x="742" y="10727"/>
                    <a:pt x="1134" y="10727"/>
                  </a:cubicBezTo>
                  <a:cubicBezTo>
                    <a:pt x="2609" y="10727"/>
                    <a:pt x="3908" y="9974"/>
                    <a:pt x="4671" y="8830"/>
                  </a:cubicBezTo>
                  <a:cubicBezTo>
                    <a:pt x="5164" y="9358"/>
                    <a:pt x="5866" y="9688"/>
                    <a:pt x="6643" y="9688"/>
                  </a:cubicBezTo>
                  <a:cubicBezTo>
                    <a:pt x="6976" y="9688"/>
                    <a:pt x="7292" y="9629"/>
                    <a:pt x="7586" y="9519"/>
                  </a:cubicBezTo>
                  <a:lnTo>
                    <a:pt x="7586" y="9519"/>
                  </a:lnTo>
                  <a:cubicBezTo>
                    <a:pt x="7528" y="9787"/>
                    <a:pt x="7497" y="10064"/>
                    <a:pt x="7497" y="10347"/>
                  </a:cubicBezTo>
                  <a:cubicBezTo>
                    <a:pt x="7497" y="12491"/>
                    <a:pt x="9230" y="14226"/>
                    <a:pt x="11366" y="14226"/>
                  </a:cubicBezTo>
                  <a:cubicBezTo>
                    <a:pt x="13504" y="14226"/>
                    <a:pt x="15237" y="12491"/>
                    <a:pt x="15237" y="10347"/>
                  </a:cubicBezTo>
                  <a:cubicBezTo>
                    <a:pt x="15237" y="10109"/>
                    <a:pt x="15214" y="9877"/>
                    <a:pt x="15173" y="9650"/>
                  </a:cubicBezTo>
                  <a:cubicBezTo>
                    <a:pt x="17058" y="9393"/>
                    <a:pt x="18541" y="7810"/>
                    <a:pt x="18613" y="5839"/>
                  </a:cubicBezTo>
                  <a:cubicBezTo>
                    <a:pt x="18619" y="5650"/>
                    <a:pt x="18612" y="5465"/>
                    <a:pt x="18593" y="5281"/>
                  </a:cubicBezTo>
                  <a:lnTo>
                    <a:pt x="18593" y="5281"/>
                  </a:lnTo>
                  <a:cubicBezTo>
                    <a:pt x="18869" y="5377"/>
                    <a:pt x="19164" y="5427"/>
                    <a:pt x="19471" y="5427"/>
                  </a:cubicBezTo>
                  <a:cubicBezTo>
                    <a:pt x="20966" y="5427"/>
                    <a:pt x="22178" y="4213"/>
                    <a:pt x="22178" y="2714"/>
                  </a:cubicBezTo>
                  <a:cubicBezTo>
                    <a:pt x="22177" y="1332"/>
                    <a:pt x="21144" y="189"/>
                    <a:pt x="19808" y="23"/>
                  </a:cubicBezTo>
                  <a:cubicBezTo>
                    <a:pt x="19696" y="9"/>
                    <a:pt x="19582" y="1"/>
                    <a:pt x="194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79"/>
            <p:cNvSpPr/>
            <p:nvPr/>
          </p:nvSpPr>
          <p:spPr>
            <a:xfrm flipH="1">
              <a:off x="526209" y="2155596"/>
              <a:ext cx="1588074" cy="1022530"/>
            </a:xfrm>
            <a:custGeom>
              <a:rect b="b" l="l" r="r" t="t"/>
              <a:pathLst>
                <a:path extrusionOk="0" h="14374" w="22324">
                  <a:moveTo>
                    <a:pt x="19545" y="147"/>
                  </a:moveTo>
                  <a:cubicBezTo>
                    <a:pt x="19656" y="147"/>
                    <a:pt x="19768" y="153"/>
                    <a:pt x="19876" y="167"/>
                  </a:cubicBezTo>
                  <a:cubicBezTo>
                    <a:pt x="21189" y="331"/>
                    <a:pt x="22179" y="1457"/>
                    <a:pt x="22179" y="2786"/>
                  </a:cubicBezTo>
                  <a:cubicBezTo>
                    <a:pt x="22179" y="4242"/>
                    <a:pt x="20996" y="5426"/>
                    <a:pt x="19545" y="5426"/>
                  </a:cubicBezTo>
                  <a:cubicBezTo>
                    <a:pt x="19253" y="5426"/>
                    <a:pt x="18965" y="5379"/>
                    <a:pt x="18691" y="5285"/>
                  </a:cubicBezTo>
                  <a:lnTo>
                    <a:pt x="18582" y="5246"/>
                  </a:lnTo>
                  <a:lnTo>
                    <a:pt x="18582" y="5246"/>
                  </a:lnTo>
                  <a:lnTo>
                    <a:pt x="18594" y="5361"/>
                  </a:lnTo>
                  <a:cubicBezTo>
                    <a:pt x="18613" y="5545"/>
                    <a:pt x="18620" y="5729"/>
                    <a:pt x="18613" y="5908"/>
                  </a:cubicBezTo>
                  <a:cubicBezTo>
                    <a:pt x="18544" y="7819"/>
                    <a:pt x="17124" y="9392"/>
                    <a:pt x="15237" y="9650"/>
                  </a:cubicBezTo>
                  <a:lnTo>
                    <a:pt x="15160" y="9660"/>
                  </a:lnTo>
                  <a:lnTo>
                    <a:pt x="15173" y="9735"/>
                  </a:lnTo>
                  <a:cubicBezTo>
                    <a:pt x="15215" y="9967"/>
                    <a:pt x="15236" y="10196"/>
                    <a:pt x="15236" y="10419"/>
                  </a:cubicBezTo>
                  <a:cubicBezTo>
                    <a:pt x="15236" y="12517"/>
                    <a:pt x="13532" y="14223"/>
                    <a:pt x="11439" y="14223"/>
                  </a:cubicBezTo>
                  <a:cubicBezTo>
                    <a:pt x="9346" y="14223"/>
                    <a:pt x="7644" y="12517"/>
                    <a:pt x="7644" y="10419"/>
                  </a:cubicBezTo>
                  <a:cubicBezTo>
                    <a:pt x="7644" y="10150"/>
                    <a:pt x="7673" y="9875"/>
                    <a:pt x="7730" y="9607"/>
                  </a:cubicBezTo>
                  <a:lnTo>
                    <a:pt x="7759" y="9475"/>
                  </a:lnTo>
                  <a:lnTo>
                    <a:pt x="7635" y="9520"/>
                  </a:lnTo>
                  <a:cubicBezTo>
                    <a:pt x="7343" y="9629"/>
                    <a:pt x="7034" y="9684"/>
                    <a:pt x="6719" y="9684"/>
                  </a:cubicBezTo>
                  <a:cubicBezTo>
                    <a:pt x="5996" y="9684"/>
                    <a:pt x="5296" y="9380"/>
                    <a:pt x="4800" y="8850"/>
                  </a:cubicBezTo>
                  <a:lnTo>
                    <a:pt x="4736" y="8783"/>
                  </a:lnTo>
                  <a:lnTo>
                    <a:pt x="4684" y="8861"/>
                  </a:lnTo>
                  <a:cubicBezTo>
                    <a:pt x="3908" y="10029"/>
                    <a:pt x="2609" y="10725"/>
                    <a:pt x="1211" y="10725"/>
                  </a:cubicBezTo>
                  <a:cubicBezTo>
                    <a:pt x="848" y="10725"/>
                    <a:pt x="492" y="10680"/>
                    <a:pt x="149" y="10588"/>
                  </a:cubicBezTo>
                  <a:lnTo>
                    <a:pt x="149" y="147"/>
                  </a:lnTo>
                  <a:close/>
                  <a:moveTo>
                    <a:pt x="0" y="0"/>
                  </a:moveTo>
                  <a:lnTo>
                    <a:pt x="0" y="10701"/>
                  </a:lnTo>
                  <a:lnTo>
                    <a:pt x="53" y="10717"/>
                  </a:lnTo>
                  <a:cubicBezTo>
                    <a:pt x="426" y="10821"/>
                    <a:pt x="814" y="10875"/>
                    <a:pt x="1208" y="10875"/>
                  </a:cubicBezTo>
                  <a:cubicBezTo>
                    <a:pt x="2624" y="10875"/>
                    <a:pt x="3942" y="10184"/>
                    <a:pt x="4753" y="9021"/>
                  </a:cubicBezTo>
                  <a:cubicBezTo>
                    <a:pt x="5272" y="9539"/>
                    <a:pt x="5982" y="9836"/>
                    <a:pt x="6716" y="9836"/>
                  </a:cubicBezTo>
                  <a:cubicBezTo>
                    <a:pt x="7006" y="9836"/>
                    <a:pt x="7289" y="9791"/>
                    <a:pt x="7561" y="9704"/>
                  </a:cubicBezTo>
                  <a:lnTo>
                    <a:pt x="7561" y="9704"/>
                  </a:lnTo>
                  <a:cubicBezTo>
                    <a:pt x="7517" y="9942"/>
                    <a:pt x="7495" y="10182"/>
                    <a:pt x="7495" y="10420"/>
                  </a:cubicBezTo>
                  <a:cubicBezTo>
                    <a:pt x="7495" y="12600"/>
                    <a:pt x="9264" y="14373"/>
                    <a:pt x="11439" y="14373"/>
                  </a:cubicBezTo>
                  <a:cubicBezTo>
                    <a:pt x="13615" y="14373"/>
                    <a:pt x="15383" y="12600"/>
                    <a:pt x="15382" y="10420"/>
                  </a:cubicBezTo>
                  <a:cubicBezTo>
                    <a:pt x="15382" y="10213"/>
                    <a:pt x="15366" y="10000"/>
                    <a:pt x="15330" y="9786"/>
                  </a:cubicBezTo>
                  <a:cubicBezTo>
                    <a:pt x="17252" y="9488"/>
                    <a:pt x="18688" y="7873"/>
                    <a:pt x="18759" y="5915"/>
                  </a:cubicBezTo>
                  <a:cubicBezTo>
                    <a:pt x="18764" y="5764"/>
                    <a:pt x="18760" y="5612"/>
                    <a:pt x="18748" y="5458"/>
                  </a:cubicBezTo>
                  <a:lnTo>
                    <a:pt x="18748" y="5458"/>
                  </a:lnTo>
                  <a:cubicBezTo>
                    <a:pt x="19005" y="5535"/>
                    <a:pt x="19271" y="5574"/>
                    <a:pt x="19541" y="5574"/>
                  </a:cubicBezTo>
                  <a:cubicBezTo>
                    <a:pt x="21074" y="5574"/>
                    <a:pt x="22324" y="4324"/>
                    <a:pt x="22324" y="2787"/>
                  </a:cubicBezTo>
                  <a:cubicBezTo>
                    <a:pt x="22324" y="1384"/>
                    <a:pt x="21277" y="196"/>
                    <a:pt x="19892" y="22"/>
                  </a:cubicBezTo>
                  <a:cubicBezTo>
                    <a:pt x="19777" y="7"/>
                    <a:pt x="19660" y="0"/>
                    <a:pt x="195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79"/>
            <p:cNvSpPr/>
            <p:nvPr/>
          </p:nvSpPr>
          <p:spPr>
            <a:xfrm flipH="1">
              <a:off x="187380" y="2755285"/>
              <a:ext cx="54207" cy="54278"/>
            </a:xfrm>
            <a:custGeom>
              <a:rect b="b" l="l" r="r" t="t"/>
              <a:pathLst>
                <a:path extrusionOk="0" h="763" w="762">
                  <a:moveTo>
                    <a:pt x="381" y="1"/>
                  </a:moveTo>
                  <a:cubicBezTo>
                    <a:pt x="171" y="1"/>
                    <a:pt x="1" y="171"/>
                    <a:pt x="1" y="382"/>
                  </a:cubicBezTo>
                  <a:cubicBezTo>
                    <a:pt x="1" y="592"/>
                    <a:pt x="171" y="762"/>
                    <a:pt x="381" y="762"/>
                  </a:cubicBezTo>
                  <a:cubicBezTo>
                    <a:pt x="591" y="762"/>
                    <a:pt x="761" y="592"/>
                    <a:pt x="761" y="382"/>
                  </a:cubicBezTo>
                  <a:cubicBezTo>
                    <a:pt x="761" y="171"/>
                    <a:pt x="591" y="1"/>
                    <a:pt x="3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79"/>
            <p:cNvSpPr/>
            <p:nvPr/>
          </p:nvSpPr>
          <p:spPr>
            <a:xfrm flipH="1">
              <a:off x="182045" y="2750021"/>
              <a:ext cx="64806" cy="64806"/>
            </a:xfrm>
            <a:custGeom>
              <a:rect b="b" l="l" r="r" t="t"/>
              <a:pathLst>
                <a:path extrusionOk="0" h="911" w="911">
                  <a:moveTo>
                    <a:pt x="455" y="149"/>
                  </a:moveTo>
                  <a:cubicBezTo>
                    <a:pt x="624" y="149"/>
                    <a:pt x="762" y="287"/>
                    <a:pt x="762" y="456"/>
                  </a:cubicBezTo>
                  <a:cubicBezTo>
                    <a:pt x="762" y="624"/>
                    <a:pt x="624" y="763"/>
                    <a:pt x="455" y="763"/>
                  </a:cubicBezTo>
                  <a:cubicBezTo>
                    <a:pt x="287" y="763"/>
                    <a:pt x="148" y="624"/>
                    <a:pt x="148" y="456"/>
                  </a:cubicBezTo>
                  <a:cubicBezTo>
                    <a:pt x="148" y="287"/>
                    <a:pt x="287" y="149"/>
                    <a:pt x="455" y="149"/>
                  </a:cubicBezTo>
                  <a:close/>
                  <a:moveTo>
                    <a:pt x="455" y="1"/>
                  </a:moveTo>
                  <a:cubicBezTo>
                    <a:pt x="205" y="1"/>
                    <a:pt x="1" y="204"/>
                    <a:pt x="1" y="456"/>
                  </a:cubicBezTo>
                  <a:cubicBezTo>
                    <a:pt x="1" y="706"/>
                    <a:pt x="205" y="910"/>
                    <a:pt x="455" y="910"/>
                  </a:cubicBezTo>
                  <a:cubicBezTo>
                    <a:pt x="706" y="910"/>
                    <a:pt x="910" y="706"/>
                    <a:pt x="910" y="456"/>
                  </a:cubicBezTo>
                  <a:cubicBezTo>
                    <a:pt x="910" y="204"/>
                    <a:pt x="706" y="1"/>
                    <a:pt x="4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79"/>
            <p:cNvSpPr/>
            <p:nvPr/>
          </p:nvSpPr>
          <p:spPr>
            <a:xfrm flipH="1">
              <a:off x="1921998" y="3084581"/>
              <a:ext cx="54278" cy="54278"/>
            </a:xfrm>
            <a:custGeom>
              <a:rect b="b" l="l" r="r" t="t"/>
              <a:pathLst>
                <a:path extrusionOk="0" h="763" w="763">
                  <a:moveTo>
                    <a:pt x="381" y="0"/>
                  </a:moveTo>
                  <a:cubicBezTo>
                    <a:pt x="171" y="0"/>
                    <a:pt x="1" y="171"/>
                    <a:pt x="1" y="381"/>
                  </a:cubicBezTo>
                  <a:cubicBezTo>
                    <a:pt x="1" y="592"/>
                    <a:pt x="171" y="762"/>
                    <a:pt x="381" y="762"/>
                  </a:cubicBezTo>
                  <a:cubicBezTo>
                    <a:pt x="592" y="762"/>
                    <a:pt x="762" y="592"/>
                    <a:pt x="762" y="381"/>
                  </a:cubicBezTo>
                  <a:cubicBezTo>
                    <a:pt x="762" y="171"/>
                    <a:pt x="592" y="0"/>
                    <a:pt x="38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79"/>
            <p:cNvSpPr/>
            <p:nvPr/>
          </p:nvSpPr>
          <p:spPr>
            <a:xfrm flipH="1">
              <a:off x="1916734" y="3079317"/>
              <a:ext cx="64806" cy="64735"/>
            </a:xfrm>
            <a:custGeom>
              <a:rect b="b" l="l" r="r" t="t"/>
              <a:pathLst>
                <a:path extrusionOk="0" h="910" w="911">
                  <a:moveTo>
                    <a:pt x="455" y="148"/>
                  </a:moveTo>
                  <a:cubicBezTo>
                    <a:pt x="625" y="148"/>
                    <a:pt x="764" y="286"/>
                    <a:pt x="762" y="455"/>
                  </a:cubicBezTo>
                  <a:cubicBezTo>
                    <a:pt x="762" y="624"/>
                    <a:pt x="624" y="761"/>
                    <a:pt x="455" y="761"/>
                  </a:cubicBezTo>
                  <a:cubicBezTo>
                    <a:pt x="287" y="761"/>
                    <a:pt x="148" y="624"/>
                    <a:pt x="148" y="455"/>
                  </a:cubicBezTo>
                  <a:cubicBezTo>
                    <a:pt x="148" y="286"/>
                    <a:pt x="287" y="148"/>
                    <a:pt x="455" y="148"/>
                  </a:cubicBezTo>
                  <a:close/>
                  <a:moveTo>
                    <a:pt x="455" y="1"/>
                  </a:moveTo>
                  <a:cubicBezTo>
                    <a:pt x="205" y="1"/>
                    <a:pt x="1" y="204"/>
                    <a:pt x="1" y="455"/>
                  </a:cubicBezTo>
                  <a:cubicBezTo>
                    <a:pt x="1" y="706"/>
                    <a:pt x="205" y="910"/>
                    <a:pt x="455" y="910"/>
                  </a:cubicBezTo>
                  <a:cubicBezTo>
                    <a:pt x="706" y="910"/>
                    <a:pt x="910" y="706"/>
                    <a:pt x="910" y="455"/>
                  </a:cubicBezTo>
                  <a:cubicBezTo>
                    <a:pt x="910" y="204"/>
                    <a:pt x="706" y="1"/>
                    <a:pt x="4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79"/>
            <p:cNvSpPr/>
            <p:nvPr/>
          </p:nvSpPr>
          <p:spPr>
            <a:xfrm flipH="1">
              <a:off x="633626" y="2782744"/>
              <a:ext cx="119226" cy="108414"/>
            </a:xfrm>
            <a:custGeom>
              <a:rect b="b" l="l" r="r" t="t"/>
              <a:pathLst>
                <a:path extrusionOk="0" h="1524" w="1676">
                  <a:moveTo>
                    <a:pt x="838" y="0"/>
                  </a:moveTo>
                  <a:cubicBezTo>
                    <a:pt x="493" y="0"/>
                    <a:pt x="180" y="237"/>
                    <a:pt x="97" y="587"/>
                  </a:cubicBezTo>
                  <a:cubicBezTo>
                    <a:pt x="0" y="996"/>
                    <a:pt x="254" y="1406"/>
                    <a:pt x="663" y="1503"/>
                  </a:cubicBezTo>
                  <a:cubicBezTo>
                    <a:pt x="722" y="1517"/>
                    <a:pt x="781" y="1523"/>
                    <a:pt x="839" y="1523"/>
                  </a:cubicBezTo>
                  <a:cubicBezTo>
                    <a:pt x="1184" y="1523"/>
                    <a:pt x="1496" y="1287"/>
                    <a:pt x="1579" y="937"/>
                  </a:cubicBezTo>
                  <a:cubicBezTo>
                    <a:pt x="1675" y="528"/>
                    <a:pt x="1422" y="118"/>
                    <a:pt x="1013" y="21"/>
                  </a:cubicBezTo>
                  <a:cubicBezTo>
                    <a:pt x="955" y="7"/>
                    <a:pt x="896" y="0"/>
                    <a:pt x="8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79"/>
            <p:cNvSpPr/>
            <p:nvPr/>
          </p:nvSpPr>
          <p:spPr>
            <a:xfrm flipH="1">
              <a:off x="633626" y="2777338"/>
              <a:ext cx="118728" cy="118728"/>
            </a:xfrm>
            <a:custGeom>
              <a:rect b="b" l="l" r="r" t="t"/>
              <a:pathLst>
                <a:path extrusionOk="0" h="1669" w="1669">
                  <a:moveTo>
                    <a:pt x="835" y="146"/>
                  </a:moveTo>
                  <a:cubicBezTo>
                    <a:pt x="1212" y="146"/>
                    <a:pt x="1522" y="453"/>
                    <a:pt x="1522" y="833"/>
                  </a:cubicBezTo>
                  <a:cubicBezTo>
                    <a:pt x="1522" y="1212"/>
                    <a:pt x="1213" y="1520"/>
                    <a:pt x="835" y="1520"/>
                  </a:cubicBezTo>
                  <a:cubicBezTo>
                    <a:pt x="455" y="1520"/>
                    <a:pt x="147" y="1212"/>
                    <a:pt x="147" y="833"/>
                  </a:cubicBezTo>
                  <a:cubicBezTo>
                    <a:pt x="147" y="453"/>
                    <a:pt x="456" y="146"/>
                    <a:pt x="835" y="146"/>
                  </a:cubicBezTo>
                  <a:close/>
                  <a:moveTo>
                    <a:pt x="835" y="0"/>
                  </a:moveTo>
                  <a:cubicBezTo>
                    <a:pt x="375" y="0"/>
                    <a:pt x="0" y="374"/>
                    <a:pt x="0" y="834"/>
                  </a:cubicBezTo>
                  <a:cubicBezTo>
                    <a:pt x="0" y="1294"/>
                    <a:pt x="375" y="1668"/>
                    <a:pt x="835" y="1668"/>
                  </a:cubicBezTo>
                  <a:cubicBezTo>
                    <a:pt x="1294" y="1668"/>
                    <a:pt x="1668" y="1293"/>
                    <a:pt x="1668" y="834"/>
                  </a:cubicBezTo>
                  <a:cubicBezTo>
                    <a:pt x="1668" y="374"/>
                    <a:pt x="1294" y="0"/>
                    <a:pt x="83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64"/>
                                        </p:tgtEl>
                                        <p:attrNameLst>
                                          <p:attrName>style.visibility</p:attrName>
                                        </p:attrNameLst>
                                      </p:cBhvr>
                                      <p:to>
                                        <p:strVal val="visible"/>
                                      </p:to>
                                    </p:set>
                                    <p:animEffect filter="fade" transition="in">
                                      <p:cBhvr>
                                        <p:cTn dur="1000"/>
                                        <p:tgtEl>
                                          <p:spTgt spid="86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1000"/>
                                        <p:tgtEl>
                                          <p:spTgt spid="8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80"/>
          <p:cNvSpPr txBox="1"/>
          <p:nvPr>
            <p:ph type="title"/>
          </p:nvPr>
        </p:nvSpPr>
        <p:spPr>
          <a:xfrm rot="-268">
            <a:off x="719976" y="524318"/>
            <a:ext cx="7704300" cy="57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Crown Act </a:t>
            </a:r>
            <a:r>
              <a:rPr lang="en">
                <a:solidFill>
                  <a:schemeClr val="lt1"/>
                </a:solidFill>
              </a:rPr>
              <a:t>Explanation</a:t>
            </a:r>
            <a:endParaRPr>
              <a:solidFill>
                <a:schemeClr val="lt1"/>
              </a:solidFill>
            </a:endParaRPr>
          </a:p>
        </p:txBody>
      </p:sp>
      <p:sp>
        <p:nvSpPr>
          <p:cNvPr id="885" name="Google Shape;885;p80"/>
          <p:cNvSpPr txBox="1"/>
          <p:nvPr>
            <p:ph idx="1" type="subTitle"/>
          </p:nvPr>
        </p:nvSpPr>
        <p:spPr>
          <a:xfrm>
            <a:off x="79525" y="1278650"/>
            <a:ext cx="4594500" cy="3560100"/>
          </a:xfrm>
          <a:prstGeom prst="rect">
            <a:avLst/>
          </a:prstGeom>
        </p:spPr>
        <p:txBody>
          <a:bodyPr anchorCtr="0" anchor="ctr" bIns="91425" lIns="91425" spcFirstLastPara="1" rIns="91425" wrap="square" tIns="91425">
            <a:noAutofit/>
          </a:bodyPr>
          <a:lstStyle/>
          <a:p>
            <a:pPr indent="-368300" lvl="0" marL="457200" rtl="0" algn="l">
              <a:spcBef>
                <a:spcPts val="0"/>
              </a:spcBef>
              <a:spcAft>
                <a:spcPts val="0"/>
              </a:spcAft>
              <a:buSzPts val="2200"/>
              <a:buChar char="➢"/>
            </a:pPr>
            <a:r>
              <a:rPr lang="en" sz="2200"/>
              <a:t>Living in a </a:t>
            </a:r>
            <a:r>
              <a:rPr lang="en" sz="2200"/>
              <a:t>place</a:t>
            </a:r>
            <a:r>
              <a:rPr lang="en" sz="2200"/>
              <a:t> where society </a:t>
            </a:r>
            <a:r>
              <a:rPr lang="en" sz="2200"/>
              <a:t>criminalizes</a:t>
            </a:r>
            <a:r>
              <a:rPr lang="en" sz="2200"/>
              <a:t> black hair is very costly</a:t>
            </a:r>
            <a:endParaRPr sz="2200"/>
          </a:p>
          <a:p>
            <a:pPr indent="-368300" lvl="1" marL="914400" rtl="0" algn="ctr">
              <a:spcBef>
                <a:spcPts val="0"/>
              </a:spcBef>
              <a:spcAft>
                <a:spcPts val="0"/>
              </a:spcAft>
              <a:buSzPts val="2200"/>
              <a:buChar char="○"/>
            </a:pPr>
            <a:r>
              <a:rPr lang="en" sz="2200"/>
              <a:t> The alternative is usually chemicals that alter hair texture which can </a:t>
            </a:r>
            <a:r>
              <a:rPr lang="en" sz="2200"/>
              <a:t>permanently</a:t>
            </a:r>
            <a:r>
              <a:rPr lang="en" sz="2200"/>
              <a:t> damage hair</a:t>
            </a:r>
            <a:endParaRPr sz="2200"/>
          </a:p>
          <a:p>
            <a:pPr indent="-368300" lvl="0" marL="457200" rtl="0" algn="l">
              <a:spcBef>
                <a:spcPts val="0"/>
              </a:spcBef>
              <a:spcAft>
                <a:spcPts val="0"/>
              </a:spcAft>
              <a:buSzPts val="2200"/>
              <a:buChar char="➢"/>
            </a:pPr>
            <a:r>
              <a:rPr lang="en" sz="2200"/>
              <a:t>Black hair carries emotional significance. </a:t>
            </a:r>
            <a:endParaRPr sz="2200"/>
          </a:p>
        </p:txBody>
      </p:sp>
      <p:sp>
        <p:nvSpPr>
          <p:cNvPr id="886" name="Google Shape;886;p80"/>
          <p:cNvSpPr/>
          <p:nvPr/>
        </p:nvSpPr>
        <p:spPr>
          <a:xfrm>
            <a:off x="5900842" y="2469857"/>
            <a:ext cx="1013259" cy="1693277"/>
          </a:xfrm>
          <a:custGeom>
            <a:rect b="b" l="l" r="r" t="t"/>
            <a:pathLst>
              <a:path extrusionOk="0" h="92453" w="55324">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80"/>
          <p:cNvSpPr/>
          <p:nvPr/>
        </p:nvSpPr>
        <p:spPr>
          <a:xfrm>
            <a:off x="4726780" y="1461436"/>
            <a:ext cx="3361527" cy="2241036"/>
          </a:xfrm>
          <a:custGeom>
            <a:rect b="b" l="l" r="r" t="t"/>
            <a:pathLst>
              <a:path extrusionOk="0" h="122361" w="18354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80"/>
          <p:cNvSpPr/>
          <p:nvPr/>
        </p:nvSpPr>
        <p:spPr>
          <a:xfrm>
            <a:off x="4726775" y="3423202"/>
            <a:ext cx="3361535" cy="279271"/>
          </a:xfrm>
          <a:custGeom>
            <a:rect b="b" l="l" r="r" t="t"/>
            <a:pathLst>
              <a:path extrusionOk="0" h="18355" w="18354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80"/>
          <p:cNvSpPr/>
          <p:nvPr/>
        </p:nvSpPr>
        <p:spPr>
          <a:xfrm>
            <a:off x="6078003" y="3702453"/>
            <a:ext cx="658935" cy="87912"/>
          </a:xfrm>
          <a:custGeom>
            <a:rect b="b" l="l" r="r" t="t"/>
            <a:pathLst>
              <a:path extrusionOk="0" h="4800" w="35978">
                <a:moveTo>
                  <a:pt x="334" y="1"/>
                </a:moveTo>
                <a:lnTo>
                  <a:pt x="1" y="4800"/>
                </a:lnTo>
                <a:lnTo>
                  <a:pt x="35978" y="4800"/>
                </a:lnTo>
                <a:lnTo>
                  <a:pt x="35644" y="1"/>
                </a:ln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0" name="Google Shape;890;p80"/>
          <p:cNvGrpSpPr/>
          <p:nvPr/>
        </p:nvGrpSpPr>
        <p:grpSpPr>
          <a:xfrm rot="-433986">
            <a:off x="4478719" y="3969437"/>
            <a:ext cx="544601" cy="531893"/>
            <a:chOff x="1800875" y="3693650"/>
            <a:chExt cx="274275" cy="267875"/>
          </a:xfrm>
        </p:grpSpPr>
        <p:sp>
          <p:nvSpPr>
            <p:cNvPr id="891" name="Google Shape;891;p80"/>
            <p:cNvSpPr/>
            <p:nvPr/>
          </p:nvSpPr>
          <p:spPr>
            <a:xfrm>
              <a:off x="1804375" y="3697050"/>
              <a:ext cx="267100" cy="260950"/>
            </a:xfrm>
            <a:custGeom>
              <a:rect b="b" l="l" r="r" t="t"/>
              <a:pathLst>
                <a:path extrusionOk="0" h="10438" w="10684">
                  <a:moveTo>
                    <a:pt x="4376" y="1"/>
                  </a:moveTo>
                  <a:cubicBezTo>
                    <a:pt x="4218" y="1"/>
                    <a:pt x="4058" y="85"/>
                    <a:pt x="3950" y="208"/>
                  </a:cubicBezTo>
                  <a:cubicBezTo>
                    <a:pt x="3809" y="371"/>
                    <a:pt x="3744" y="584"/>
                    <a:pt x="3690" y="792"/>
                  </a:cubicBezTo>
                  <a:cubicBezTo>
                    <a:pt x="3547" y="1360"/>
                    <a:pt x="3472" y="1946"/>
                    <a:pt x="3469" y="2534"/>
                  </a:cubicBezTo>
                  <a:cubicBezTo>
                    <a:pt x="3340" y="2122"/>
                    <a:pt x="3155" y="1725"/>
                    <a:pt x="2920" y="1363"/>
                  </a:cubicBezTo>
                  <a:cubicBezTo>
                    <a:pt x="2792" y="1165"/>
                    <a:pt x="2599" y="957"/>
                    <a:pt x="2375" y="957"/>
                  </a:cubicBezTo>
                  <a:cubicBezTo>
                    <a:pt x="2350" y="957"/>
                    <a:pt x="2325" y="960"/>
                    <a:pt x="2300" y="965"/>
                  </a:cubicBezTo>
                  <a:cubicBezTo>
                    <a:pt x="2124" y="1003"/>
                    <a:pt x="2000" y="1176"/>
                    <a:pt x="1969" y="1353"/>
                  </a:cubicBezTo>
                  <a:cubicBezTo>
                    <a:pt x="1938" y="1530"/>
                    <a:pt x="1980" y="1712"/>
                    <a:pt x="2029" y="1884"/>
                  </a:cubicBezTo>
                  <a:cubicBezTo>
                    <a:pt x="2142" y="2276"/>
                    <a:pt x="2298" y="2655"/>
                    <a:pt x="2492" y="3014"/>
                  </a:cubicBezTo>
                  <a:cubicBezTo>
                    <a:pt x="2275" y="2678"/>
                    <a:pt x="2036" y="2323"/>
                    <a:pt x="1667" y="2169"/>
                  </a:cubicBezTo>
                  <a:cubicBezTo>
                    <a:pt x="1573" y="2129"/>
                    <a:pt x="1470" y="2110"/>
                    <a:pt x="1366" y="2110"/>
                  </a:cubicBezTo>
                  <a:cubicBezTo>
                    <a:pt x="1061" y="2110"/>
                    <a:pt x="754" y="2276"/>
                    <a:pt x="702" y="2570"/>
                  </a:cubicBezTo>
                  <a:cubicBezTo>
                    <a:pt x="678" y="2717"/>
                    <a:pt x="718" y="2867"/>
                    <a:pt x="774" y="3007"/>
                  </a:cubicBezTo>
                  <a:cubicBezTo>
                    <a:pt x="985" y="3535"/>
                    <a:pt x="1414" y="3972"/>
                    <a:pt x="1939" y="4190"/>
                  </a:cubicBezTo>
                  <a:cubicBezTo>
                    <a:pt x="1746" y="4151"/>
                    <a:pt x="1550" y="4132"/>
                    <a:pt x="1353" y="4132"/>
                  </a:cubicBezTo>
                  <a:cubicBezTo>
                    <a:pt x="1183" y="4132"/>
                    <a:pt x="1012" y="4146"/>
                    <a:pt x="845" y="4176"/>
                  </a:cubicBezTo>
                  <a:cubicBezTo>
                    <a:pt x="474" y="4242"/>
                    <a:pt x="57" y="4450"/>
                    <a:pt x="19" y="4824"/>
                  </a:cubicBezTo>
                  <a:cubicBezTo>
                    <a:pt x="1" y="4993"/>
                    <a:pt x="68" y="5162"/>
                    <a:pt x="172" y="5295"/>
                  </a:cubicBezTo>
                  <a:cubicBezTo>
                    <a:pt x="492" y="5709"/>
                    <a:pt x="1059" y="5787"/>
                    <a:pt x="1598" y="5787"/>
                  </a:cubicBezTo>
                  <a:cubicBezTo>
                    <a:pt x="1681" y="5787"/>
                    <a:pt x="1764" y="5785"/>
                    <a:pt x="1845" y="5782"/>
                  </a:cubicBezTo>
                  <a:lnTo>
                    <a:pt x="1845" y="5782"/>
                  </a:lnTo>
                  <a:cubicBezTo>
                    <a:pt x="1543" y="5849"/>
                    <a:pt x="1240" y="5915"/>
                    <a:pt x="965" y="6058"/>
                  </a:cubicBezTo>
                  <a:cubicBezTo>
                    <a:pt x="691" y="6199"/>
                    <a:pt x="448" y="6428"/>
                    <a:pt x="357" y="6723"/>
                  </a:cubicBezTo>
                  <a:cubicBezTo>
                    <a:pt x="306" y="6885"/>
                    <a:pt x="305" y="7061"/>
                    <a:pt x="320" y="7231"/>
                  </a:cubicBezTo>
                  <a:cubicBezTo>
                    <a:pt x="323" y="7275"/>
                    <a:pt x="330" y="7321"/>
                    <a:pt x="356" y="7358"/>
                  </a:cubicBezTo>
                  <a:cubicBezTo>
                    <a:pt x="390" y="7404"/>
                    <a:pt x="447" y="7422"/>
                    <a:pt x="502" y="7435"/>
                  </a:cubicBezTo>
                  <a:cubicBezTo>
                    <a:pt x="658" y="7473"/>
                    <a:pt x="819" y="7491"/>
                    <a:pt x="979" y="7491"/>
                  </a:cubicBezTo>
                  <a:cubicBezTo>
                    <a:pt x="1342" y="7491"/>
                    <a:pt x="1706" y="7396"/>
                    <a:pt x="2019" y="7212"/>
                  </a:cubicBezTo>
                  <a:lnTo>
                    <a:pt x="2019" y="7212"/>
                  </a:lnTo>
                  <a:cubicBezTo>
                    <a:pt x="1497" y="7592"/>
                    <a:pt x="1069" y="8096"/>
                    <a:pt x="779" y="8671"/>
                  </a:cubicBezTo>
                  <a:cubicBezTo>
                    <a:pt x="747" y="8735"/>
                    <a:pt x="716" y="8805"/>
                    <a:pt x="715" y="8875"/>
                  </a:cubicBezTo>
                  <a:cubicBezTo>
                    <a:pt x="711" y="9101"/>
                    <a:pt x="985" y="9216"/>
                    <a:pt x="1215" y="9216"/>
                  </a:cubicBezTo>
                  <a:cubicBezTo>
                    <a:pt x="1226" y="9216"/>
                    <a:pt x="1237" y="9216"/>
                    <a:pt x="1248" y="9215"/>
                  </a:cubicBezTo>
                  <a:cubicBezTo>
                    <a:pt x="1927" y="9181"/>
                    <a:pt x="2488" y="8696"/>
                    <a:pt x="2989" y="8237"/>
                  </a:cubicBezTo>
                  <a:lnTo>
                    <a:pt x="2989" y="8237"/>
                  </a:lnTo>
                  <a:cubicBezTo>
                    <a:pt x="2629" y="8625"/>
                    <a:pt x="2437" y="9162"/>
                    <a:pt x="2471" y="9690"/>
                  </a:cubicBezTo>
                  <a:cubicBezTo>
                    <a:pt x="2474" y="9746"/>
                    <a:pt x="2483" y="9805"/>
                    <a:pt x="2524" y="9842"/>
                  </a:cubicBezTo>
                  <a:cubicBezTo>
                    <a:pt x="2553" y="9868"/>
                    <a:pt x="2592" y="9876"/>
                    <a:pt x="2632" y="9876"/>
                  </a:cubicBezTo>
                  <a:cubicBezTo>
                    <a:pt x="2652" y="9876"/>
                    <a:pt x="2673" y="9874"/>
                    <a:pt x="2693" y="9871"/>
                  </a:cubicBezTo>
                  <a:cubicBezTo>
                    <a:pt x="3239" y="9786"/>
                    <a:pt x="3584" y="9293"/>
                    <a:pt x="3838" y="8780"/>
                  </a:cubicBezTo>
                  <a:lnTo>
                    <a:pt x="3838" y="8780"/>
                  </a:lnTo>
                  <a:cubicBezTo>
                    <a:pt x="3670" y="9255"/>
                    <a:pt x="3704" y="9801"/>
                    <a:pt x="3944" y="10246"/>
                  </a:cubicBezTo>
                  <a:cubicBezTo>
                    <a:pt x="3985" y="10324"/>
                    <a:pt x="4047" y="10408"/>
                    <a:pt x="4135" y="10415"/>
                  </a:cubicBezTo>
                  <a:cubicBezTo>
                    <a:pt x="4139" y="10416"/>
                    <a:pt x="4143" y="10416"/>
                    <a:pt x="4147" y="10416"/>
                  </a:cubicBezTo>
                  <a:cubicBezTo>
                    <a:pt x="4230" y="10416"/>
                    <a:pt x="4299" y="10347"/>
                    <a:pt x="4353" y="10282"/>
                  </a:cubicBezTo>
                  <a:cubicBezTo>
                    <a:pt x="4721" y="9847"/>
                    <a:pt x="5015" y="9349"/>
                    <a:pt x="5220" y="8818"/>
                  </a:cubicBezTo>
                  <a:lnTo>
                    <a:pt x="5220" y="8818"/>
                  </a:lnTo>
                  <a:cubicBezTo>
                    <a:pt x="5179" y="9239"/>
                    <a:pt x="5225" y="9668"/>
                    <a:pt x="5350" y="10071"/>
                  </a:cubicBezTo>
                  <a:cubicBezTo>
                    <a:pt x="5398" y="10227"/>
                    <a:pt x="5482" y="10402"/>
                    <a:pt x="5643" y="10433"/>
                  </a:cubicBezTo>
                  <a:cubicBezTo>
                    <a:pt x="5660" y="10436"/>
                    <a:pt x="5676" y="10438"/>
                    <a:pt x="5692" y="10438"/>
                  </a:cubicBezTo>
                  <a:cubicBezTo>
                    <a:pt x="5869" y="10438"/>
                    <a:pt x="6004" y="10251"/>
                    <a:pt x="6083" y="10082"/>
                  </a:cubicBezTo>
                  <a:cubicBezTo>
                    <a:pt x="6285" y="9639"/>
                    <a:pt x="6395" y="9154"/>
                    <a:pt x="6402" y="8666"/>
                  </a:cubicBezTo>
                  <a:cubicBezTo>
                    <a:pt x="6444" y="9027"/>
                    <a:pt x="6541" y="9383"/>
                    <a:pt x="6685" y="9718"/>
                  </a:cubicBezTo>
                  <a:cubicBezTo>
                    <a:pt x="6765" y="9905"/>
                    <a:pt x="6869" y="10095"/>
                    <a:pt x="7044" y="10200"/>
                  </a:cubicBezTo>
                  <a:cubicBezTo>
                    <a:pt x="7115" y="10243"/>
                    <a:pt x="7201" y="10266"/>
                    <a:pt x="7285" y="10266"/>
                  </a:cubicBezTo>
                  <a:cubicBezTo>
                    <a:pt x="7406" y="10266"/>
                    <a:pt x="7524" y="10219"/>
                    <a:pt x="7589" y="10118"/>
                  </a:cubicBezTo>
                  <a:cubicBezTo>
                    <a:pt x="7644" y="10033"/>
                    <a:pt x="7653" y="9925"/>
                    <a:pt x="7657" y="9824"/>
                  </a:cubicBezTo>
                  <a:cubicBezTo>
                    <a:pt x="7678" y="9295"/>
                    <a:pt x="7615" y="8762"/>
                    <a:pt x="7471" y="8253"/>
                  </a:cubicBezTo>
                  <a:lnTo>
                    <a:pt x="7471" y="8253"/>
                  </a:lnTo>
                  <a:cubicBezTo>
                    <a:pt x="7605" y="8527"/>
                    <a:pt x="7743" y="8809"/>
                    <a:pt x="7970" y="9014"/>
                  </a:cubicBezTo>
                  <a:cubicBezTo>
                    <a:pt x="8133" y="9164"/>
                    <a:pt x="8355" y="9265"/>
                    <a:pt x="8571" y="9265"/>
                  </a:cubicBezTo>
                  <a:cubicBezTo>
                    <a:pt x="8653" y="9265"/>
                    <a:pt x="8735" y="9250"/>
                    <a:pt x="8813" y="9218"/>
                  </a:cubicBezTo>
                  <a:cubicBezTo>
                    <a:pt x="8942" y="8666"/>
                    <a:pt x="8779" y="8055"/>
                    <a:pt x="8392" y="7643"/>
                  </a:cubicBezTo>
                  <a:lnTo>
                    <a:pt x="8392" y="7643"/>
                  </a:lnTo>
                  <a:cubicBezTo>
                    <a:pt x="8698" y="7868"/>
                    <a:pt x="9078" y="7984"/>
                    <a:pt x="9458" y="7984"/>
                  </a:cubicBezTo>
                  <a:cubicBezTo>
                    <a:pt x="9715" y="7984"/>
                    <a:pt x="9973" y="7930"/>
                    <a:pt x="10206" y="7821"/>
                  </a:cubicBezTo>
                  <a:cubicBezTo>
                    <a:pt x="10445" y="7710"/>
                    <a:pt x="10683" y="7489"/>
                    <a:pt x="10642" y="7229"/>
                  </a:cubicBezTo>
                  <a:cubicBezTo>
                    <a:pt x="10599" y="6960"/>
                    <a:pt x="10293" y="6831"/>
                    <a:pt x="10030" y="6750"/>
                  </a:cubicBezTo>
                  <a:cubicBezTo>
                    <a:pt x="9539" y="6600"/>
                    <a:pt x="9050" y="6450"/>
                    <a:pt x="8558" y="6301"/>
                  </a:cubicBezTo>
                  <a:lnTo>
                    <a:pt x="8558" y="6301"/>
                  </a:lnTo>
                  <a:cubicBezTo>
                    <a:pt x="8691" y="6319"/>
                    <a:pt x="8826" y="6328"/>
                    <a:pt x="8960" y="6328"/>
                  </a:cubicBezTo>
                  <a:cubicBezTo>
                    <a:pt x="9431" y="6328"/>
                    <a:pt x="9901" y="6219"/>
                    <a:pt x="10323" y="6010"/>
                  </a:cubicBezTo>
                  <a:cubicBezTo>
                    <a:pt x="10417" y="5963"/>
                    <a:pt x="10517" y="5903"/>
                    <a:pt x="10558" y="5804"/>
                  </a:cubicBezTo>
                  <a:cubicBezTo>
                    <a:pt x="10631" y="5624"/>
                    <a:pt x="10469" y="5435"/>
                    <a:pt x="10307" y="5326"/>
                  </a:cubicBezTo>
                  <a:cubicBezTo>
                    <a:pt x="9951" y="5087"/>
                    <a:pt x="9524" y="4959"/>
                    <a:pt x="9096" y="4959"/>
                  </a:cubicBezTo>
                  <a:cubicBezTo>
                    <a:pt x="8990" y="4959"/>
                    <a:pt x="8884" y="4967"/>
                    <a:pt x="8779" y="4983"/>
                  </a:cubicBezTo>
                  <a:cubicBezTo>
                    <a:pt x="9159" y="4877"/>
                    <a:pt x="9525" y="4723"/>
                    <a:pt x="9867" y="4528"/>
                  </a:cubicBezTo>
                  <a:cubicBezTo>
                    <a:pt x="10043" y="4426"/>
                    <a:pt x="10230" y="4291"/>
                    <a:pt x="10266" y="4089"/>
                  </a:cubicBezTo>
                  <a:cubicBezTo>
                    <a:pt x="10309" y="3843"/>
                    <a:pt x="10089" y="3610"/>
                    <a:pt x="9845" y="3553"/>
                  </a:cubicBezTo>
                  <a:cubicBezTo>
                    <a:pt x="9785" y="3539"/>
                    <a:pt x="9724" y="3533"/>
                    <a:pt x="9663" y="3533"/>
                  </a:cubicBezTo>
                  <a:cubicBezTo>
                    <a:pt x="9476" y="3533"/>
                    <a:pt x="9286" y="3591"/>
                    <a:pt x="9109" y="3656"/>
                  </a:cubicBezTo>
                  <a:cubicBezTo>
                    <a:pt x="8880" y="3739"/>
                    <a:pt x="8646" y="3835"/>
                    <a:pt x="8402" y="3835"/>
                  </a:cubicBezTo>
                  <a:cubicBezTo>
                    <a:pt x="8395" y="3835"/>
                    <a:pt x="8389" y="3835"/>
                    <a:pt x="8382" y="3835"/>
                  </a:cubicBezTo>
                  <a:cubicBezTo>
                    <a:pt x="8647" y="3611"/>
                    <a:pt x="8918" y="3385"/>
                    <a:pt x="9114" y="3097"/>
                  </a:cubicBezTo>
                  <a:cubicBezTo>
                    <a:pt x="9310" y="2810"/>
                    <a:pt x="9430" y="2453"/>
                    <a:pt x="9358" y="2113"/>
                  </a:cubicBezTo>
                  <a:cubicBezTo>
                    <a:pt x="9351" y="2073"/>
                    <a:pt x="9338" y="2032"/>
                    <a:pt x="9307" y="2005"/>
                  </a:cubicBezTo>
                  <a:cubicBezTo>
                    <a:pt x="9274" y="1975"/>
                    <a:pt x="9226" y="1969"/>
                    <a:pt x="9182" y="1967"/>
                  </a:cubicBezTo>
                  <a:cubicBezTo>
                    <a:pt x="9150" y="1966"/>
                    <a:pt x="9119" y="1965"/>
                    <a:pt x="9088" y="1965"/>
                  </a:cubicBezTo>
                  <a:cubicBezTo>
                    <a:pt x="8414" y="1965"/>
                    <a:pt x="7748" y="2347"/>
                    <a:pt x="7416" y="2935"/>
                  </a:cubicBezTo>
                  <a:cubicBezTo>
                    <a:pt x="7715" y="2302"/>
                    <a:pt x="8021" y="1609"/>
                    <a:pt x="7861" y="929"/>
                  </a:cubicBezTo>
                  <a:cubicBezTo>
                    <a:pt x="7846" y="866"/>
                    <a:pt x="7824" y="798"/>
                    <a:pt x="7771" y="759"/>
                  </a:cubicBezTo>
                  <a:cubicBezTo>
                    <a:pt x="7741" y="736"/>
                    <a:pt x="7706" y="727"/>
                    <a:pt x="7670" y="727"/>
                  </a:cubicBezTo>
                  <a:cubicBezTo>
                    <a:pt x="7588" y="727"/>
                    <a:pt x="7499" y="776"/>
                    <a:pt x="7428" y="828"/>
                  </a:cubicBezTo>
                  <a:cubicBezTo>
                    <a:pt x="6912" y="1203"/>
                    <a:pt x="6482" y="1696"/>
                    <a:pt x="6181" y="2257"/>
                  </a:cubicBezTo>
                  <a:cubicBezTo>
                    <a:pt x="6391" y="1597"/>
                    <a:pt x="6460" y="893"/>
                    <a:pt x="6384" y="205"/>
                  </a:cubicBezTo>
                  <a:lnTo>
                    <a:pt x="6384" y="205"/>
                  </a:lnTo>
                  <a:cubicBezTo>
                    <a:pt x="6139" y="217"/>
                    <a:pt x="5947" y="413"/>
                    <a:pt x="5805" y="611"/>
                  </a:cubicBezTo>
                  <a:cubicBezTo>
                    <a:pt x="5417" y="1156"/>
                    <a:pt x="5287" y="1851"/>
                    <a:pt x="5073" y="2478"/>
                  </a:cubicBezTo>
                  <a:lnTo>
                    <a:pt x="5073" y="2478"/>
                  </a:lnTo>
                  <a:cubicBezTo>
                    <a:pt x="5161" y="2215"/>
                    <a:pt x="5039" y="1767"/>
                    <a:pt x="5030" y="1494"/>
                  </a:cubicBezTo>
                  <a:cubicBezTo>
                    <a:pt x="5017" y="1105"/>
                    <a:pt x="5012" y="705"/>
                    <a:pt x="4835" y="348"/>
                  </a:cubicBezTo>
                  <a:cubicBezTo>
                    <a:pt x="4767" y="215"/>
                    <a:pt x="4671" y="85"/>
                    <a:pt x="4527" y="29"/>
                  </a:cubicBezTo>
                  <a:cubicBezTo>
                    <a:pt x="4478" y="10"/>
                    <a:pt x="4427" y="1"/>
                    <a:pt x="43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80"/>
            <p:cNvSpPr/>
            <p:nvPr/>
          </p:nvSpPr>
          <p:spPr>
            <a:xfrm>
              <a:off x="1800875" y="3693650"/>
              <a:ext cx="274275" cy="267875"/>
            </a:xfrm>
            <a:custGeom>
              <a:rect b="b" l="l" r="r" t="t"/>
              <a:pathLst>
                <a:path extrusionOk="0" h="10715" w="10971">
                  <a:moveTo>
                    <a:pt x="4521" y="277"/>
                  </a:moveTo>
                  <a:cubicBezTo>
                    <a:pt x="4555" y="277"/>
                    <a:pt x="4588" y="282"/>
                    <a:pt x="4620" y="295"/>
                  </a:cubicBezTo>
                  <a:cubicBezTo>
                    <a:pt x="4706" y="328"/>
                    <a:pt x="4784" y="413"/>
                    <a:pt x="4849" y="545"/>
                  </a:cubicBezTo>
                  <a:cubicBezTo>
                    <a:pt x="5004" y="857"/>
                    <a:pt x="5015" y="1222"/>
                    <a:pt x="5027" y="1575"/>
                  </a:cubicBezTo>
                  <a:lnTo>
                    <a:pt x="5030" y="1632"/>
                  </a:lnTo>
                  <a:cubicBezTo>
                    <a:pt x="5034" y="1727"/>
                    <a:pt x="5049" y="1838"/>
                    <a:pt x="5065" y="1955"/>
                  </a:cubicBezTo>
                  <a:cubicBezTo>
                    <a:pt x="5096" y="2176"/>
                    <a:pt x="5129" y="2426"/>
                    <a:pt x="5080" y="2572"/>
                  </a:cubicBezTo>
                  <a:lnTo>
                    <a:pt x="5346" y="2662"/>
                  </a:lnTo>
                  <a:cubicBezTo>
                    <a:pt x="5404" y="2495"/>
                    <a:pt x="5456" y="2321"/>
                    <a:pt x="5507" y="2153"/>
                  </a:cubicBezTo>
                  <a:cubicBezTo>
                    <a:pt x="5646" y="1690"/>
                    <a:pt x="5788" y="1211"/>
                    <a:pt x="6063" y="826"/>
                  </a:cubicBezTo>
                  <a:cubicBezTo>
                    <a:pt x="6178" y="664"/>
                    <a:pt x="6290" y="560"/>
                    <a:pt x="6401" y="510"/>
                  </a:cubicBezTo>
                  <a:lnTo>
                    <a:pt x="6401" y="510"/>
                  </a:lnTo>
                  <a:cubicBezTo>
                    <a:pt x="6449" y="1126"/>
                    <a:pt x="6376" y="1758"/>
                    <a:pt x="6189" y="2347"/>
                  </a:cubicBezTo>
                  <a:lnTo>
                    <a:pt x="6447" y="2457"/>
                  </a:lnTo>
                  <a:cubicBezTo>
                    <a:pt x="6738" y="1914"/>
                    <a:pt x="7155" y="1438"/>
                    <a:pt x="7653" y="1075"/>
                  </a:cubicBezTo>
                  <a:cubicBezTo>
                    <a:pt x="7729" y="1021"/>
                    <a:pt x="7783" y="1002"/>
                    <a:pt x="7811" y="1002"/>
                  </a:cubicBezTo>
                  <a:cubicBezTo>
                    <a:pt x="7819" y="1002"/>
                    <a:pt x="7826" y="1004"/>
                    <a:pt x="7829" y="1007"/>
                  </a:cubicBezTo>
                  <a:cubicBezTo>
                    <a:pt x="7837" y="1013"/>
                    <a:pt x="7851" y="1034"/>
                    <a:pt x="7866" y="1096"/>
                  </a:cubicBezTo>
                  <a:cubicBezTo>
                    <a:pt x="8010" y="1709"/>
                    <a:pt x="7742" y="2351"/>
                    <a:pt x="7431" y="3009"/>
                  </a:cubicBezTo>
                  <a:lnTo>
                    <a:pt x="7681" y="3138"/>
                  </a:lnTo>
                  <a:cubicBezTo>
                    <a:pt x="7990" y="2593"/>
                    <a:pt x="8600" y="2239"/>
                    <a:pt x="9225" y="2239"/>
                  </a:cubicBezTo>
                  <a:cubicBezTo>
                    <a:pt x="9256" y="2239"/>
                    <a:pt x="9286" y="2240"/>
                    <a:pt x="9316" y="2241"/>
                  </a:cubicBezTo>
                  <a:cubicBezTo>
                    <a:pt x="9337" y="2244"/>
                    <a:pt x="9349" y="2245"/>
                    <a:pt x="9356" y="2246"/>
                  </a:cubicBezTo>
                  <a:cubicBezTo>
                    <a:pt x="9357" y="2251"/>
                    <a:pt x="9361" y="2260"/>
                    <a:pt x="9363" y="2276"/>
                  </a:cubicBezTo>
                  <a:cubicBezTo>
                    <a:pt x="9419" y="2546"/>
                    <a:pt x="9337" y="2864"/>
                    <a:pt x="9140" y="3153"/>
                  </a:cubicBezTo>
                  <a:cubicBezTo>
                    <a:pt x="8953" y="3425"/>
                    <a:pt x="8689" y="3649"/>
                    <a:pt x="8434" y="3863"/>
                  </a:cubicBezTo>
                  <a:lnTo>
                    <a:pt x="8148" y="4104"/>
                  </a:lnTo>
                  <a:lnTo>
                    <a:pt x="8521" y="4111"/>
                  </a:lnTo>
                  <a:cubicBezTo>
                    <a:pt x="8533" y="4111"/>
                    <a:pt x="8544" y="4112"/>
                    <a:pt x="8555" y="4112"/>
                  </a:cubicBezTo>
                  <a:cubicBezTo>
                    <a:pt x="8794" y="4112"/>
                    <a:pt x="9014" y="4028"/>
                    <a:pt x="9227" y="3950"/>
                  </a:cubicBezTo>
                  <a:lnTo>
                    <a:pt x="9300" y="3924"/>
                  </a:lnTo>
                  <a:cubicBezTo>
                    <a:pt x="9468" y="3863"/>
                    <a:pt x="9643" y="3809"/>
                    <a:pt x="9809" y="3809"/>
                  </a:cubicBezTo>
                  <a:cubicBezTo>
                    <a:pt x="9859" y="3809"/>
                    <a:pt x="9908" y="3814"/>
                    <a:pt x="9956" y="3825"/>
                  </a:cubicBezTo>
                  <a:cubicBezTo>
                    <a:pt x="10128" y="3866"/>
                    <a:pt x="10300" y="4034"/>
                    <a:pt x="10270" y="4200"/>
                  </a:cubicBezTo>
                  <a:cubicBezTo>
                    <a:pt x="10244" y="4350"/>
                    <a:pt x="10080" y="4460"/>
                    <a:pt x="9940" y="4541"/>
                  </a:cubicBezTo>
                  <a:cubicBezTo>
                    <a:pt x="9607" y="4730"/>
                    <a:pt x="9253" y="4880"/>
                    <a:pt x="8884" y="4983"/>
                  </a:cubicBezTo>
                  <a:lnTo>
                    <a:pt x="8942" y="5257"/>
                  </a:lnTo>
                  <a:cubicBezTo>
                    <a:pt x="9041" y="5242"/>
                    <a:pt x="9140" y="5235"/>
                    <a:pt x="9240" y="5235"/>
                  </a:cubicBezTo>
                  <a:cubicBezTo>
                    <a:pt x="9639" y="5235"/>
                    <a:pt x="10038" y="5355"/>
                    <a:pt x="10370" y="5577"/>
                  </a:cubicBezTo>
                  <a:cubicBezTo>
                    <a:pt x="10492" y="5661"/>
                    <a:pt x="10608" y="5794"/>
                    <a:pt x="10569" y="5887"/>
                  </a:cubicBezTo>
                  <a:cubicBezTo>
                    <a:pt x="10547" y="5941"/>
                    <a:pt x="10471" y="5985"/>
                    <a:pt x="10401" y="6019"/>
                  </a:cubicBezTo>
                  <a:cubicBezTo>
                    <a:pt x="9998" y="6218"/>
                    <a:pt x="9545" y="6322"/>
                    <a:pt x="9094" y="6322"/>
                  </a:cubicBezTo>
                  <a:cubicBezTo>
                    <a:pt x="8968" y="6322"/>
                    <a:pt x="8842" y="6314"/>
                    <a:pt x="8718" y="6298"/>
                  </a:cubicBezTo>
                  <a:lnTo>
                    <a:pt x="8658" y="6572"/>
                  </a:lnTo>
                  <a:lnTo>
                    <a:pt x="10130" y="7021"/>
                  </a:lnTo>
                  <a:cubicBezTo>
                    <a:pt x="10458" y="7121"/>
                    <a:pt x="10620" y="7238"/>
                    <a:pt x="10645" y="7389"/>
                  </a:cubicBezTo>
                  <a:cubicBezTo>
                    <a:pt x="10673" y="7567"/>
                    <a:pt x="10486" y="7739"/>
                    <a:pt x="10288" y="7832"/>
                  </a:cubicBezTo>
                  <a:cubicBezTo>
                    <a:pt x="10075" y="7931"/>
                    <a:pt x="9839" y="7980"/>
                    <a:pt x="9601" y="7980"/>
                  </a:cubicBezTo>
                  <a:cubicBezTo>
                    <a:pt x="9250" y="7980"/>
                    <a:pt x="8897" y="7873"/>
                    <a:pt x="8616" y="7666"/>
                  </a:cubicBezTo>
                  <a:lnTo>
                    <a:pt x="8431" y="7876"/>
                  </a:lnTo>
                  <a:cubicBezTo>
                    <a:pt x="8766" y="8235"/>
                    <a:pt x="8919" y="8765"/>
                    <a:pt x="8833" y="9248"/>
                  </a:cubicBezTo>
                  <a:cubicBezTo>
                    <a:pt x="8794" y="9258"/>
                    <a:pt x="8754" y="9262"/>
                    <a:pt x="8713" y="9262"/>
                  </a:cubicBezTo>
                  <a:cubicBezTo>
                    <a:pt x="8526" y="9262"/>
                    <a:pt x="8336" y="9166"/>
                    <a:pt x="8205" y="9048"/>
                  </a:cubicBezTo>
                  <a:cubicBezTo>
                    <a:pt x="7997" y="8857"/>
                    <a:pt x="7867" y="8588"/>
                    <a:pt x="7740" y="8328"/>
                  </a:cubicBezTo>
                  <a:lnTo>
                    <a:pt x="7478" y="8428"/>
                  </a:lnTo>
                  <a:cubicBezTo>
                    <a:pt x="7618" y="8926"/>
                    <a:pt x="7679" y="9440"/>
                    <a:pt x="7659" y="9956"/>
                  </a:cubicBezTo>
                  <a:cubicBezTo>
                    <a:pt x="7655" y="10038"/>
                    <a:pt x="7649" y="10123"/>
                    <a:pt x="7613" y="10179"/>
                  </a:cubicBezTo>
                  <a:cubicBezTo>
                    <a:pt x="7577" y="10237"/>
                    <a:pt x="7505" y="10262"/>
                    <a:pt x="7430" y="10262"/>
                  </a:cubicBezTo>
                  <a:cubicBezTo>
                    <a:pt x="7370" y="10262"/>
                    <a:pt x="7307" y="10246"/>
                    <a:pt x="7259" y="10217"/>
                  </a:cubicBezTo>
                  <a:cubicBezTo>
                    <a:pt x="7112" y="10128"/>
                    <a:pt x="7024" y="9957"/>
                    <a:pt x="6956" y="9800"/>
                  </a:cubicBezTo>
                  <a:cubicBezTo>
                    <a:pt x="6817" y="9478"/>
                    <a:pt x="6725" y="9136"/>
                    <a:pt x="6683" y="8787"/>
                  </a:cubicBezTo>
                  <a:lnTo>
                    <a:pt x="6402" y="8801"/>
                  </a:lnTo>
                  <a:cubicBezTo>
                    <a:pt x="6396" y="9266"/>
                    <a:pt x="6290" y="9737"/>
                    <a:pt x="6096" y="10160"/>
                  </a:cubicBezTo>
                  <a:cubicBezTo>
                    <a:pt x="6036" y="10289"/>
                    <a:pt x="5935" y="10434"/>
                    <a:pt x="5832" y="10434"/>
                  </a:cubicBezTo>
                  <a:cubicBezTo>
                    <a:pt x="5825" y="10434"/>
                    <a:pt x="5819" y="10433"/>
                    <a:pt x="5812" y="10432"/>
                  </a:cubicBezTo>
                  <a:cubicBezTo>
                    <a:pt x="5721" y="10413"/>
                    <a:pt x="5660" y="10278"/>
                    <a:pt x="5626" y="10167"/>
                  </a:cubicBezTo>
                  <a:cubicBezTo>
                    <a:pt x="5508" y="9782"/>
                    <a:pt x="5465" y="9368"/>
                    <a:pt x="5502" y="8968"/>
                  </a:cubicBezTo>
                  <a:lnTo>
                    <a:pt x="5600" y="7945"/>
                  </a:lnTo>
                  <a:lnTo>
                    <a:pt x="5230" y="8900"/>
                  </a:lnTo>
                  <a:cubicBezTo>
                    <a:pt x="5030" y="9418"/>
                    <a:pt x="4747" y="9898"/>
                    <a:pt x="4386" y="10322"/>
                  </a:cubicBezTo>
                  <a:cubicBezTo>
                    <a:pt x="4318" y="10403"/>
                    <a:pt x="4292" y="10405"/>
                    <a:pt x="4286" y="10405"/>
                  </a:cubicBezTo>
                  <a:cubicBezTo>
                    <a:pt x="4285" y="10405"/>
                    <a:pt x="4256" y="10402"/>
                    <a:pt x="4207" y="10310"/>
                  </a:cubicBezTo>
                  <a:cubicBezTo>
                    <a:pt x="3986" y="9903"/>
                    <a:pt x="3955" y="9400"/>
                    <a:pt x="4109" y="8963"/>
                  </a:cubicBezTo>
                  <a:cubicBezTo>
                    <a:pt x="4157" y="8867"/>
                    <a:pt x="4201" y="8770"/>
                    <a:pt x="4244" y="8673"/>
                  </a:cubicBezTo>
                  <a:lnTo>
                    <a:pt x="3994" y="8547"/>
                  </a:lnTo>
                  <a:cubicBezTo>
                    <a:pt x="3937" y="8644"/>
                    <a:pt x="3890" y="8746"/>
                    <a:pt x="3851" y="8853"/>
                  </a:cubicBezTo>
                  <a:cubicBezTo>
                    <a:pt x="3606" y="9347"/>
                    <a:pt x="3288" y="9794"/>
                    <a:pt x="2812" y="9866"/>
                  </a:cubicBezTo>
                  <a:cubicBezTo>
                    <a:pt x="2795" y="9869"/>
                    <a:pt x="2782" y="9870"/>
                    <a:pt x="2773" y="9870"/>
                  </a:cubicBezTo>
                  <a:cubicBezTo>
                    <a:pt x="2767" y="9870"/>
                    <a:pt x="2762" y="9869"/>
                    <a:pt x="2759" y="9869"/>
                  </a:cubicBezTo>
                  <a:cubicBezTo>
                    <a:pt x="2757" y="9861"/>
                    <a:pt x="2753" y="9846"/>
                    <a:pt x="2751" y="9816"/>
                  </a:cubicBezTo>
                  <a:cubicBezTo>
                    <a:pt x="2718" y="9328"/>
                    <a:pt x="2899" y="8826"/>
                    <a:pt x="3232" y="8469"/>
                  </a:cubicBezTo>
                  <a:lnTo>
                    <a:pt x="3034" y="8268"/>
                  </a:lnTo>
                  <a:cubicBezTo>
                    <a:pt x="2510" y="8746"/>
                    <a:pt x="1991" y="9177"/>
                    <a:pt x="1381" y="9209"/>
                  </a:cubicBezTo>
                  <a:cubicBezTo>
                    <a:pt x="1371" y="9209"/>
                    <a:pt x="1360" y="9209"/>
                    <a:pt x="1350" y="9209"/>
                  </a:cubicBezTo>
                  <a:cubicBezTo>
                    <a:pt x="1227" y="9209"/>
                    <a:pt x="1101" y="9169"/>
                    <a:pt x="1038" y="9107"/>
                  </a:cubicBezTo>
                  <a:cubicBezTo>
                    <a:pt x="998" y="9068"/>
                    <a:pt x="995" y="9035"/>
                    <a:pt x="995" y="9013"/>
                  </a:cubicBezTo>
                  <a:cubicBezTo>
                    <a:pt x="995" y="8971"/>
                    <a:pt x="1018" y="8922"/>
                    <a:pt x="1044" y="8870"/>
                  </a:cubicBezTo>
                  <a:cubicBezTo>
                    <a:pt x="1325" y="8315"/>
                    <a:pt x="1738" y="7829"/>
                    <a:pt x="2240" y="7462"/>
                  </a:cubicBezTo>
                  <a:lnTo>
                    <a:pt x="2087" y="7227"/>
                  </a:lnTo>
                  <a:cubicBezTo>
                    <a:pt x="1795" y="7398"/>
                    <a:pt x="1457" y="7486"/>
                    <a:pt x="1119" y="7486"/>
                  </a:cubicBezTo>
                  <a:cubicBezTo>
                    <a:pt x="969" y="7486"/>
                    <a:pt x="820" y="7469"/>
                    <a:pt x="674" y="7434"/>
                  </a:cubicBezTo>
                  <a:cubicBezTo>
                    <a:pt x="623" y="7421"/>
                    <a:pt x="612" y="7412"/>
                    <a:pt x="609" y="7411"/>
                  </a:cubicBezTo>
                  <a:cubicBezTo>
                    <a:pt x="605" y="7404"/>
                    <a:pt x="602" y="7385"/>
                    <a:pt x="600" y="7354"/>
                  </a:cubicBezTo>
                  <a:cubicBezTo>
                    <a:pt x="585" y="7165"/>
                    <a:pt x="595" y="7021"/>
                    <a:pt x="632" y="6899"/>
                  </a:cubicBezTo>
                  <a:cubicBezTo>
                    <a:pt x="702" y="6671"/>
                    <a:pt x="898" y="6459"/>
                    <a:pt x="1170" y="6317"/>
                  </a:cubicBezTo>
                  <a:cubicBezTo>
                    <a:pt x="1430" y="6182"/>
                    <a:pt x="1728" y="6117"/>
                    <a:pt x="2016" y="6053"/>
                  </a:cubicBezTo>
                  <a:lnTo>
                    <a:pt x="1980" y="5776"/>
                  </a:lnTo>
                  <a:cubicBezTo>
                    <a:pt x="1902" y="5779"/>
                    <a:pt x="1822" y="5781"/>
                    <a:pt x="1743" y="5781"/>
                  </a:cubicBezTo>
                  <a:cubicBezTo>
                    <a:pt x="1226" y="5781"/>
                    <a:pt x="705" y="5706"/>
                    <a:pt x="426" y="5343"/>
                  </a:cubicBezTo>
                  <a:cubicBezTo>
                    <a:pt x="332" y="5222"/>
                    <a:pt x="288" y="5090"/>
                    <a:pt x="300" y="4972"/>
                  </a:cubicBezTo>
                  <a:cubicBezTo>
                    <a:pt x="330" y="4671"/>
                    <a:pt x="701" y="4503"/>
                    <a:pt x="1011" y="4448"/>
                  </a:cubicBezTo>
                  <a:cubicBezTo>
                    <a:pt x="1168" y="4420"/>
                    <a:pt x="1330" y="4407"/>
                    <a:pt x="1492" y="4407"/>
                  </a:cubicBezTo>
                  <a:cubicBezTo>
                    <a:pt x="1681" y="4407"/>
                    <a:pt x="1870" y="4425"/>
                    <a:pt x="2053" y="4462"/>
                  </a:cubicBezTo>
                  <a:lnTo>
                    <a:pt x="2135" y="4194"/>
                  </a:lnTo>
                  <a:cubicBezTo>
                    <a:pt x="1650" y="3992"/>
                    <a:pt x="1241" y="3579"/>
                    <a:pt x="1047" y="3090"/>
                  </a:cubicBezTo>
                  <a:cubicBezTo>
                    <a:pt x="987" y="2940"/>
                    <a:pt x="967" y="2826"/>
                    <a:pt x="985" y="2729"/>
                  </a:cubicBezTo>
                  <a:cubicBezTo>
                    <a:pt x="1009" y="2591"/>
                    <a:pt x="1110" y="2509"/>
                    <a:pt x="1191" y="2464"/>
                  </a:cubicBezTo>
                  <a:cubicBezTo>
                    <a:pt x="1285" y="2412"/>
                    <a:pt x="1399" y="2386"/>
                    <a:pt x="1512" y="2386"/>
                  </a:cubicBezTo>
                  <a:cubicBezTo>
                    <a:pt x="1597" y="2386"/>
                    <a:pt x="1682" y="2401"/>
                    <a:pt x="1756" y="2433"/>
                  </a:cubicBezTo>
                  <a:cubicBezTo>
                    <a:pt x="2073" y="2567"/>
                    <a:pt x="2289" y="2871"/>
                    <a:pt x="2519" y="3226"/>
                  </a:cubicBezTo>
                  <a:lnTo>
                    <a:pt x="2760" y="3082"/>
                  </a:lnTo>
                  <a:cubicBezTo>
                    <a:pt x="2571" y="2732"/>
                    <a:pt x="2420" y="2362"/>
                    <a:pt x="2310" y="1980"/>
                  </a:cubicBezTo>
                  <a:cubicBezTo>
                    <a:pt x="2259" y="1799"/>
                    <a:pt x="2229" y="1651"/>
                    <a:pt x="2254" y="1512"/>
                  </a:cubicBezTo>
                  <a:cubicBezTo>
                    <a:pt x="2273" y="1399"/>
                    <a:pt x="2351" y="1264"/>
                    <a:pt x="2474" y="1238"/>
                  </a:cubicBezTo>
                  <a:cubicBezTo>
                    <a:pt x="2490" y="1234"/>
                    <a:pt x="2505" y="1233"/>
                    <a:pt x="2520" y="1233"/>
                  </a:cubicBezTo>
                  <a:cubicBezTo>
                    <a:pt x="2698" y="1233"/>
                    <a:pt x="2861" y="1441"/>
                    <a:pt x="2947" y="1574"/>
                  </a:cubicBezTo>
                  <a:cubicBezTo>
                    <a:pt x="3174" y="1928"/>
                    <a:pt x="3354" y="2310"/>
                    <a:pt x="3479" y="2711"/>
                  </a:cubicBezTo>
                  <a:lnTo>
                    <a:pt x="3747" y="3579"/>
                  </a:lnTo>
                  <a:lnTo>
                    <a:pt x="3752" y="2670"/>
                  </a:lnTo>
                  <a:cubicBezTo>
                    <a:pt x="3756" y="2094"/>
                    <a:pt x="3829" y="1520"/>
                    <a:pt x="3971" y="961"/>
                  </a:cubicBezTo>
                  <a:cubicBezTo>
                    <a:pt x="4016" y="783"/>
                    <a:pt x="4074" y="581"/>
                    <a:pt x="4201" y="436"/>
                  </a:cubicBezTo>
                  <a:cubicBezTo>
                    <a:pt x="4279" y="347"/>
                    <a:pt x="4403" y="277"/>
                    <a:pt x="4521" y="277"/>
                  </a:cubicBezTo>
                  <a:close/>
                  <a:moveTo>
                    <a:pt x="4520" y="0"/>
                  </a:moveTo>
                  <a:cubicBezTo>
                    <a:pt x="4329" y="0"/>
                    <a:pt x="4129" y="92"/>
                    <a:pt x="3986" y="255"/>
                  </a:cubicBezTo>
                  <a:cubicBezTo>
                    <a:pt x="3820" y="447"/>
                    <a:pt x="3749" y="687"/>
                    <a:pt x="3695" y="898"/>
                  </a:cubicBezTo>
                  <a:cubicBezTo>
                    <a:pt x="3602" y="1264"/>
                    <a:pt x="3538" y="1636"/>
                    <a:pt x="3502" y="2011"/>
                  </a:cubicBezTo>
                  <a:cubicBezTo>
                    <a:pt x="3407" y="1809"/>
                    <a:pt x="3299" y="1615"/>
                    <a:pt x="3179" y="1428"/>
                  </a:cubicBezTo>
                  <a:cubicBezTo>
                    <a:pt x="2980" y="1121"/>
                    <a:pt x="2748" y="958"/>
                    <a:pt x="2516" y="958"/>
                  </a:cubicBezTo>
                  <a:cubicBezTo>
                    <a:pt x="2481" y="958"/>
                    <a:pt x="2446" y="962"/>
                    <a:pt x="2411" y="969"/>
                  </a:cubicBezTo>
                  <a:cubicBezTo>
                    <a:pt x="2160" y="1022"/>
                    <a:pt x="2009" y="1258"/>
                    <a:pt x="1972" y="1468"/>
                  </a:cubicBezTo>
                  <a:cubicBezTo>
                    <a:pt x="1936" y="1672"/>
                    <a:pt x="1980" y="1875"/>
                    <a:pt x="2035" y="2063"/>
                  </a:cubicBezTo>
                  <a:cubicBezTo>
                    <a:pt x="2061" y="2151"/>
                    <a:pt x="2088" y="2239"/>
                    <a:pt x="2119" y="2327"/>
                  </a:cubicBezTo>
                  <a:cubicBezTo>
                    <a:pt x="2041" y="2267"/>
                    <a:pt x="1956" y="2219"/>
                    <a:pt x="1863" y="2180"/>
                  </a:cubicBezTo>
                  <a:cubicBezTo>
                    <a:pt x="1753" y="2134"/>
                    <a:pt x="1630" y="2111"/>
                    <a:pt x="1507" y="2111"/>
                  </a:cubicBezTo>
                  <a:cubicBezTo>
                    <a:pt x="1349" y="2111"/>
                    <a:pt x="1189" y="2149"/>
                    <a:pt x="1054" y="2223"/>
                  </a:cubicBezTo>
                  <a:cubicBezTo>
                    <a:pt x="863" y="2327"/>
                    <a:pt x="741" y="2492"/>
                    <a:pt x="706" y="2686"/>
                  </a:cubicBezTo>
                  <a:cubicBezTo>
                    <a:pt x="673" y="2884"/>
                    <a:pt x="735" y="3073"/>
                    <a:pt x="785" y="3200"/>
                  </a:cubicBezTo>
                  <a:cubicBezTo>
                    <a:pt x="933" y="3565"/>
                    <a:pt x="1172" y="3887"/>
                    <a:pt x="1475" y="4131"/>
                  </a:cubicBezTo>
                  <a:cubicBezTo>
                    <a:pt x="1304" y="4132"/>
                    <a:pt x="1132" y="4147"/>
                    <a:pt x="962" y="4178"/>
                  </a:cubicBezTo>
                  <a:cubicBezTo>
                    <a:pt x="538" y="4251"/>
                    <a:pt x="67" y="4494"/>
                    <a:pt x="20" y="4950"/>
                  </a:cubicBezTo>
                  <a:cubicBezTo>
                    <a:pt x="1" y="5139"/>
                    <a:pt x="66" y="5343"/>
                    <a:pt x="203" y="5521"/>
                  </a:cubicBezTo>
                  <a:cubicBezTo>
                    <a:pt x="434" y="5819"/>
                    <a:pt x="773" y="5961"/>
                    <a:pt x="1144" y="6023"/>
                  </a:cubicBezTo>
                  <a:cubicBezTo>
                    <a:pt x="1109" y="6039"/>
                    <a:pt x="1075" y="6054"/>
                    <a:pt x="1042" y="6073"/>
                  </a:cubicBezTo>
                  <a:cubicBezTo>
                    <a:pt x="700" y="6251"/>
                    <a:pt x="458" y="6516"/>
                    <a:pt x="364" y="6821"/>
                  </a:cubicBezTo>
                  <a:cubicBezTo>
                    <a:pt x="317" y="6978"/>
                    <a:pt x="302" y="7156"/>
                    <a:pt x="322" y="7383"/>
                  </a:cubicBezTo>
                  <a:cubicBezTo>
                    <a:pt x="326" y="7426"/>
                    <a:pt x="332" y="7512"/>
                    <a:pt x="384" y="7581"/>
                  </a:cubicBezTo>
                  <a:cubicBezTo>
                    <a:pt x="451" y="7673"/>
                    <a:pt x="557" y="7699"/>
                    <a:pt x="609" y="7711"/>
                  </a:cubicBezTo>
                  <a:cubicBezTo>
                    <a:pt x="777" y="7752"/>
                    <a:pt x="948" y="7772"/>
                    <a:pt x="1120" y="7772"/>
                  </a:cubicBezTo>
                  <a:cubicBezTo>
                    <a:pt x="1250" y="7772"/>
                    <a:pt x="1380" y="7760"/>
                    <a:pt x="1507" y="7738"/>
                  </a:cubicBezTo>
                  <a:lnTo>
                    <a:pt x="1507" y="7738"/>
                  </a:lnTo>
                  <a:cubicBezTo>
                    <a:pt x="1222" y="8038"/>
                    <a:pt x="981" y="8380"/>
                    <a:pt x="795" y="8749"/>
                  </a:cubicBezTo>
                  <a:cubicBezTo>
                    <a:pt x="757" y="8824"/>
                    <a:pt x="717" y="8912"/>
                    <a:pt x="716" y="9014"/>
                  </a:cubicBezTo>
                  <a:cubicBezTo>
                    <a:pt x="715" y="9128"/>
                    <a:pt x="758" y="9231"/>
                    <a:pt x="844" y="9315"/>
                  </a:cubicBezTo>
                  <a:cubicBezTo>
                    <a:pt x="961" y="9426"/>
                    <a:pt x="1157" y="9495"/>
                    <a:pt x="1355" y="9495"/>
                  </a:cubicBezTo>
                  <a:cubicBezTo>
                    <a:pt x="1369" y="9495"/>
                    <a:pt x="1383" y="9495"/>
                    <a:pt x="1396" y="9494"/>
                  </a:cubicBezTo>
                  <a:cubicBezTo>
                    <a:pt x="1837" y="9473"/>
                    <a:pt x="2222" y="9281"/>
                    <a:pt x="2587" y="9016"/>
                  </a:cubicBezTo>
                  <a:lnTo>
                    <a:pt x="2587" y="9016"/>
                  </a:lnTo>
                  <a:cubicBezTo>
                    <a:pt x="2495" y="9280"/>
                    <a:pt x="2453" y="9562"/>
                    <a:pt x="2472" y="9839"/>
                  </a:cubicBezTo>
                  <a:cubicBezTo>
                    <a:pt x="2476" y="9888"/>
                    <a:pt x="2483" y="10007"/>
                    <a:pt x="2572" y="10086"/>
                  </a:cubicBezTo>
                  <a:cubicBezTo>
                    <a:pt x="2636" y="10143"/>
                    <a:pt x="2712" y="10155"/>
                    <a:pt x="2772" y="10155"/>
                  </a:cubicBezTo>
                  <a:cubicBezTo>
                    <a:pt x="2809" y="10155"/>
                    <a:pt x="2839" y="10150"/>
                    <a:pt x="2856" y="10148"/>
                  </a:cubicBezTo>
                  <a:cubicBezTo>
                    <a:pt x="3224" y="10091"/>
                    <a:pt x="3507" y="9873"/>
                    <a:pt x="3736" y="9583"/>
                  </a:cubicBezTo>
                  <a:cubicBezTo>
                    <a:pt x="3744" y="9885"/>
                    <a:pt x="3819" y="10184"/>
                    <a:pt x="3962" y="10451"/>
                  </a:cubicBezTo>
                  <a:cubicBezTo>
                    <a:pt x="3993" y="10507"/>
                    <a:pt x="4085" y="10678"/>
                    <a:pt x="4266" y="10693"/>
                  </a:cubicBezTo>
                  <a:cubicBezTo>
                    <a:pt x="4274" y="10693"/>
                    <a:pt x="4283" y="10694"/>
                    <a:pt x="4291" y="10694"/>
                  </a:cubicBezTo>
                  <a:cubicBezTo>
                    <a:pt x="4450" y="10694"/>
                    <a:pt x="4557" y="10566"/>
                    <a:pt x="4603" y="10511"/>
                  </a:cubicBezTo>
                  <a:cubicBezTo>
                    <a:pt x="4843" y="10226"/>
                    <a:pt x="5051" y="9921"/>
                    <a:pt x="5226" y="9594"/>
                  </a:cubicBezTo>
                  <a:cubicBezTo>
                    <a:pt x="5248" y="9819"/>
                    <a:pt x="5292" y="10039"/>
                    <a:pt x="5358" y="10251"/>
                  </a:cubicBezTo>
                  <a:cubicBezTo>
                    <a:pt x="5441" y="10518"/>
                    <a:pt x="5576" y="10673"/>
                    <a:pt x="5760" y="10708"/>
                  </a:cubicBezTo>
                  <a:cubicBezTo>
                    <a:pt x="5784" y="10711"/>
                    <a:pt x="5809" y="10715"/>
                    <a:pt x="5834" y="10715"/>
                  </a:cubicBezTo>
                  <a:cubicBezTo>
                    <a:pt x="6036" y="10715"/>
                    <a:pt x="6225" y="10557"/>
                    <a:pt x="6348" y="10281"/>
                  </a:cubicBezTo>
                  <a:cubicBezTo>
                    <a:pt x="6445" y="10066"/>
                    <a:pt x="6522" y="9843"/>
                    <a:pt x="6578" y="9613"/>
                  </a:cubicBezTo>
                  <a:cubicBezTo>
                    <a:pt x="6613" y="9715"/>
                    <a:pt x="6651" y="9816"/>
                    <a:pt x="6693" y="9914"/>
                  </a:cubicBezTo>
                  <a:cubicBezTo>
                    <a:pt x="6774" y="10101"/>
                    <a:pt x="6894" y="10331"/>
                    <a:pt x="7109" y="10461"/>
                  </a:cubicBezTo>
                  <a:cubicBezTo>
                    <a:pt x="7202" y="10517"/>
                    <a:pt x="7315" y="10548"/>
                    <a:pt x="7427" y="10548"/>
                  </a:cubicBezTo>
                  <a:cubicBezTo>
                    <a:pt x="7591" y="10548"/>
                    <a:pt x="7753" y="10482"/>
                    <a:pt x="7846" y="10335"/>
                  </a:cubicBezTo>
                  <a:cubicBezTo>
                    <a:pt x="7920" y="10220"/>
                    <a:pt x="7931" y="10086"/>
                    <a:pt x="7935" y="9970"/>
                  </a:cubicBezTo>
                  <a:cubicBezTo>
                    <a:pt x="7946" y="9694"/>
                    <a:pt x="7934" y="9420"/>
                    <a:pt x="7902" y="9146"/>
                  </a:cubicBezTo>
                  <a:lnTo>
                    <a:pt x="7902" y="9146"/>
                  </a:lnTo>
                  <a:cubicBezTo>
                    <a:pt x="7936" y="9186"/>
                    <a:pt x="7973" y="9223"/>
                    <a:pt x="8012" y="9259"/>
                  </a:cubicBezTo>
                  <a:cubicBezTo>
                    <a:pt x="8217" y="9445"/>
                    <a:pt x="8468" y="9546"/>
                    <a:pt x="8707" y="9546"/>
                  </a:cubicBezTo>
                  <a:cubicBezTo>
                    <a:pt x="8810" y="9546"/>
                    <a:pt x="8910" y="9527"/>
                    <a:pt x="9004" y="9488"/>
                  </a:cubicBezTo>
                  <a:lnTo>
                    <a:pt x="9069" y="9461"/>
                  </a:lnTo>
                  <a:lnTo>
                    <a:pt x="9087" y="9391"/>
                  </a:lnTo>
                  <a:cubicBezTo>
                    <a:pt x="9182" y="8978"/>
                    <a:pt x="9130" y="8540"/>
                    <a:pt x="8952" y="8161"/>
                  </a:cubicBezTo>
                  <a:lnTo>
                    <a:pt x="8952" y="8161"/>
                  </a:lnTo>
                  <a:cubicBezTo>
                    <a:pt x="9158" y="8232"/>
                    <a:pt x="9375" y="8268"/>
                    <a:pt x="9592" y="8268"/>
                  </a:cubicBezTo>
                  <a:cubicBezTo>
                    <a:pt x="9869" y="8268"/>
                    <a:pt x="10147" y="8209"/>
                    <a:pt x="10402" y="8090"/>
                  </a:cubicBezTo>
                  <a:cubicBezTo>
                    <a:pt x="10674" y="7964"/>
                    <a:pt x="10971" y="7693"/>
                    <a:pt x="10917" y="7348"/>
                  </a:cubicBezTo>
                  <a:cubicBezTo>
                    <a:pt x="10853" y="6956"/>
                    <a:pt x="10383" y="6812"/>
                    <a:pt x="10206" y="6758"/>
                  </a:cubicBezTo>
                  <a:lnTo>
                    <a:pt x="9592" y="6571"/>
                  </a:lnTo>
                  <a:cubicBezTo>
                    <a:pt x="9914" y="6520"/>
                    <a:pt x="10228" y="6421"/>
                    <a:pt x="10519" y="6277"/>
                  </a:cubicBezTo>
                  <a:cubicBezTo>
                    <a:pt x="10636" y="6219"/>
                    <a:pt x="10763" y="6141"/>
                    <a:pt x="10822" y="5999"/>
                  </a:cubicBezTo>
                  <a:cubicBezTo>
                    <a:pt x="10927" y="5742"/>
                    <a:pt x="10735" y="5496"/>
                    <a:pt x="10521" y="5351"/>
                  </a:cubicBezTo>
                  <a:cubicBezTo>
                    <a:pt x="10263" y="5176"/>
                    <a:pt x="9969" y="5059"/>
                    <a:pt x="9664" y="5000"/>
                  </a:cubicBezTo>
                  <a:cubicBezTo>
                    <a:pt x="9804" y="4937"/>
                    <a:pt x="9940" y="4868"/>
                    <a:pt x="10073" y="4791"/>
                  </a:cubicBezTo>
                  <a:cubicBezTo>
                    <a:pt x="10266" y="4681"/>
                    <a:pt x="10494" y="4520"/>
                    <a:pt x="10541" y="4256"/>
                  </a:cubicBezTo>
                  <a:cubicBezTo>
                    <a:pt x="10600" y="3924"/>
                    <a:pt x="10315" y="3627"/>
                    <a:pt x="10013" y="3557"/>
                  </a:cubicBezTo>
                  <a:cubicBezTo>
                    <a:pt x="9942" y="3541"/>
                    <a:pt x="9871" y="3534"/>
                    <a:pt x="9801" y="3534"/>
                  </a:cubicBezTo>
                  <a:cubicBezTo>
                    <a:pt x="9595" y="3534"/>
                    <a:pt x="9391" y="3595"/>
                    <a:pt x="9198" y="3664"/>
                  </a:cubicBezTo>
                  <a:lnTo>
                    <a:pt x="9125" y="3692"/>
                  </a:lnTo>
                  <a:cubicBezTo>
                    <a:pt x="9086" y="3706"/>
                    <a:pt x="9046" y="3720"/>
                    <a:pt x="9008" y="3735"/>
                  </a:cubicBezTo>
                  <a:cubicBezTo>
                    <a:pt x="9139" y="3607"/>
                    <a:pt x="9262" y="3472"/>
                    <a:pt x="9367" y="3318"/>
                  </a:cubicBezTo>
                  <a:cubicBezTo>
                    <a:pt x="9612" y="2962"/>
                    <a:pt x="9706" y="2573"/>
                    <a:pt x="9633" y="2225"/>
                  </a:cubicBezTo>
                  <a:cubicBezTo>
                    <a:pt x="9622" y="2168"/>
                    <a:pt x="9599" y="2095"/>
                    <a:pt x="9539" y="2041"/>
                  </a:cubicBezTo>
                  <a:cubicBezTo>
                    <a:pt x="9466" y="1975"/>
                    <a:pt x="9373" y="1970"/>
                    <a:pt x="9327" y="1968"/>
                  </a:cubicBezTo>
                  <a:cubicBezTo>
                    <a:pt x="9293" y="1966"/>
                    <a:pt x="9259" y="1965"/>
                    <a:pt x="9225" y="1965"/>
                  </a:cubicBezTo>
                  <a:cubicBezTo>
                    <a:pt x="8788" y="1965"/>
                    <a:pt x="8359" y="2113"/>
                    <a:pt x="8007" y="2368"/>
                  </a:cubicBezTo>
                  <a:cubicBezTo>
                    <a:pt x="8163" y="1926"/>
                    <a:pt x="8240" y="1484"/>
                    <a:pt x="8135" y="1039"/>
                  </a:cubicBezTo>
                  <a:cubicBezTo>
                    <a:pt x="8115" y="956"/>
                    <a:pt x="8081" y="853"/>
                    <a:pt x="7990" y="788"/>
                  </a:cubicBezTo>
                  <a:cubicBezTo>
                    <a:pt x="7952" y="760"/>
                    <a:pt x="7891" y="729"/>
                    <a:pt x="7806" y="729"/>
                  </a:cubicBezTo>
                  <a:cubicBezTo>
                    <a:pt x="7722" y="729"/>
                    <a:pt x="7613" y="760"/>
                    <a:pt x="7481" y="856"/>
                  </a:cubicBezTo>
                  <a:cubicBezTo>
                    <a:pt x="7163" y="1087"/>
                    <a:pt x="6875" y="1362"/>
                    <a:pt x="6630" y="1671"/>
                  </a:cubicBezTo>
                  <a:cubicBezTo>
                    <a:pt x="6699" y="1226"/>
                    <a:pt x="6708" y="773"/>
                    <a:pt x="6659" y="330"/>
                  </a:cubicBezTo>
                  <a:lnTo>
                    <a:pt x="6645" y="198"/>
                  </a:lnTo>
                  <a:lnTo>
                    <a:pt x="6511" y="206"/>
                  </a:lnTo>
                  <a:cubicBezTo>
                    <a:pt x="6266" y="217"/>
                    <a:pt x="6042" y="370"/>
                    <a:pt x="5828" y="670"/>
                  </a:cubicBezTo>
                  <a:cubicBezTo>
                    <a:pt x="5587" y="1008"/>
                    <a:pt x="5443" y="1397"/>
                    <a:pt x="5321" y="1786"/>
                  </a:cubicBezTo>
                  <a:cubicBezTo>
                    <a:pt x="5313" y="1727"/>
                    <a:pt x="5308" y="1674"/>
                    <a:pt x="5306" y="1628"/>
                  </a:cubicBezTo>
                  <a:lnTo>
                    <a:pt x="5305" y="1571"/>
                  </a:lnTo>
                  <a:cubicBezTo>
                    <a:pt x="5292" y="1189"/>
                    <a:pt x="5279" y="792"/>
                    <a:pt x="5097" y="426"/>
                  </a:cubicBezTo>
                  <a:cubicBezTo>
                    <a:pt x="5001" y="229"/>
                    <a:pt x="4874" y="100"/>
                    <a:pt x="4722" y="38"/>
                  </a:cubicBezTo>
                  <a:cubicBezTo>
                    <a:pt x="4658" y="13"/>
                    <a:pt x="4590" y="0"/>
                    <a:pt x="45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80"/>
            <p:cNvSpPr/>
            <p:nvPr/>
          </p:nvSpPr>
          <p:spPr>
            <a:xfrm>
              <a:off x="1837625" y="3749475"/>
              <a:ext cx="187075" cy="169525"/>
            </a:xfrm>
            <a:custGeom>
              <a:rect b="b" l="l" r="r" t="t"/>
              <a:pathLst>
                <a:path extrusionOk="0" h="6781" w="7483">
                  <a:moveTo>
                    <a:pt x="3746" y="0"/>
                  </a:moveTo>
                  <a:cubicBezTo>
                    <a:pt x="2862" y="0"/>
                    <a:pt x="1983" y="270"/>
                    <a:pt x="1330" y="820"/>
                  </a:cubicBezTo>
                  <a:cubicBezTo>
                    <a:pt x="453" y="1559"/>
                    <a:pt x="0" y="2770"/>
                    <a:pt x="177" y="3903"/>
                  </a:cubicBezTo>
                  <a:cubicBezTo>
                    <a:pt x="353" y="5035"/>
                    <a:pt x="1153" y="6051"/>
                    <a:pt x="2213" y="6489"/>
                  </a:cubicBezTo>
                  <a:cubicBezTo>
                    <a:pt x="2729" y="6702"/>
                    <a:pt x="3285" y="6781"/>
                    <a:pt x="3846" y="6781"/>
                  </a:cubicBezTo>
                  <a:cubicBezTo>
                    <a:pt x="4199" y="6781"/>
                    <a:pt x="4553" y="6749"/>
                    <a:pt x="4901" y="6700"/>
                  </a:cubicBezTo>
                  <a:cubicBezTo>
                    <a:pt x="5470" y="6620"/>
                    <a:pt x="6057" y="6483"/>
                    <a:pt x="6496" y="6116"/>
                  </a:cubicBezTo>
                  <a:cubicBezTo>
                    <a:pt x="7004" y="5694"/>
                    <a:pt x="7242" y="5027"/>
                    <a:pt x="7343" y="4376"/>
                  </a:cubicBezTo>
                  <a:cubicBezTo>
                    <a:pt x="7483" y="3483"/>
                    <a:pt x="7399" y="2535"/>
                    <a:pt x="6973" y="1736"/>
                  </a:cubicBezTo>
                  <a:cubicBezTo>
                    <a:pt x="6363" y="588"/>
                    <a:pt x="5050" y="0"/>
                    <a:pt x="37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80"/>
            <p:cNvSpPr/>
            <p:nvPr/>
          </p:nvSpPr>
          <p:spPr>
            <a:xfrm>
              <a:off x="1833975" y="3745975"/>
              <a:ext cx="194700" cy="176525"/>
            </a:xfrm>
            <a:custGeom>
              <a:rect b="b" l="l" r="r" t="t"/>
              <a:pathLst>
                <a:path extrusionOk="0" h="7061" w="7788">
                  <a:moveTo>
                    <a:pt x="3898" y="280"/>
                  </a:moveTo>
                  <a:cubicBezTo>
                    <a:pt x="4159" y="280"/>
                    <a:pt x="4422" y="304"/>
                    <a:pt x="4682" y="354"/>
                  </a:cubicBezTo>
                  <a:cubicBezTo>
                    <a:pt x="5723" y="556"/>
                    <a:pt x="6567" y="1134"/>
                    <a:pt x="6996" y="1940"/>
                  </a:cubicBezTo>
                  <a:cubicBezTo>
                    <a:pt x="7373" y="2647"/>
                    <a:pt x="7499" y="3554"/>
                    <a:pt x="7352" y="4494"/>
                  </a:cubicBezTo>
                  <a:cubicBezTo>
                    <a:pt x="7234" y="5247"/>
                    <a:pt x="6967" y="5803"/>
                    <a:pt x="6554" y="6146"/>
                  </a:cubicBezTo>
                  <a:cubicBezTo>
                    <a:pt x="6125" y="6505"/>
                    <a:pt x="5543" y="6626"/>
                    <a:pt x="5030" y="6699"/>
                  </a:cubicBezTo>
                  <a:cubicBezTo>
                    <a:pt x="4660" y="6751"/>
                    <a:pt x="4316" y="6777"/>
                    <a:pt x="3995" y="6777"/>
                  </a:cubicBezTo>
                  <a:cubicBezTo>
                    <a:pt x="3390" y="6777"/>
                    <a:pt x="2866" y="6684"/>
                    <a:pt x="2413" y="6497"/>
                  </a:cubicBezTo>
                  <a:cubicBezTo>
                    <a:pt x="1397" y="6079"/>
                    <a:pt x="630" y="5107"/>
                    <a:pt x="462" y="4021"/>
                  </a:cubicBezTo>
                  <a:cubicBezTo>
                    <a:pt x="293" y="2935"/>
                    <a:pt x="727" y="1774"/>
                    <a:pt x="1568" y="1066"/>
                  </a:cubicBezTo>
                  <a:cubicBezTo>
                    <a:pt x="2171" y="558"/>
                    <a:pt x="3019" y="280"/>
                    <a:pt x="3898" y="280"/>
                  </a:cubicBezTo>
                  <a:close/>
                  <a:moveTo>
                    <a:pt x="3901" y="0"/>
                  </a:moveTo>
                  <a:cubicBezTo>
                    <a:pt x="2955" y="0"/>
                    <a:pt x="2039" y="302"/>
                    <a:pt x="1387" y="852"/>
                  </a:cubicBezTo>
                  <a:cubicBezTo>
                    <a:pt x="472" y="1622"/>
                    <a:pt x="1" y="2884"/>
                    <a:pt x="186" y="4064"/>
                  </a:cubicBezTo>
                  <a:cubicBezTo>
                    <a:pt x="370" y="5245"/>
                    <a:pt x="1202" y="6303"/>
                    <a:pt x="2307" y="6759"/>
                  </a:cubicBezTo>
                  <a:cubicBezTo>
                    <a:pt x="2794" y="6960"/>
                    <a:pt x="3352" y="7061"/>
                    <a:pt x="3995" y="7061"/>
                  </a:cubicBezTo>
                  <a:cubicBezTo>
                    <a:pt x="4329" y="7061"/>
                    <a:pt x="4687" y="7032"/>
                    <a:pt x="5070" y="6979"/>
                  </a:cubicBezTo>
                  <a:cubicBezTo>
                    <a:pt x="5622" y="6902"/>
                    <a:pt x="6252" y="6766"/>
                    <a:pt x="6735" y="6364"/>
                  </a:cubicBezTo>
                  <a:cubicBezTo>
                    <a:pt x="7201" y="5977"/>
                    <a:pt x="7502" y="5362"/>
                    <a:pt x="7630" y="4538"/>
                  </a:cubicBezTo>
                  <a:cubicBezTo>
                    <a:pt x="7788" y="3540"/>
                    <a:pt x="7649" y="2571"/>
                    <a:pt x="7245" y="1810"/>
                  </a:cubicBezTo>
                  <a:cubicBezTo>
                    <a:pt x="6775" y="927"/>
                    <a:pt x="5862" y="297"/>
                    <a:pt x="4737" y="80"/>
                  </a:cubicBezTo>
                  <a:cubicBezTo>
                    <a:pt x="4460" y="26"/>
                    <a:pt x="4179" y="0"/>
                    <a:pt x="39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80"/>
            <p:cNvSpPr/>
            <p:nvPr/>
          </p:nvSpPr>
          <p:spPr>
            <a:xfrm>
              <a:off x="1875125" y="3777450"/>
              <a:ext cx="106825" cy="109825"/>
            </a:xfrm>
            <a:custGeom>
              <a:rect b="b" l="l" r="r" t="t"/>
              <a:pathLst>
                <a:path extrusionOk="0" h="4393" w="4273">
                  <a:moveTo>
                    <a:pt x="2262" y="1"/>
                  </a:moveTo>
                  <a:cubicBezTo>
                    <a:pt x="1914" y="1"/>
                    <a:pt x="1551" y="97"/>
                    <a:pt x="1200" y="312"/>
                  </a:cubicBezTo>
                  <a:cubicBezTo>
                    <a:pt x="609" y="675"/>
                    <a:pt x="208" y="1312"/>
                    <a:pt x="75" y="1993"/>
                  </a:cubicBezTo>
                  <a:cubicBezTo>
                    <a:pt x="1" y="2372"/>
                    <a:pt x="7" y="2773"/>
                    <a:pt x="140" y="3136"/>
                  </a:cubicBezTo>
                  <a:cubicBezTo>
                    <a:pt x="281" y="3521"/>
                    <a:pt x="563" y="3849"/>
                    <a:pt x="910" y="4069"/>
                  </a:cubicBezTo>
                  <a:cubicBezTo>
                    <a:pt x="1250" y="4286"/>
                    <a:pt x="1652" y="4393"/>
                    <a:pt x="2054" y="4393"/>
                  </a:cubicBezTo>
                  <a:cubicBezTo>
                    <a:pt x="2440" y="4393"/>
                    <a:pt x="2827" y="4294"/>
                    <a:pt x="3160" y="4098"/>
                  </a:cubicBezTo>
                  <a:cubicBezTo>
                    <a:pt x="3841" y="3698"/>
                    <a:pt x="4272" y="2916"/>
                    <a:pt x="4267" y="2128"/>
                  </a:cubicBezTo>
                  <a:cubicBezTo>
                    <a:pt x="4258" y="915"/>
                    <a:pt x="3332" y="1"/>
                    <a:pt x="22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80"/>
            <p:cNvSpPr/>
            <p:nvPr/>
          </p:nvSpPr>
          <p:spPr>
            <a:xfrm>
              <a:off x="1871400" y="3773900"/>
              <a:ext cx="114075" cy="116850"/>
            </a:xfrm>
            <a:custGeom>
              <a:rect b="b" l="l" r="r" t="t"/>
              <a:pathLst>
                <a:path extrusionOk="0" h="4674" w="4563">
                  <a:moveTo>
                    <a:pt x="2412" y="283"/>
                  </a:moveTo>
                  <a:cubicBezTo>
                    <a:pt x="2706" y="283"/>
                    <a:pt x="2997" y="358"/>
                    <a:pt x="3268" y="508"/>
                  </a:cubicBezTo>
                  <a:cubicBezTo>
                    <a:pt x="3883" y="851"/>
                    <a:pt x="4270" y="1527"/>
                    <a:pt x="4276" y="2271"/>
                  </a:cubicBezTo>
                  <a:cubicBezTo>
                    <a:pt x="4281" y="3020"/>
                    <a:pt x="3872" y="3746"/>
                    <a:pt x="3237" y="4120"/>
                  </a:cubicBezTo>
                  <a:cubicBezTo>
                    <a:pt x="2925" y="4303"/>
                    <a:pt x="2564" y="4394"/>
                    <a:pt x="2205" y="4394"/>
                  </a:cubicBezTo>
                  <a:cubicBezTo>
                    <a:pt x="1827" y="4394"/>
                    <a:pt x="1450" y="4293"/>
                    <a:pt x="1134" y="4092"/>
                  </a:cubicBezTo>
                  <a:cubicBezTo>
                    <a:pt x="801" y="3881"/>
                    <a:pt x="547" y="3574"/>
                    <a:pt x="421" y="3228"/>
                  </a:cubicBezTo>
                  <a:cubicBezTo>
                    <a:pt x="307" y="2917"/>
                    <a:pt x="286" y="2547"/>
                    <a:pt x="362" y="2161"/>
                  </a:cubicBezTo>
                  <a:cubicBezTo>
                    <a:pt x="490" y="1493"/>
                    <a:pt x="888" y="901"/>
                    <a:pt x="1422" y="574"/>
                  </a:cubicBezTo>
                  <a:cubicBezTo>
                    <a:pt x="1739" y="380"/>
                    <a:pt x="2078" y="283"/>
                    <a:pt x="2412" y="283"/>
                  </a:cubicBezTo>
                  <a:close/>
                  <a:moveTo>
                    <a:pt x="2412" y="0"/>
                  </a:moveTo>
                  <a:cubicBezTo>
                    <a:pt x="2027" y="0"/>
                    <a:pt x="1638" y="112"/>
                    <a:pt x="1274" y="334"/>
                  </a:cubicBezTo>
                  <a:cubicBezTo>
                    <a:pt x="674" y="702"/>
                    <a:pt x="229" y="1364"/>
                    <a:pt x="84" y="2107"/>
                  </a:cubicBezTo>
                  <a:cubicBezTo>
                    <a:pt x="0" y="2545"/>
                    <a:pt x="25" y="2966"/>
                    <a:pt x="156" y="3326"/>
                  </a:cubicBezTo>
                  <a:cubicBezTo>
                    <a:pt x="305" y="3728"/>
                    <a:pt x="598" y="4084"/>
                    <a:pt x="983" y="4330"/>
                  </a:cubicBezTo>
                  <a:cubicBezTo>
                    <a:pt x="1345" y="4558"/>
                    <a:pt x="1773" y="4674"/>
                    <a:pt x="2204" y="4674"/>
                  </a:cubicBezTo>
                  <a:cubicBezTo>
                    <a:pt x="2614" y="4674"/>
                    <a:pt x="3024" y="4570"/>
                    <a:pt x="3381" y="4361"/>
                  </a:cubicBezTo>
                  <a:cubicBezTo>
                    <a:pt x="4100" y="3938"/>
                    <a:pt x="4562" y="3117"/>
                    <a:pt x="4556" y="2268"/>
                  </a:cubicBezTo>
                  <a:cubicBezTo>
                    <a:pt x="4550" y="1421"/>
                    <a:pt x="4108" y="654"/>
                    <a:pt x="3403" y="261"/>
                  </a:cubicBezTo>
                  <a:cubicBezTo>
                    <a:pt x="3089" y="87"/>
                    <a:pt x="2752" y="0"/>
                    <a:pt x="24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80"/>
            <p:cNvSpPr/>
            <p:nvPr/>
          </p:nvSpPr>
          <p:spPr>
            <a:xfrm>
              <a:off x="1899650" y="3811950"/>
              <a:ext cx="51375" cy="54800"/>
            </a:xfrm>
            <a:custGeom>
              <a:rect b="b" l="l" r="r" t="t"/>
              <a:pathLst>
                <a:path extrusionOk="0" h="2192" w="2055">
                  <a:moveTo>
                    <a:pt x="1329" y="1"/>
                  </a:moveTo>
                  <a:cubicBezTo>
                    <a:pt x="784" y="1"/>
                    <a:pt x="110" y="534"/>
                    <a:pt x="39" y="1123"/>
                  </a:cubicBezTo>
                  <a:cubicBezTo>
                    <a:pt x="1" y="1444"/>
                    <a:pt x="162" y="1774"/>
                    <a:pt x="420" y="1969"/>
                  </a:cubicBezTo>
                  <a:cubicBezTo>
                    <a:pt x="620" y="2119"/>
                    <a:pt x="871" y="2191"/>
                    <a:pt x="1122" y="2191"/>
                  </a:cubicBezTo>
                  <a:cubicBezTo>
                    <a:pt x="1196" y="2191"/>
                    <a:pt x="1270" y="2185"/>
                    <a:pt x="1342" y="2173"/>
                  </a:cubicBezTo>
                  <a:cubicBezTo>
                    <a:pt x="1466" y="2152"/>
                    <a:pt x="1589" y="2111"/>
                    <a:pt x="1681" y="2027"/>
                  </a:cubicBezTo>
                  <a:cubicBezTo>
                    <a:pt x="1790" y="1925"/>
                    <a:pt x="1837" y="1777"/>
                    <a:pt x="1880" y="1633"/>
                  </a:cubicBezTo>
                  <a:cubicBezTo>
                    <a:pt x="1967" y="1342"/>
                    <a:pt x="2054" y="1042"/>
                    <a:pt x="2020" y="741"/>
                  </a:cubicBezTo>
                  <a:cubicBezTo>
                    <a:pt x="1959" y="209"/>
                    <a:pt x="1670" y="1"/>
                    <a:pt x="13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80"/>
            <p:cNvSpPr/>
            <p:nvPr/>
          </p:nvSpPr>
          <p:spPr>
            <a:xfrm>
              <a:off x="1896050" y="3808450"/>
              <a:ext cx="58525" cy="61825"/>
            </a:xfrm>
            <a:custGeom>
              <a:rect b="b" l="l" r="r" t="t"/>
              <a:pathLst>
                <a:path extrusionOk="0" h="2473" w="2341">
                  <a:moveTo>
                    <a:pt x="1475" y="281"/>
                  </a:moveTo>
                  <a:cubicBezTo>
                    <a:pt x="1869" y="282"/>
                    <a:pt x="1991" y="616"/>
                    <a:pt x="2023" y="896"/>
                  </a:cubicBezTo>
                  <a:cubicBezTo>
                    <a:pt x="2054" y="1174"/>
                    <a:pt x="1970" y="1457"/>
                    <a:pt x="1888" y="1733"/>
                  </a:cubicBezTo>
                  <a:cubicBezTo>
                    <a:pt x="1852" y="1851"/>
                    <a:pt x="1813" y="1985"/>
                    <a:pt x="1730" y="2063"/>
                  </a:cubicBezTo>
                  <a:cubicBezTo>
                    <a:pt x="1671" y="2116"/>
                    <a:pt x="1585" y="2153"/>
                    <a:pt x="1463" y="2173"/>
                  </a:cubicBezTo>
                  <a:cubicBezTo>
                    <a:pt x="1398" y="2185"/>
                    <a:pt x="1333" y="2190"/>
                    <a:pt x="1268" y="2190"/>
                  </a:cubicBezTo>
                  <a:cubicBezTo>
                    <a:pt x="1039" y="2190"/>
                    <a:pt x="817" y="2121"/>
                    <a:pt x="649" y="1996"/>
                  </a:cubicBezTo>
                  <a:cubicBezTo>
                    <a:pt x="418" y="1824"/>
                    <a:pt x="291" y="1543"/>
                    <a:pt x="323" y="1280"/>
                  </a:cubicBezTo>
                  <a:cubicBezTo>
                    <a:pt x="386" y="751"/>
                    <a:pt x="1019" y="282"/>
                    <a:pt x="1473" y="282"/>
                  </a:cubicBezTo>
                  <a:cubicBezTo>
                    <a:pt x="1473" y="282"/>
                    <a:pt x="1475" y="282"/>
                    <a:pt x="1475" y="281"/>
                  </a:cubicBezTo>
                  <a:close/>
                  <a:moveTo>
                    <a:pt x="1473" y="0"/>
                  </a:moveTo>
                  <a:cubicBezTo>
                    <a:pt x="893" y="0"/>
                    <a:pt x="126" y="555"/>
                    <a:pt x="43" y="1246"/>
                  </a:cubicBezTo>
                  <a:cubicBezTo>
                    <a:pt x="0" y="1606"/>
                    <a:pt x="172" y="1989"/>
                    <a:pt x="479" y="2220"/>
                  </a:cubicBezTo>
                  <a:cubicBezTo>
                    <a:pt x="699" y="2385"/>
                    <a:pt x="976" y="2473"/>
                    <a:pt x="1265" y="2473"/>
                  </a:cubicBezTo>
                  <a:cubicBezTo>
                    <a:pt x="1346" y="2473"/>
                    <a:pt x="1428" y="2465"/>
                    <a:pt x="1509" y="2452"/>
                  </a:cubicBezTo>
                  <a:cubicBezTo>
                    <a:pt x="1687" y="2422"/>
                    <a:pt x="1821" y="2361"/>
                    <a:pt x="1920" y="2271"/>
                  </a:cubicBezTo>
                  <a:cubicBezTo>
                    <a:pt x="2060" y="2141"/>
                    <a:pt x="2115" y="1960"/>
                    <a:pt x="2158" y="1815"/>
                  </a:cubicBezTo>
                  <a:cubicBezTo>
                    <a:pt x="2243" y="1527"/>
                    <a:pt x="2341" y="1201"/>
                    <a:pt x="2303" y="865"/>
                  </a:cubicBezTo>
                  <a:cubicBezTo>
                    <a:pt x="2215" y="88"/>
                    <a:pt x="1695" y="1"/>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80"/>
            <p:cNvSpPr/>
            <p:nvPr/>
          </p:nvSpPr>
          <p:spPr>
            <a:xfrm>
              <a:off x="1926825" y="3839650"/>
              <a:ext cx="25" cy="25"/>
            </a:xfrm>
            <a:custGeom>
              <a:rect b="b" l="l" r="r" t="t"/>
              <a:pathLst>
                <a:path extrusionOk="0" h="1" w="1">
                  <a:moveTo>
                    <a:pt x="1" y="0"/>
                  </a:moveTo>
                  <a:close/>
                </a:path>
              </a:pathLst>
            </a:custGeom>
            <a:solidFill>
              <a:srgbClr val="FF80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80"/>
            <p:cNvSpPr/>
            <p:nvPr/>
          </p:nvSpPr>
          <p:spPr>
            <a:xfrm>
              <a:off x="1919275" y="3833775"/>
              <a:ext cx="15125" cy="11750"/>
            </a:xfrm>
            <a:custGeom>
              <a:rect b="b" l="l" r="r" t="t"/>
              <a:pathLst>
                <a:path extrusionOk="0" h="470" w="605">
                  <a:moveTo>
                    <a:pt x="303" y="1"/>
                  </a:moveTo>
                  <a:cubicBezTo>
                    <a:pt x="0" y="2"/>
                    <a:pt x="0" y="469"/>
                    <a:pt x="303" y="469"/>
                  </a:cubicBezTo>
                  <a:cubicBezTo>
                    <a:pt x="604" y="469"/>
                    <a:pt x="604" y="1"/>
                    <a:pt x="3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The Crown Act aims to end discrimination on hair. An Ohio State professor said the practice of Black people changing their hair began around the time of slavery." id="901" name="Google Shape;901;p80" title="The Crown Act: The history of hair">
            <a:hlinkClick r:id="rId3"/>
          </p:cNvPr>
          <p:cNvPicPr preferRelativeResize="0"/>
          <p:nvPr/>
        </p:nvPicPr>
        <p:blipFill>
          <a:blip r:embed="rId4">
            <a:alphaModFix/>
          </a:blip>
          <a:stretch>
            <a:fillRect/>
          </a:stretch>
        </p:blipFill>
        <p:spPr>
          <a:xfrm>
            <a:off x="4883538" y="1542488"/>
            <a:ext cx="3048000" cy="1714500"/>
          </a:xfrm>
          <a:prstGeom prst="rect">
            <a:avLst/>
          </a:prstGeom>
          <a:noFill/>
          <a:ln>
            <a:noFill/>
          </a:ln>
        </p:spPr>
      </p:pic>
      <p:sp>
        <p:nvSpPr>
          <p:cNvPr id="902" name="Google Shape;902;p80"/>
          <p:cNvSpPr txBox="1"/>
          <p:nvPr/>
        </p:nvSpPr>
        <p:spPr>
          <a:xfrm>
            <a:off x="5592675" y="4595725"/>
            <a:ext cx="2382900" cy="2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Glegoo"/>
                <a:ea typeface="Glegoo"/>
                <a:cs typeface="Glegoo"/>
                <a:sym typeface="Glegoo"/>
              </a:rPr>
              <a:t>(0:00-1:20; 3:28- end) </a:t>
            </a:r>
            <a:endParaRPr>
              <a:latin typeface="Glegoo"/>
              <a:ea typeface="Glegoo"/>
              <a:cs typeface="Glegoo"/>
              <a:sym typeface="Glegoo"/>
            </a:endParaRPr>
          </a:p>
        </p:txBody>
      </p:sp>
      <p:sp>
        <p:nvSpPr>
          <p:cNvPr id="903" name="Google Shape;903;p80"/>
          <p:cNvSpPr txBox="1"/>
          <p:nvPr/>
        </p:nvSpPr>
        <p:spPr>
          <a:xfrm>
            <a:off x="0" y="4718475"/>
            <a:ext cx="4811100" cy="367200"/>
          </a:xfrm>
          <a:prstGeom prst="rect">
            <a:avLst/>
          </a:prstGeom>
          <a:noFill/>
          <a:ln>
            <a:noFill/>
          </a:ln>
        </p:spPr>
        <p:txBody>
          <a:bodyPr anchorCtr="0" anchor="t" bIns="91425" lIns="91425" spcFirstLastPara="1" rIns="91425" wrap="square" tIns="91425">
            <a:noAutofit/>
          </a:bodyPr>
          <a:lstStyle/>
          <a:p>
            <a:pPr indent="-457200" lvl="0" marL="457200" rtl="0" algn="l">
              <a:lnSpc>
                <a:spcPct val="200000"/>
              </a:lnSpc>
              <a:spcBef>
                <a:spcPts val="0"/>
              </a:spcBef>
              <a:spcAft>
                <a:spcPts val="0"/>
              </a:spcAft>
              <a:buClr>
                <a:schemeClr val="dk2"/>
              </a:buClr>
              <a:buSzPts val="1100"/>
              <a:buFont typeface="Arial"/>
              <a:buNone/>
            </a:pPr>
            <a:r>
              <a:rPr lang="en" sz="500">
                <a:solidFill>
                  <a:schemeClr val="dk2"/>
                </a:solidFill>
              </a:rPr>
              <a:t>Halley, C. (2019). How natural black hair at work became a civil rights issue. </a:t>
            </a:r>
            <a:r>
              <a:rPr i="1" lang="en" sz="500">
                <a:solidFill>
                  <a:schemeClr val="dk2"/>
                </a:solidFill>
              </a:rPr>
              <a:t>JSTOR Daily</a:t>
            </a:r>
            <a:r>
              <a:rPr lang="en" sz="500">
                <a:solidFill>
                  <a:schemeClr val="dk2"/>
                </a:solidFill>
              </a:rPr>
              <a:t>. https://daily.jstor.org/how-natural-black-hair-at-work-became-a-civil-rights-issue/</a:t>
            </a:r>
            <a:endParaRPr sz="500">
              <a:solidFill>
                <a:schemeClr val="dk2"/>
              </a:solidFill>
            </a:endParaRPr>
          </a:p>
          <a:p>
            <a:pPr indent="0" lvl="0" marL="0" rtl="0" algn="l">
              <a:spcBef>
                <a:spcPts val="0"/>
              </a:spcBef>
              <a:spcAft>
                <a:spcPts val="0"/>
              </a:spcAft>
              <a:buNone/>
            </a:pPr>
            <a:r>
              <a:t/>
            </a:r>
            <a:endParaRPr sz="700">
              <a:latin typeface="Glegoo"/>
              <a:ea typeface="Glegoo"/>
              <a:cs typeface="Glegoo"/>
              <a:sym typeface="Glego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1"/>
                                        </p:tgtEl>
                                        <p:attrNameLst>
                                          <p:attrName>style.visibility</p:attrName>
                                        </p:attrNameLst>
                                      </p:cBhvr>
                                      <p:to>
                                        <p:strVal val="visible"/>
                                      </p:to>
                                    </p:set>
                                    <p:animEffect filter="fade" transition="in">
                                      <p:cBhvr>
                                        <p:cTn dur="1000"/>
                                        <p:tgtEl>
                                          <p:spTgt spid="9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81"/>
          <p:cNvSpPr txBox="1"/>
          <p:nvPr>
            <p:ph type="title"/>
          </p:nvPr>
        </p:nvSpPr>
        <p:spPr>
          <a:xfrm rot="288">
            <a:off x="163750" y="51600"/>
            <a:ext cx="3585600" cy="1573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Question: </a:t>
            </a:r>
            <a:r>
              <a:rPr lang="en" sz="3600">
                <a:solidFill>
                  <a:schemeClr val="lt1"/>
                </a:solidFill>
              </a:rPr>
              <a:t>Call to action</a:t>
            </a:r>
            <a:endParaRPr sz="3600">
              <a:solidFill>
                <a:schemeClr val="lt1"/>
              </a:solidFill>
            </a:endParaRPr>
          </a:p>
        </p:txBody>
      </p:sp>
      <p:sp>
        <p:nvSpPr>
          <p:cNvPr id="909" name="Google Shape;909;p81"/>
          <p:cNvSpPr txBox="1"/>
          <p:nvPr/>
        </p:nvSpPr>
        <p:spPr>
          <a:xfrm>
            <a:off x="642925" y="1957700"/>
            <a:ext cx="4161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2"/>
              </a:buClr>
              <a:buSzPts val="1100"/>
              <a:buFont typeface="Arial"/>
              <a:buNone/>
            </a:pPr>
            <a:r>
              <a:t/>
            </a:r>
            <a:endParaRPr sz="1800">
              <a:latin typeface="Bungee"/>
              <a:ea typeface="Bungee"/>
              <a:cs typeface="Bungee"/>
              <a:sym typeface="Bungee"/>
            </a:endParaRPr>
          </a:p>
        </p:txBody>
      </p:sp>
      <p:sp>
        <p:nvSpPr>
          <p:cNvPr id="910" name="Google Shape;910;p81"/>
          <p:cNvSpPr txBox="1"/>
          <p:nvPr/>
        </p:nvSpPr>
        <p:spPr>
          <a:xfrm>
            <a:off x="1090825" y="1625550"/>
            <a:ext cx="6877200" cy="2267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4100">
                <a:solidFill>
                  <a:schemeClr val="dk2"/>
                </a:solidFill>
                <a:latin typeface="Bungee"/>
                <a:ea typeface="Bungee"/>
                <a:cs typeface="Bungee"/>
                <a:sym typeface="Bungee"/>
              </a:rPr>
              <a:t>How are </a:t>
            </a:r>
            <a:r>
              <a:rPr lang="en" sz="4100">
                <a:solidFill>
                  <a:schemeClr val="lt1"/>
                </a:solidFill>
                <a:latin typeface="Bungee"/>
                <a:ea typeface="Bungee"/>
                <a:cs typeface="Bungee"/>
                <a:sym typeface="Bungee"/>
              </a:rPr>
              <a:t>you</a:t>
            </a:r>
            <a:r>
              <a:rPr lang="en" sz="4100">
                <a:solidFill>
                  <a:schemeClr val="dk2"/>
                </a:solidFill>
                <a:latin typeface="Bungee"/>
                <a:ea typeface="Bungee"/>
                <a:cs typeface="Bungee"/>
                <a:sym typeface="Bungee"/>
              </a:rPr>
              <a:t> going to address the problem in your community?</a:t>
            </a:r>
            <a:endParaRPr sz="4100">
              <a:latin typeface="Bungee"/>
              <a:ea typeface="Bungee"/>
              <a:cs typeface="Bungee"/>
              <a:sym typeface="Bunge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82"/>
          <p:cNvSpPr txBox="1"/>
          <p:nvPr>
            <p:ph type="title"/>
          </p:nvPr>
        </p:nvSpPr>
        <p:spPr>
          <a:xfrm rot="-268">
            <a:off x="719976" y="524318"/>
            <a:ext cx="7704300" cy="57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tools</a:t>
            </a:r>
            <a:r>
              <a:rPr lang="en"/>
              <a:t>:</a:t>
            </a:r>
            <a:r>
              <a:rPr lang="en">
                <a:solidFill>
                  <a:schemeClr val="lt1"/>
                </a:solidFill>
              </a:rPr>
              <a:t> social </a:t>
            </a:r>
            <a:r>
              <a:rPr lang="en">
                <a:solidFill>
                  <a:schemeClr val="lt1"/>
                </a:solidFill>
              </a:rPr>
              <a:t>media</a:t>
            </a:r>
            <a:endParaRPr>
              <a:solidFill>
                <a:schemeClr val="lt1"/>
              </a:solidFill>
            </a:endParaRPr>
          </a:p>
        </p:txBody>
      </p:sp>
      <p:grpSp>
        <p:nvGrpSpPr>
          <p:cNvPr id="916" name="Google Shape;916;p82"/>
          <p:cNvGrpSpPr/>
          <p:nvPr/>
        </p:nvGrpSpPr>
        <p:grpSpPr>
          <a:xfrm rot="-433986">
            <a:off x="1182744" y="2244225"/>
            <a:ext cx="544601" cy="531893"/>
            <a:chOff x="1800875" y="3693650"/>
            <a:chExt cx="274275" cy="267875"/>
          </a:xfrm>
        </p:grpSpPr>
        <p:sp>
          <p:nvSpPr>
            <p:cNvPr id="917" name="Google Shape;917;p82"/>
            <p:cNvSpPr/>
            <p:nvPr/>
          </p:nvSpPr>
          <p:spPr>
            <a:xfrm>
              <a:off x="1804375" y="3697050"/>
              <a:ext cx="267100" cy="260950"/>
            </a:xfrm>
            <a:custGeom>
              <a:rect b="b" l="l" r="r" t="t"/>
              <a:pathLst>
                <a:path extrusionOk="0" h="10438" w="10684">
                  <a:moveTo>
                    <a:pt x="4376" y="1"/>
                  </a:moveTo>
                  <a:cubicBezTo>
                    <a:pt x="4218" y="1"/>
                    <a:pt x="4058" y="85"/>
                    <a:pt x="3950" y="208"/>
                  </a:cubicBezTo>
                  <a:cubicBezTo>
                    <a:pt x="3809" y="371"/>
                    <a:pt x="3744" y="584"/>
                    <a:pt x="3690" y="792"/>
                  </a:cubicBezTo>
                  <a:cubicBezTo>
                    <a:pt x="3547" y="1360"/>
                    <a:pt x="3472" y="1946"/>
                    <a:pt x="3469" y="2534"/>
                  </a:cubicBezTo>
                  <a:cubicBezTo>
                    <a:pt x="3340" y="2122"/>
                    <a:pt x="3155" y="1725"/>
                    <a:pt x="2920" y="1363"/>
                  </a:cubicBezTo>
                  <a:cubicBezTo>
                    <a:pt x="2792" y="1165"/>
                    <a:pt x="2599" y="957"/>
                    <a:pt x="2375" y="957"/>
                  </a:cubicBezTo>
                  <a:cubicBezTo>
                    <a:pt x="2350" y="957"/>
                    <a:pt x="2325" y="960"/>
                    <a:pt x="2300" y="965"/>
                  </a:cubicBezTo>
                  <a:cubicBezTo>
                    <a:pt x="2124" y="1003"/>
                    <a:pt x="2000" y="1176"/>
                    <a:pt x="1969" y="1353"/>
                  </a:cubicBezTo>
                  <a:cubicBezTo>
                    <a:pt x="1938" y="1530"/>
                    <a:pt x="1980" y="1712"/>
                    <a:pt x="2029" y="1884"/>
                  </a:cubicBezTo>
                  <a:cubicBezTo>
                    <a:pt x="2142" y="2276"/>
                    <a:pt x="2298" y="2655"/>
                    <a:pt x="2492" y="3014"/>
                  </a:cubicBezTo>
                  <a:cubicBezTo>
                    <a:pt x="2275" y="2678"/>
                    <a:pt x="2036" y="2323"/>
                    <a:pt x="1667" y="2169"/>
                  </a:cubicBezTo>
                  <a:cubicBezTo>
                    <a:pt x="1573" y="2129"/>
                    <a:pt x="1470" y="2110"/>
                    <a:pt x="1366" y="2110"/>
                  </a:cubicBezTo>
                  <a:cubicBezTo>
                    <a:pt x="1061" y="2110"/>
                    <a:pt x="754" y="2276"/>
                    <a:pt x="702" y="2570"/>
                  </a:cubicBezTo>
                  <a:cubicBezTo>
                    <a:pt x="678" y="2717"/>
                    <a:pt x="718" y="2867"/>
                    <a:pt x="774" y="3007"/>
                  </a:cubicBezTo>
                  <a:cubicBezTo>
                    <a:pt x="985" y="3535"/>
                    <a:pt x="1414" y="3972"/>
                    <a:pt x="1939" y="4190"/>
                  </a:cubicBezTo>
                  <a:cubicBezTo>
                    <a:pt x="1746" y="4151"/>
                    <a:pt x="1550" y="4132"/>
                    <a:pt x="1353" y="4132"/>
                  </a:cubicBezTo>
                  <a:cubicBezTo>
                    <a:pt x="1183" y="4132"/>
                    <a:pt x="1012" y="4146"/>
                    <a:pt x="845" y="4176"/>
                  </a:cubicBezTo>
                  <a:cubicBezTo>
                    <a:pt x="474" y="4242"/>
                    <a:pt x="57" y="4450"/>
                    <a:pt x="19" y="4824"/>
                  </a:cubicBezTo>
                  <a:cubicBezTo>
                    <a:pt x="1" y="4993"/>
                    <a:pt x="68" y="5162"/>
                    <a:pt x="172" y="5295"/>
                  </a:cubicBezTo>
                  <a:cubicBezTo>
                    <a:pt x="492" y="5709"/>
                    <a:pt x="1059" y="5787"/>
                    <a:pt x="1598" y="5787"/>
                  </a:cubicBezTo>
                  <a:cubicBezTo>
                    <a:pt x="1681" y="5787"/>
                    <a:pt x="1764" y="5785"/>
                    <a:pt x="1845" y="5782"/>
                  </a:cubicBezTo>
                  <a:lnTo>
                    <a:pt x="1845" y="5782"/>
                  </a:lnTo>
                  <a:cubicBezTo>
                    <a:pt x="1543" y="5849"/>
                    <a:pt x="1240" y="5915"/>
                    <a:pt x="965" y="6058"/>
                  </a:cubicBezTo>
                  <a:cubicBezTo>
                    <a:pt x="691" y="6199"/>
                    <a:pt x="448" y="6428"/>
                    <a:pt x="357" y="6723"/>
                  </a:cubicBezTo>
                  <a:cubicBezTo>
                    <a:pt x="306" y="6885"/>
                    <a:pt x="305" y="7061"/>
                    <a:pt x="320" y="7231"/>
                  </a:cubicBezTo>
                  <a:cubicBezTo>
                    <a:pt x="323" y="7275"/>
                    <a:pt x="330" y="7321"/>
                    <a:pt x="356" y="7358"/>
                  </a:cubicBezTo>
                  <a:cubicBezTo>
                    <a:pt x="390" y="7404"/>
                    <a:pt x="447" y="7422"/>
                    <a:pt x="502" y="7435"/>
                  </a:cubicBezTo>
                  <a:cubicBezTo>
                    <a:pt x="658" y="7473"/>
                    <a:pt x="819" y="7491"/>
                    <a:pt x="979" y="7491"/>
                  </a:cubicBezTo>
                  <a:cubicBezTo>
                    <a:pt x="1342" y="7491"/>
                    <a:pt x="1706" y="7396"/>
                    <a:pt x="2019" y="7212"/>
                  </a:cubicBezTo>
                  <a:lnTo>
                    <a:pt x="2019" y="7212"/>
                  </a:lnTo>
                  <a:cubicBezTo>
                    <a:pt x="1497" y="7592"/>
                    <a:pt x="1069" y="8096"/>
                    <a:pt x="779" y="8671"/>
                  </a:cubicBezTo>
                  <a:cubicBezTo>
                    <a:pt x="747" y="8735"/>
                    <a:pt x="716" y="8805"/>
                    <a:pt x="715" y="8875"/>
                  </a:cubicBezTo>
                  <a:cubicBezTo>
                    <a:pt x="711" y="9101"/>
                    <a:pt x="985" y="9216"/>
                    <a:pt x="1215" y="9216"/>
                  </a:cubicBezTo>
                  <a:cubicBezTo>
                    <a:pt x="1226" y="9216"/>
                    <a:pt x="1237" y="9216"/>
                    <a:pt x="1248" y="9215"/>
                  </a:cubicBezTo>
                  <a:cubicBezTo>
                    <a:pt x="1927" y="9181"/>
                    <a:pt x="2488" y="8696"/>
                    <a:pt x="2989" y="8237"/>
                  </a:cubicBezTo>
                  <a:lnTo>
                    <a:pt x="2989" y="8237"/>
                  </a:lnTo>
                  <a:cubicBezTo>
                    <a:pt x="2629" y="8625"/>
                    <a:pt x="2437" y="9162"/>
                    <a:pt x="2471" y="9690"/>
                  </a:cubicBezTo>
                  <a:cubicBezTo>
                    <a:pt x="2474" y="9746"/>
                    <a:pt x="2483" y="9805"/>
                    <a:pt x="2524" y="9842"/>
                  </a:cubicBezTo>
                  <a:cubicBezTo>
                    <a:pt x="2553" y="9868"/>
                    <a:pt x="2592" y="9876"/>
                    <a:pt x="2632" y="9876"/>
                  </a:cubicBezTo>
                  <a:cubicBezTo>
                    <a:pt x="2652" y="9876"/>
                    <a:pt x="2673" y="9874"/>
                    <a:pt x="2693" y="9871"/>
                  </a:cubicBezTo>
                  <a:cubicBezTo>
                    <a:pt x="3239" y="9786"/>
                    <a:pt x="3584" y="9293"/>
                    <a:pt x="3838" y="8780"/>
                  </a:cubicBezTo>
                  <a:lnTo>
                    <a:pt x="3838" y="8780"/>
                  </a:lnTo>
                  <a:cubicBezTo>
                    <a:pt x="3670" y="9255"/>
                    <a:pt x="3704" y="9801"/>
                    <a:pt x="3944" y="10246"/>
                  </a:cubicBezTo>
                  <a:cubicBezTo>
                    <a:pt x="3985" y="10324"/>
                    <a:pt x="4047" y="10408"/>
                    <a:pt x="4135" y="10415"/>
                  </a:cubicBezTo>
                  <a:cubicBezTo>
                    <a:pt x="4139" y="10416"/>
                    <a:pt x="4143" y="10416"/>
                    <a:pt x="4147" y="10416"/>
                  </a:cubicBezTo>
                  <a:cubicBezTo>
                    <a:pt x="4230" y="10416"/>
                    <a:pt x="4299" y="10347"/>
                    <a:pt x="4353" y="10282"/>
                  </a:cubicBezTo>
                  <a:cubicBezTo>
                    <a:pt x="4721" y="9847"/>
                    <a:pt x="5015" y="9349"/>
                    <a:pt x="5220" y="8818"/>
                  </a:cubicBezTo>
                  <a:lnTo>
                    <a:pt x="5220" y="8818"/>
                  </a:lnTo>
                  <a:cubicBezTo>
                    <a:pt x="5179" y="9239"/>
                    <a:pt x="5225" y="9668"/>
                    <a:pt x="5350" y="10071"/>
                  </a:cubicBezTo>
                  <a:cubicBezTo>
                    <a:pt x="5398" y="10227"/>
                    <a:pt x="5482" y="10402"/>
                    <a:pt x="5643" y="10433"/>
                  </a:cubicBezTo>
                  <a:cubicBezTo>
                    <a:pt x="5660" y="10436"/>
                    <a:pt x="5676" y="10438"/>
                    <a:pt x="5692" y="10438"/>
                  </a:cubicBezTo>
                  <a:cubicBezTo>
                    <a:pt x="5869" y="10438"/>
                    <a:pt x="6004" y="10251"/>
                    <a:pt x="6083" y="10082"/>
                  </a:cubicBezTo>
                  <a:cubicBezTo>
                    <a:pt x="6285" y="9639"/>
                    <a:pt x="6395" y="9154"/>
                    <a:pt x="6402" y="8666"/>
                  </a:cubicBezTo>
                  <a:cubicBezTo>
                    <a:pt x="6444" y="9027"/>
                    <a:pt x="6541" y="9383"/>
                    <a:pt x="6685" y="9718"/>
                  </a:cubicBezTo>
                  <a:cubicBezTo>
                    <a:pt x="6765" y="9905"/>
                    <a:pt x="6869" y="10095"/>
                    <a:pt x="7044" y="10200"/>
                  </a:cubicBezTo>
                  <a:cubicBezTo>
                    <a:pt x="7115" y="10243"/>
                    <a:pt x="7201" y="10266"/>
                    <a:pt x="7285" y="10266"/>
                  </a:cubicBezTo>
                  <a:cubicBezTo>
                    <a:pt x="7406" y="10266"/>
                    <a:pt x="7524" y="10219"/>
                    <a:pt x="7589" y="10118"/>
                  </a:cubicBezTo>
                  <a:cubicBezTo>
                    <a:pt x="7644" y="10033"/>
                    <a:pt x="7653" y="9925"/>
                    <a:pt x="7657" y="9824"/>
                  </a:cubicBezTo>
                  <a:cubicBezTo>
                    <a:pt x="7678" y="9295"/>
                    <a:pt x="7615" y="8762"/>
                    <a:pt x="7471" y="8253"/>
                  </a:cubicBezTo>
                  <a:lnTo>
                    <a:pt x="7471" y="8253"/>
                  </a:lnTo>
                  <a:cubicBezTo>
                    <a:pt x="7605" y="8527"/>
                    <a:pt x="7743" y="8809"/>
                    <a:pt x="7970" y="9014"/>
                  </a:cubicBezTo>
                  <a:cubicBezTo>
                    <a:pt x="8133" y="9164"/>
                    <a:pt x="8355" y="9265"/>
                    <a:pt x="8571" y="9265"/>
                  </a:cubicBezTo>
                  <a:cubicBezTo>
                    <a:pt x="8653" y="9265"/>
                    <a:pt x="8735" y="9250"/>
                    <a:pt x="8813" y="9218"/>
                  </a:cubicBezTo>
                  <a:cubicBezTo>
                    <a:pt x="8942" y="8666"/>
                    <a:pt x="8779" y="8055"/>
                    <a:pt x="8392" y="7643"/>
                  </a:cubicBezTo>
                  <a:lnTo>
                    <a:pt x="8392" y="7643"/>
                  </a:lnTo>
                  <a:cubicBezTo>
                    <a:pt x="8698" y="7868"/>
                    <a:pt x="9078" y="7984"/>
                    <a:pt x="9458" y="7984"/>
                  </a:cubicBezTo>
                  <a:cubicBezTo>
                    <a:pt x="9715" y="7984"/>
                    <a:pt x="9973" y="7930"/>
                    <a:pt x="10206" y="7821"/>
                  </a:cubicBezTo>
                  <a:cubicBezTo>
                    <a:pt x="10445" y="7710"/>
                    <a:pt x="10683" y="7489"/>
                    <a:pt x="10642" y="7229"/>
                  </a:cubicBezTo>
                  <a:cubicBezTo>
                    <a:pt x="10599" y="6960"/>
                    <a:pt x="10293" y="6831"/>
                    <a:pt x="10030" y="6750"/>
                  </a:cubicBezTo>
                  <a:cubicBezTo>
                    <a:pt x="9539" y="6600"/>
                    <a:pt x="9050" y="6450"/>
                    <a:pt x="8558" y="6301"/>
                  </a:cubicBezTo>
                  <a:lnTo>
                    <a:pt x="8558" y="6301"/>
                  </a:lnTo>
                  <a:cubicBezTo>
                    <a:pt x="8691" y="6319"/>
                    <a:pt x="8826" y="6328"/>
                    <a:pt x="8960" y="6328"/>
                  </a:cubicBezTo>
                  <a:cubicBezTo>
                    <a:pt x="9431" y="6328"/>
                    <a:pt x="9901" y="6219"/>
                    <a:pt x="10323" y="6010"/>
                  </a:cubicBezTo>
                  <a:cubicBezTo>
                    <a:pt x="10417" y="5963"/>
                    <a:pt x="10517" y="5903"/>
                    <a:pt x="10558" y="5804"/>
                  </a:cubicBezTo>
                  <a:cubicBezTo>
                    <a:pt x="10631" y="5624"/>
                    <a:pt x="10469" y="5435"/>
                    <a:pt x="10307" y="5326"/>
                  </a:cubicBezTo>
                  <a:cubicBezTo>
                    <a:pt x="9951" y="5087"/>
                    <a:pt x="9524" y="4959"/>
                    <a:pt x="9096" y="4959"/>
                  </a:cubicBezTo>
                  <a:cubicBezTo>
                    <a:pt x="8990" y="4959"/>
                    <a:pt x="8884" y="4967"/>
                    <a:pt x="8779" y="4983"/>
                  </a:cubicBezTo>
                  <a:cubicBezTo>
                    <a:pt x="9159" y="4877"/>
                    <a:pt x="9525" y="4723"/>
                    <a:pt x="9867" y="4528"/>
                  </a:cubicBezTo>
                  <a:cubicBezTo>
                    <a:pt x="10043" y="4426"/>
                    <a:pt x="10230" y="4291"/>
                    <a:pt x="10266" y="4089"/>
                  </a:cubicBezTo>
                  <a:cubicBezTo>
                    <a:pt x="10309" y="3843"/>
                    <a:pt x="10089" y="3610"/>
                    <a:pt x="9845" y="3553"/>
                  </a:cubicBezTo>
                  <a:cubicBezTo>
                    <a:pt x="9785" y="3539"/>
                    <a:pt x="9724" y="3533"/>
                    <a:pt x="9663" y="3533"/>
                  </a:cubicBezTo>
                  <a:cubicBezTo>
                    <a:pt x="9476" y="3533"/>
                    <a:pt x="9286" y="3591"/>
                    <a:pt x="9109" y="3656"/>
                  </a:cubicBezTo>
                  <a:cubicBezTo>
                    <a:pt x="8880" y="3739"/>
                    <a:pt x="8646" y="3835"/>
                    <a:pt x="8402" y="3835"/>
                  </a:cubicBezTo>
                  <a:cubicBezTo>
                    <a:pt x="8395" y="3835"/>
                    <a:pt x="8389" y="3835"/>
                    <a:pt x="8382" y="3835"/>
                  </a:cubicBezTo>
                  <a:cubicBezTo>
                    <a:pt x="8647" y="3611"/>
                    <a:pt x="8918" y="3385"/>
                    <a:pt x="9114" y="3097"/>
                  </a:cubicBezTo>
                  <a:cubicBezTo>
                    <a:pt x="9310" y="2810"/>
                    <a:pt x="9430" y="2453"/>
                    <a:pt x="9358" y="2113"/>
                  </a:cubicBezTo>
                  <a:cubicBezTo>
                    <a:pt x="9351" y="2073"/>
                    <a:pt x="9338" y="2032"/>
                    <a:pt x="9307" y="2005"/>
                  </a:cubicBezTo>
                  <a:cubicBezTo>
                    <a:pt x="9274" y="1975"/>
                    <a:pt x="9226" y="1969"/>
                    <a:pt x="9182" y="1967"/>
                  </a:cubicBezTo>
                  <a:cubicBezTo>
                    <a:pt x="9150" y="1966"/>
                    <a:pt x="9119" y="1965"/>
                    <a:pt x="9088" y="1965"/>
                  </a:cubicBezTo>
                  <a:cubicBezTo>
                    <a:pt x="8414" y="1965"/>
                    <a:pt x="7748" y="2347"/>
                    <a:pt x="7416" y="2935"/>
                  </a:cubicBezTo>
                  <a:cubicBezTo>
                    <a:pt x="7715" y="2302"/>
                    <a:pt x="8021" y="1609"/>
                    <a:pt x="7861" y="929"/>
                  </a:cubicBezTo>
                  <a:cubicBezTo>
                    <a:pt x="7846" y="866"/>
                    <a:pt x="7824" y="798"/>
                    <a:pt x="7771" y="759"/>
                  </a:cubicBezTo>
                  <a:cubicBezTo>
                    <a:pt x="7741" y="736"/>
                    <a:pt x="7706" y="727"/>
                    <a:pt x="7670" y="727"/>
                  </a:cubicBezTo>
                  <a:cubicBezTo>
                    <a:pt x="7588" y="727"/>
                    <a:pt x="7499" y="776"/>
                    <a:pt x="7428" y="828"/>
                  </a:cubicBezTo>
                  <a:cubicBezTo>
                    <a:pt x="6912" y="1203"/>
                    <a:pt x="6482" y="1696"/>
                    <a:pt x="6181" y="2257"/>
                  </a:cubicBezTo>
                  <a:cubicBezTo>
                    <a:pt x="6391" y="1597"/>
                    <a:pt x="6460" y="893"/>
                    <a:pt x="6384" y="205"/>
                  </a:cubicBezTo>
                  <a:lnTo>
                    <a:pt x="6384" y="205"/>
                  </a:lnTo>
                  <a:cubicBezTo>
                    <a:pt x="6139" y="217"/>
                    <a:pt x="5947" y="413"/>
                    <a:pt x="5805" y="611"/>
                  </a:cubicBezTo>
                  <a:cubicBezTo>
                    <a:pt x="5417" y="1156"/>
                    <a:pt x="5287" y="1851"/>
                    <a:pt x="5073" y="2478"/>
                  </a:cubicBezTo>
                  <a:lnTo>
                    <a:pt x="5073" y="2478"/>
                  </a:lnTo>
                  <a:cubicBezTo>
                    <a:pt x="5161" y="2215"/>
                    <a:pt x="5039" y="1767"/>
                    <a:pt x="5030" y="1494"/>
                  </a:cubicBezTo>
                  <a:cubicBezTo>
                    <a:pt x="5017" y="1105"/>
                    <a:pt x="5012" y="705"/>
                    <a:pt x="4835" y="348"/>
                  </a:cubicBezTo>
                  <a:cubicBezTo>
                    <a:pt x="4767" y="215"/>
                    <a:pt x="4671" y="85"/>
                    <a:pt x="4527" y="29"/>
                  </a:cubicBezTo>
                  <a:cubicBezTo>
                    <a:pt x="4478" y="10"/>
                    <a:pt x="4427" y="1"/>
                    <a:pt x="43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82"/>
            <p:cNvSpPr/>
            <p:nvPr/>
          </p:nvSpPr>
          <p:spPr>
            <a:xfrm>
              <a:off x="1800875" y="3693650"/>
              <a:ext cx="274275" cy="267875"/>
            </a:xfrm>
            <a:custGeom>
              <a:rect b="b" l="l" r="r" t="t"/>
              <a:pathLst>
                <a:path extrusionOk="0" h="10715" w="10971">
                  <a:moveTo>
                    <a:pt x="4521" y="277"/>
                  </a:moveTo>
                  <a:cubicBezTo>
                    <a:pt x="4555" y="277"/>
                    <a:pt x="4588" y="282"/>
                    <a:pt x="4620" y="295"/>
                  </a:cubicBezTo>
                  <a:cubicBezTo>
                    <a:pt x="4706" y="328"/>
                    <a:pt x="4784" y="413"/>
                    <a:pt x="4849" y="545"/>
                  </a:cubicBezTo>
                  <a:cubicBezTo>
                    <a:pt x="5004" y="857"/>
                    <a:pt x="5015" y="1222"/>
                    <a:pt x="5027" y="1575"/>
                  </a:cubicBezTo>
                  <a:lnTo>
                    <a:pt x="5030" y="1632"/>
                  </a:lnTo>
                  <a:cubicBezTo>
                    <a:pt x="5034" y="1727"/>
                    <a:pt x="5049" y="1838"/>
                    <a:pt x="5065" y="1955"/>
                  </a:cubicBezTo>
                  <a:cubicBezTo>
                    <a:pt x="5096" y="2176"/>
                    <a:pt x="5129" y="2426"/>
                    <a:pt x="5080" y="2572"/>
                  </a:cubicBezTo>
                  <a:lnTo>
                    <a:pt x="5346" y="2662"/>
                  </a:lnTo>
                  <a:cubicBezTo>
                    <a:pt x="5404" y="2495"/>
                    <a:pt x="5456" y="2321"/>
                    <a:pt x="5507" y="2153"/>
                  </a:cubicBezTo>
                  <a:cubicBezTo>
                    <a:pt x="5646" y="1690"/>
                    <a:pt x="5788" y="1211"/>
                    <a:pt x="6063" y="826"/>
                  </a:cubicBezTo>
                  <a:cubicBezTo>
                    <a:pt x="6178" y="664"/>
                    <a:pt x="6290" y="560"/>
                    <a:pt x="6401" y="510"/>
                  </a:cubicBezTo>
                  <a:lnTo>
                    <a:pt x="6401" y="510"/>
                  </a:lnTo>
                  <a:cubicBezTo>
                    <a:pt x="6449" y="1126"/>
                    <a:pt x="6376" y="1758"/>
                    <a:pt x="6189" y="2347"/>
                  </a:cubicBezTo>
                  <a:lnTo>
                    <a:pt x="6447" y="2457"/>
                  </a:lnTo>
                  <a:cubicBezTo>
                    <a:pt x="6738" y="1914"/>
                    <a:pt x="7155" y="1438"/>
                    <a:pt x="7653" y="1075"/>
                  </a:cubicBezTo>
                  <a:cubicBezTo>
                    <a:pt x="7729" y="1021"/>
                    <a:pt x="7783" y="1002"/>
                    <a:pt x="7811" y="1002"/>
                  </a:cubicBezTo>
                  <a:cubicBezTo>
                    <a:pt x="7819" y="1002"/>
                    <a:pt x="7826" y="1004"/>
                    <a:pt x="7829" y="1007"/>
                  </a:cubicBezTo>
                  <a:cubicBezTo>
                    <a:pt x="7837" y="1013"/>
                    <a:pt x="7851" y="1034"/>
                    <a:pt x="7866" y="1096"/>
                  </a:cubicBezTo>
                  <a:cubicBezTo>
                    <a:pt x="8010" y="1709"/>
                    <a:pt x="7742" y="2351"/>
                    <a:pt x="7431" y="3009"/>
                  </a:cubicBezTo>
                  <a:lnTo>
                    <a:pt x="7681" y="3138"/>
                  </a:lnTo>
                  <a:cubicBezTo>
                    <a:pt x="7990" y="2593"/>
                    <a:pt x="8600" y="2239"/>
                    <a:pt x="9225" y="2239"/>
                  </a:cubicBezTo>
                  <a:cubicBezTo>
                    <a:pt x="9256" y="2239"/>
                    <a:pt x="9286" y="2240"/>
                    <a:pt x="9316" y="2241"/>
                  </a:cubicBezTo>
                  <a:cubicBezTo>
                    <a:pt x="9337" y="2244"/>
                    <a:pt x="9349" y="2245"/>
                    <a:pt x="9356" y="2246"/>
                  </a:cubicBezTo>
                  <a:cubicBezTo>
                    <a:pt x="9357" y="2251"/>
                    <a:pt x="9361" y="2260"/>
                    <a:pt x="9363" y="2276"/>
                  </a:cubicBezTo>
                  <a:cubicBezTo>
                    <a:pt x="9419" y="2546"/>
                    <a:pt x="9337" y="2864"/>
                    <a:pt x="9140" y="3153"/>
                  </a:cubicBezTo>
                  <a:cubicBezTo>
                    <a:pt x="8953" y="3425"/>
                    <a:pt x="8689" y="3649"/>
                    <a:pt x="8434" y="3863"/>
                  </a:cubicBezTo>
                  <a:lnTo>
                    <a:pt x="8148" y="4104"/>
                  </a:lnTo>
                  <a:lnTo>
                    <a:pt x="8521" y="4111"/>
                  </a:lnTo>
                  <a:cubicBezTo>
                    <a:pt x="8533" y="4111"/>
                    <a:pt x="8544" y="4112"/>
                    <a:pt x="8555" y="4112"/>
                  </a:cubicBezTo>
                  <a:cubicBezTo>
                    <a:pt x="8794" y="4112"/>
                    <a:pt x="9014" y="4028"/>
                    <a:pt x="9227" y="3950"/>
                  </a:cubicBezTo>
                  <a:lnTo>
                    <a:pt x="9300" y="3924"/>
                  </a:lnTo>
                  <a:cubicBezTo>
                    <a:pt x="9468" y="3863"/>
                    <a:pt x="9643" y="3809"/>
                    <a:pt x="9809" y="3809"/>
                  </a:cubicBezTo>
                  <a:cubicBezTo>
                    <a:pt x="9859" y="3809"/>
                    <a:pt x="9908" y="3814"/>
                    <a:pt x="9956" y="3825"/>
                  </a:cubicBezTo>
                  <a:cubicBezTo>
                    <a:pt x="10128" y="3866"/>
                    <a:pt x="10300" y="4034"/>
                    <a:pt x="10270" y="4200"/>
                  </a:cubicBezTo>
                  <a:cubicBezTo>
                    <a:pt x="10244" y="4350"/>
                    <a:pt x="10080" y="4460"/>
                    <a:pt x="9940" y="4541"/>
                  </a:cubicBezTo>
                  <a:cubicBezTo>
                    <a:pt x="9607" y="4730"/>
                    <a:pt x="9253" y="4880"/>
                    <a:pt x="8884" y="4983"/>
                  </a:cubicBezTo>
                  <a:lnTo>
                    <a:pt x="8942" y="5257"/>
                  </a:lnTo>
                  <a:cubicBezTo>
                    <a:pt x="9041" y="5242"/>
                    <a:pt x="9140" y="5235"/>
                    <a:pt x="9240" y="5235"/>
                  </a:cubicBezTo>
                  <a:cubicBezTo>
                    <a:pt x="9639" y="5235"/>
                    <a:pt x="10038" y="5355"/>
                    <a:pt x="10370" y="5577"/>
                  </a:cubicBezTo>
                  <a:cubicBezTo>
                    <a:pt x="10492" y="5661"/>
                    <a:pt x="10608" y="5794"/>
                    <a:pt x="10569" y="5887"/>
                  </a:cubicBezTo>
                  <a:cubicBezTo>
                    <a:pt x="10547" y="5941"/>
                    <a:pt x="10471" y="5985"/>
                    <a:pt x="10401" y="6019"/>
                  </a:cubicBezTo>
                  <a:cubicBezTo>
                    <a:pt x="9998" y="6218"/>
                    <a:pt x="9545" y="6322"/>
                    <a:pt x="9094" y="6322"/>
                  </a:cubicBezTo>
                  <a:cubicBezTo>
                    <a:pt x="8968" y="6322"/>
                    <a:pt x="8842" y="6314"/>
                    <a:pt x="8718" y="6298"/>
                  </a:cubicBezTo>
                  <a:lnTo>
                    <a:pt x="8658" y="6572"/>
                  </a:lnTo>
                  <a:lnTo>
                    <a:pt x="10130" y="7021"/>
                  </a:lnTo>
                  <a:cubicBezTo>
                    <a:pt x="10458" y="7121"/>
                    <a:pt x="10620" y="7238"/>
                    <a:pt x="10645" y="7389"/>
                  </a:cubicBezTo>
                  <a:cubicBezTo>
                    <a:pt x="10673" y="7567"/>
                    <a:pt x="10486" y="7739"/>
                    <a:pt x="10288" y="7832"/>
                  </a:cubicBezTo>
                  <a:cubicBezTo>
                    <a:pt x="10075" y="7931"/>
                    <a:pt x="9839" y="7980"/>
                    <a:pt x="9601" y="7980"/>
                  </a:cubicBezTo>
                  <a:cubicBezTo>
                    <a:pt x="9250" y="7980"/>
                    <a:pt x="8897" y="7873"/>
                    <a:pt x="8616" y="7666"/>
                  </a:cubicBezTo>
                  <a:lnTo>
                    <a:pt x="8431" y="7876"/>
                  </a:lnTo>
                  <a:cubicBezTo>
                    <a:pt x="8766" y="8235"/>
                    <a:pt x="8919" y="8765"/>
                    <a:pt x="8833" y="9248"/>
                  </a:cubicBezTo>
                  <a:cubicBezTo>
                    <a:pt x="8794" y="9258"/>
                    <a:pt x="8754" y="9262"/>
                    <a:pt x="8713" y="9262"/>
                  </a:cubicBezTo>
                  <a:cubicBezTo>
                    <a:pt x="8526" y="9262"/>
                    <a:pt x="8336" y="9166"/>
                    <a:pt x="8205" y="9048"/>
                  </a:cubicBezTo>
                  <a:cubicBezTo>
                    <a:pt x="7997" y="8857"/>
                    <a:pt x="7867" y="8588"/>
                    <a:pt x="7740" y="8328"/>
                  </a:cubicBezTo>
                  <a:lnTo>
                    <a:pt x="7478" y="8428"/>
                  </a:lnTo>
                  <a:cubicBezTo>
                    <a:pt x="7618" y="8926"/>
                    <a:pt x="7679" y="9440"/>
                    <a:pt x="7659" y="9956"/>
                  </a:cubicBezTo>
                  <a:cubicBezTo>
                    <a:pt x="7655" y="10038"/>
                    <a:pt x="7649" y="10123"/>
                    <a:pt x="7613" y="10179"/>
                  </a:cubicBezTo>
                  <a:cubicBezTo>
                    <a:pt x="7577" y="10237"/>
                    <a:pt x="7505" y="10262"/>
                    <a:pt x="7430" y="10262"/>
                  </a:cubicBezTo>
                  <a:cubicBezTo>
                    <a:pt x="7370" y="10262"/>
                    <a:pt x="7307" y="10246"/>
                    <a:pt x="7259" y="10217"/>
                  </a:cubicBezTo>
                  <a:cubicBezTo>
                    <a:pt x="7112" y="10128"/>
                    <a:pt x="7024" y="9957"/>
                    <a:pt x="6956" y="9800"/>
                  </a:cubicBezTo>
                  <a:cubicBezTo>
                    <a:pt x="6817" y="9478"/>
                    <a:pt x="6725" y="9136"/>
                    <a:pt x="6683" y="8787"/>
                  </a:cubicBezTo>
                  <a:lnTo>
                    <a:pt x="6402" y="8801"/>
                  </a:lnTo>
                  <a:cubicBezTo>
                    <a:pt x="6396" y="9266"/>
                    <a:pt x="6290" y="9737"/>
                    <a:pt x="6096" y="10160"/>
                  </a:cubicBezTo>
                  <a:cubicBezTo>
                    <a:pt x="6036" y="10289"/>
                    <a:pt x="5935" y="10434"/>
                    <a:pt x="5832" y="10434"/>
                  </a:cubicBezTo>
                  <a:cubicBezTo>
                    <a:pt x="5825" y="10434"/>
                    <a:pt x="5819" y="10433"/>
                    <a:pt x="5812" y="10432"/>
                  </a:cubicBezTo>
                  <a:cubicBezTo>
                    <a:pt x="5721" y="10413"/>
                    <a:pt x="5660" y="10278"/>
                    <a:pt x="5626" y="10167"/>
                  </a:cubicBezTo>
                  <a:cubicBezTo>
                    <a:pt x="5508" y="9782"/>
                    <a:pt x="5465" y="9368"/>
                    <a:pt x="5502" y="8968"/>
                  </a:cubicBezTo>
                  <a:lnTo>
                    <a:pt x="5600" y="7945"/>
                  </a:lnTo>
                  <a:lnTo>
                    <a:pt x="5230" y="8900"/>
                  </a:lnTo>
                  <a:cubicBezTo>
                    <a:pt x="5030" y="9418"/>
                    <a:pt x="4747" y="9898"/>
                    <a:pt x="4386" y="10322"/>
                  </a:cubicBezTo>
                  <a:cubicBezTo>
                    <a:pt x="4318" y="10403"/>
                    <a:pt x="4292" y="10405"/>
                    <a:pt x="4286" y="10405"/>
                  </a:cubicBezTo>
                  <a:cubicBezTo>
                    <a:pt x="4285" y="10405"/>
                    <a:pt x="4256" y="10402"/>
                    <a:pt x="4207" y="10310"/>
                  </a:cubicBezTo>
                  <a:cubicBezTo>
                    <a:pt x="3986" y="9903"/>
                    <a:pt x="3955" y="9400"/>
                    <a:pt x="4109" y="8963"/>
                  </a:cubicBezTo>
                  <a:cubicBezTo>
                    <a:pt x="4157" y="8867"/>
                    <a:pt x="4201" y="8770"/>
                    <a:pt x="4244" y="8673"/>
                  </a:cubicBezTo>
                  <a:lnTo>
                    <a:pt x="3994" y="8547"/>
                  </a:lnTo>
                  <a:cubicBezTo>
                    <a:pt x="3937" y="8644"/>
                    <a:pt x="3890" y="8746"/>
                    <a:pt x="3851" y="8853"/>
                  </a:cubicBezTo>
                  <a:cubicBezTo>
                    <a:pt x="3606" y="9347"/>
                    <a:pt x="3288" y="9794"/>
                    <a:pt x="2812" y="9866"/>
                  </a:cubicBezTo>
                  <a:cubicBezTo>
                    <a:pt x="2795" y="9869"/>
                    <a:pt x="2782" y="9870"/>
                    <a:pt x="2773" y="9870"/>
                  </a:cubicBezTo>
                  <a:cubicBezTo>
                    <a:pt x="2767" y="9870"/>
                    <a:pt x="2762" y="9869"/>
                    <a:pt x="2759" y="9869"/>
                  </a:cubicBezTo>
                  <a:cubicBezTo>
                    <a:pt x="2757" y="9861"/>
                    <a:pt x="2753" y="9846"/>
                    <a:pt x="2751" y="9816"/>
                  </a:cubicBezTo>
                  <a:cubicBezTo>
                    <a:pt x="2718" y="9328"/>
                    <a:pt x="2899" y="8826"/>
                    <a:pt x="3232" y="8469"/>
                  </a:cubicBezTo>
                  <a:lnTo>
                    <a:pt x="3034" y="8268"/>
                  </a:lnTo>
                  <a:cubicBezTo>
                    <a:pt x="2510" y="8746"/>
                    <a:pt x="1991" y="9177"/>
                    <a:pt x="1381" y="9209"/>
                  </a:cubicBezTo>
                  <a:cubicBezTo>
                    <a:pt x="1371" y="9209"/>
                    <a:pt x="1360" y="9209"/>
                    <a:pt x="1350" y="9209"/>
                  </a:cubicBezTo>
                  <a:cubicBezTo>
                    <a:pt x="1227" y="9209"/>
                    <a:pt x="1101" y="9169"/>
                    <a:pt x="1038" y="9107"/>
                  </a:cubicBezTo>
                  <a:cubicBezTo>
                    <a:pt x="998" y="9068"/>
                    <a:pt x="995" y="9035"/>
                    <a:pt x="995" y="9013"/>
                  </a:cubicBezTo>
                  <a:cubicBezTo>
                    <a:pt x="995" y="8971"/>
                    <a:pt x="1018" y="8922"/>
                    <a:pt x="1044" y="8870"/>
                  </a:cubicBezTo>
                  <a:cubicBezTo>
                    <a:pt x="1325" y="8315"/>
                    <a:pt x="1738" y="7829"/>
                    <a:pt x="2240" y="7462"/>
                  </a:cubicBezTo>
                  <a:lnTo>
                    <a:pt x="2087" y="7227"/>
                  </a:lnTo>
                  <a:cubicBezTo>
                    <a:pt x="1795" y="7398"/>
                    <a:pt x="1457" y="7486"/>
                    <a:pt x="1119" y="7486"/>
                  </a:cubicBezTo>
                  <a:cubicBezTo>
                    <a:pt x="969" y="7486"/>
                    <a:pt x="820" y="7469"/>
                    <a:pt x="674" y="7434"/>
                  </a:cubicBezTo>
                  <a:cubicBezTo>
                    <a:pt x="623" y="7421"/>
                    <a:pt x="612" y="7412"/>
                    <a:pt x="609" y="7411"/>
                  </a:cubicBezTo>
                  <a:cubicBezTo>
                    <a:pt x="605" y="7404"/>
                    <a:pt x="602" y="7385"/>
                    <a:pt x="600" y="7354"/>
                  </a:cubicBezTo>
                  <a:cubicBezTo>
                    <a:pt x="585" y="7165"/>
                    <a:pt x="595" y="7021"/>
                    <a:pt x="632" y="6899"/>
                  </a:cubicBezTo>
                  <a:cubicBezTo>
                    <a:pt x="702" y="6671"/>
                    <a:pt x="898" y="6459"/>
                    <a:pt x="1170" y="6317"/>
                  </a:cubicBezTo>
                  <a:cubicBezTo>
                    <a:pt x="1430" y="6182"/>
                    <a:pt x="1728" y="6117"/>
                    <a:pt x="2016" y="6053"/>
                  </a:cubicBezTo>
                  <a:lnTo>
                    <a:pt x="1980" y="5776"/>
                  </a:lnTo>
                  <a:cubicBezTo>
                    <a:pt x="1902" y="5779"/>
                    <a:pt x="1822" y="5781"/>
                    <a:pt x="1743" y="5781"/>
                  </a:cubicBezTo>
                  <a:cubicBezTo>
                    <a:pt x="1226" y="5781"/>
                    <a:pt x="705" y="5706"/>
                    <a:pt x="426" y="5343"/>
                  </a:cubicBezTo>
                  <a:cubicBezTo>
                    <a:pt x="332" y="5222"/>
                    <a:pt x="288" y="5090"/>
                    <a:pt x="300" y="4972"/>
                  </a:cubicBezTo>
                  <a:cubicBezTo>
                    <a:pt x="330" y="4671"/>
                    <a:pt x="701" y="4503"/>
                    <a:pt x="1011" y="4448"/>
                  </a:cubicBezTo>
                  <a:cubicBezTo>
                    <a:pt x="1168" y="4420"/>
                    <a:pt x="1330" y="4407"/>
                    <a:pt x="1492" y="4407"/>
                  </a:cubicBezTo>
                  <a:cubicBezTo>
                    <a:pt x="1681" y="4407"/>
                    <a:pt x="1870" y="4425"/>
                    <a:pt x="2053" y="4462"/>
                  </a:cubicBezTo>
                  <a:lnTo>
                    <a:pt x="2135" y="4194"/>
                  </a:lnTo>
                  <a:cubicBezTo>
                    <a:pt x="1650" y="3992"/>
                    <a:pt x="1241" y="3579"/>
                    <a:pt x="1047" y="3090"/>
                  </a:cubicBezTo>
                  <a:cubicBezTo>
                    <a:pt x="987" y="2940"/>
                    <a:pt x="967" y="2826"/>
                    <a:pt x="985" y="2729"/>
                  </a:cubicBezTo>
                  <a:cubicBezTo>
                    <a:pt x="1009" y="2591"/>
                    <a:pt x="1110" y="2509"/>
                    <a:pt x="1191" y="2464"/>
                  </a:cubicBezTo>
                  <a:cubicBezTo>
                    <a:pt x="1285" y="2412"/>
                    <a:pt x="1399" y="2386"/>
                    <a:pt x="1512" y="2386"/>
                  </a:cubicBezTo>
                  <a:cubicBezTo>
                    <a:pt x="1597" y="2386"/>
                    <a:pt x="1682" y="2401"/>
                    <a:pt x="1756" y="2433"/>
                  </a:cubicBezTo>
                  <a:cubicBezTo>
                    <a:pt x="2073" y="2567"/>
                    <a:pt x="2289" y="2871"/>
                    <a:pt x="2519" y="3226"/>
                  </a:cubicBezTo>
                  <a:lnTo>
                    <a:pt x="2760" y="3082"/>
                  </a:lnTo>
                  <a:cubicBezTo>
                    <a:pt x="2571" y="2732"/>
                    <a:pt x="2420" y="2362"/>
                    <a:pt x="2310" y="1980"/>
                  </a:cubicBezTo>
                  <a:cubicBezTo>
                    <a:pt x="2259" y="1799"/>
                    <a:pt x="2229" y="1651"/>
                    <a:pt x="2254" y="1512"/>
                  </a:cubicBezTo>
                  <a:cubicBezTo>
                    <a:pt x="2273" y="1399"/>
                    <a:pt x="2351" y="1264"/>
                    <a:pt x="2474" y="1238"/>
                  </a:cubicBezTo>
                  <a:cubicBezTo>
                    <a:pt x="2490" y="1234"/>
                    <a:pt x="2505" y="1233"/>
                    <a:pt x="2520" y="1233"/>
                  </a:cubicBezTo>
                  <a:cubicBezTo>
                    <a:pt x="2698" y="1233"/>
                    <a:pt x="2861" y="1441"/>
                    <a:pt x="2947" y="1574"/>
                  </a:cubicBezTo>
                  <a:cubicBezTo>
                    <a:pt x="3174" y="1928"/>
                    <a:pt x="3354" y="2310"/>
                    <a:pt x="3479" y="2711"/>
                  </a:cubicBezTo>
                  <a:lnTo>
                    <a:pt x="3747" y="3579"/>
                  </a:lnTo>
                  <a:lnTo>
                    <a:pt x="3752" y="2670"/>
                  </a:lnTo>
                  <a:cubicBezTo>
                    <a:pt x="3756" y="2094"/>
                    <a:pt x="3829" y="1520"/>
                    <a:pt x="3971" y="961"/>
                  </a:cubicBezTo>
                  <a:cubicBezTo>
                    <a:pt x="4016" y="783"/>
                    <a:pt x="4074" y="581"/>
                    <a:pt x="4201" y="436"/>
                  </a:cubicBezTo>
                  <a:cubicBezTo>
                    <a:pt x="4279" y="347"/>
                    <a:pt x="4403" y="277"/>
                    <a:pt x="4521" y="277"/>
                  </a:cubicBezTo>
                  <a:close/>
                  <a:moveTo>
                    <a:pt x="4520" y="0"/>
                  </a:moveTo>
                  <a:cubicBezTo>
                    <a:pt x="4329" y="0"/>
                    <a:pt x="4129" y="92"/>
                    <a:pt x="3986" y="255"/>
                  </a:cubicBezTo>
                  <a:cubicBezTo>
                    <a:pt x="3820" y="447"/>
                    <a:pt x="3749" y="687"/>
                    <a:pt x="3695" y="898"/>
                  </a:cubicBezTo>
                  <a:cubicBezTo>
                    <a:pt x="3602" y="1264"/>
                    <a:pt x="3538" y="1636"/>
                    <a:pt x="3502" y="2011"/>
                  </a:cubicBezTo>
                  <a:cubicBezTo>
                    <a:pt x="3407" y="1809"/>
                    <a:pt x="3299" y="1615"/>
                    <a:pt x="3179" y="1428"/>
                  </a:cubicBezTo>
                  <a:cubicBezTo>
                    <a:pt x="2980" y="1121"/>
                    <a:pt x="2748" y="958"/>
                    <a:pt x="2516" y="958"/>
                  </a:cubicBezTo>
                  <a:cubicBezTo>
                    <a:pt x="2481" y="958"/>
                    <a:pt x="2446" y="962"/>
                    <a:pt x="2411" y="969"/>
                  </a:cubicBezTo>
                  <a:cubicBezTo>
                    <a:pt x="2160" y="1022"/>
                    <a:pt x="2009" y="1258"/>
                    <a:pt x="1972" y="1468"/>
                  </a:cubicBezTo>
                  <a:cubicBezTo>
                    <a:pt x="1936" y="1672"/>
                    <a:pt x="1980" y="1875"/>
                    <a:pt x="2035" y="2063"/>
                  </a:cubicBezTo>
                  <a:cubicBezTo>
                    <a:pt x="2061" y="2151"/>
                    <a:pt x="2088" y="2239"/>
                    <a:pt x="2119" y="2327"/>
                  </a:cubicBezTo>
                  <a:cubicBezTo>
                    <a:pt x="2041" y="2267"/>
                    <a:pt x="1956" y="2219"/>
                    <a:pt x="1863" y="2180"/>
                  </a:cubicBezTo>
                  <a:cubicBezTo>
                    <a:pt x="1753" y="2134"/>
                    <a:pt x="1630" y="2111"/>
                    <a:pt x="1507" y="2111"/>
                  </a:cubicBezTo>
                  <a:cubicBezTo>
                    <a:pt x="1349" y="2111"/>
                    <a:pt x="1189" y="2149"/>
                    <a:pt x="1054" y="2223"/>
                  </a:cubicBezTo>
                  <a:cubicBezTo>
                    <a:pt x="863" y="2327"/>
                    <a:pt x="741" y="2492"/>
                    <a:pt x="706" y="2686"/>
                  </a:cubicBezTo>
                  <a:cubicBezTo>
                    <a:pt x="673" y="2884"/>
                    <a:pt x="735" y="3073"/>
                    <a:pt x="785" y="3200"/>
                  </a:cubicBezTo>
                  <a:cubicBezTo>
                    <a:pt x="933" y="3565"/>
                    <a:pt x="1172" y="3887"/>
                    <a:pt x="1475" y="4131"/>
                  </a:cubicBezTo>
                  <a:cubicBezTo>
                    <a:pt x="1304" y="4132"/>
                    <a:pt x="1132" y="4147"/>
                    <a:pt x="962" y="4178"/>
                  </a:cubicBezTo>
                  <a:cubicBezTo>
                    <a:pt x="538" y="4251"/>
                    <a:pt x="67" y="4494"/>
                    <a:pt x="20" y="4950"/>
                  </a:cubicBezTo>
                  <a:cubicBezTo>
                    <a:pt x="1" y="5139"/>
                    <a:pt x="66" y="5343"/>
                    <a:pt x="203" y="5521"/>
                  </a:cubicBezTo>
                  <a:cubicBezTo>
                    <a:pt x="434" y="5819"/>
                    <a:pt x="773" y="5961"/>
                    <a:pt x="1144" y="6023"/>
                  </a:cubicBezTo>
                  <a:cubicBezTo>
                    <a:pt x="1109" y="6039"/>
                    <a:pt x="1075" y="6054"/>
                    <a:pt x="1042" y="6073"/>
                  </a:cubicBezTo>
                  <a:cubicBezTo>
                    <a:pt x="700" y="6251"/>
                    <a:pt x="458" y="6516"/>
                    <a:pt x="364" y="6821"/>
                  </a:cubicBezTo>
                  <a:cubicBezTo>
                    <a:pt x="317" y="6978"/>
                    <a:pt x="302" y="7156"/>
                    <a:pt x="322" y="7383"/>
                  </a:cubicBezTo>
                  <a:cubicBezTo>
                    <a:pt x="326" y="7426"/>
                    <a:pt x="332" y="7512"/>
                    <a:pt x="384" y="7581"/>
                  </a:cubicBezTo>
                  <a:cubicBezTo>
                    <a:pt x="451" y="7673"/>
                    <a:pt x="557" y="7699"/>
                    <a:pt x="609" y="7711"/>
                  </a:cubicBezTo>
                  <a:cubicBezTo>
                    <a:pt x="777" y="7752"/>
                    <a:pt x="948" y="7772"/>
                    <a:pt x="1120" y="7772"/>
                  </a:cubicBezTo>
                  <a:cubicBezTo>
                    <a:pt x="1250" y="7772"/>
                    <a:pt x="1380" y="7760"/>
                    <a:pt x="1507" y="7738"/>
                  </a:cubicBezTo>
                  <a:lnTo>
                    <a:pt x="1507" y="7738"/>
                  </a:lnTo>
                  <a:cubicBezTo>
                    <a:pt x="1222" y="8038"/>
                    <a:pt x="981" y="8380"/>
                    <a:pt x="795" y="8749"/>
                  </a:cubicBezTo>
                  <a:cubicBezTo>
                    <a:pt x="757" y="8824"/>
                    <a:pt x="717" y="8912"/>
                    <a:pt x="716" y="9014"/>
                  </a:cubicBezTo>
                  <a:cubicBezTo>
                    <a:pt x="715" y="9128"/>
                    <a:pt x="758" y="9231"/>
                    <a:pt x="844" y="9315"/>
                  </a:cubicBezTo>
                  <a:cubicBezTo>
                    <a:pt x="961" y="9426"/>
                    <a:pt x="1157" y="9495"/>
                    <a:pt x="1355" y="9495"/>
                  </a:cubicBezTo>
                  <a:cubicBezTo>
                    <a:pt x="1369" y="9495"/>
                    <a:pt x="1383" y="9495"/>
                    <a:pt x="1396" y="9494"/>
                  </a:cubicBezTo>
                  <a:cubicBezTo>
                    <a:pt x="1837" y="9473"/>
                    <a:pt x="2222" y="9281"/>
                    <a:pt x="2587" y="9016"/>
                  </a:cubicBezTo>
                  <a:lnTo>
                    <a:pt x="2587" y="9016"/>
                  </a:lnTo>
                  <a:cubicBezTo>
                    <a:pt x="2495" y="9280"/>
                    <a:pt x="2453" y="9562"/>
                    <a:pt x="2472" y="9839"/>
                  </a:cubicBezTo>
                  <a:cubicBezTo>
                    <a:pt x="2476" y="9888"/>
                    <a:pt x="2483" y="10007"/>
                    <a:pt x="2572" y="10086"/>
                  </a:cubicBezTo>
                  <a:cubicBezTo>
                    <a:pt x="2636" y="10143"/>
                    <a:pt x="2712" y="10155"/>
                    <a:pt x="2772" y="10155"/>
                  </a:cubicBezTo>
                  <a:cubicBezTo>
                    <a:pt x="2809" y="10155"/>
                    <a:pt x="2839" y="10150"/>
                    <a:pt x="2856" y="10148"/>
                  </a:cubicBezTo>
                  <a:cubicBezTo>
                    <a:pt x="3224" y="10091"/>
                    <a:pt x="3507" y="9873"/>
                    <a:pt x="3736" y="9583"/>
                  </a:cubicBezTo>
                  <a:cubicBezTo>
                    <a:pt x="3744" y="9885"/>
                    <a:pt x="3819" y="10184"/>
                    <a:pt x="3962" y="10451"/>
                  </a:cubicBezTo>
                  <a:cubicBezTo>
                    <a:pt x="3993" y="10507"/>
                    <a:pt x="4085" y="10678"/>
                    <a:pt x="4266" y="10693"/>
                  </a:cubicBezTo>
                  <a:cubicBezTo>
                    <a:pt x="4274" y="10693"/>
                    <a:pt x="4283" y="10694"/>
                    <a:pt x="4291" y="10694"/>
                  </a:cubicBezTo>
                  <a:cubicBezTo>
                    <a:pt x="4450" y="10694"/>
                    <a:pt x="4557" y="10566"/>
                    <a:pt x="4603" y="10511"/>
                  </a:cubicBezTo>
                  <a:cubicBezTo>
                    <a:pt x="4843" y="10226"/>
                    <a:pt x="5051" y="9921"/>
                    <a:pt x="5226" y="9594"/>
                  </a:cubicBezTo>
                  <a:cubicBezTo>
                    <a:pt x="5248" y="9819"/>
                    <a:pt x="5292" y="10039"/>
                    <a:pt x="5358" y="10251"/>
                  </a:cubicBezTo>
                  <a:cubicBezTo>
                    <a:pt x="5441" y="10518"/>
                    <a:pt x="5576" y="10673"/>
                    <a:pt x="5760" y="10708"/>
                  </a:cubicBezTo>
                  <a:cubicBezTo>
                    <a:pt x="5784" y="10711"/>
                    <a:pt x="5809" y="10715"/>
                    <a:pt x="5834" y="10715"/>
                  </a:cubicBezTo>
                  <a:cubicBezTo>
                    <a:pt x="6036" y="10715"/>
                    <a:pt x="6225" y="10557"/>
                    <a:pt x="6348" y="10281"/>
                  </a:cubicBezTo>
                  <a:cubicBezTo>
                    <a:pt x="6445" y="10066"/>
                    <a:pt x="6522" y="9843"/>
                    <a:pt x="6578" y="9613"/>
                  </a:cubicBezTo>
                  <a:cubicBezTo>
                    <a:pt x="6613" y="9715"/>
                    <a:pt x="6651" y="9816"/>
                    <a:pt x="6693" y="9914"/>
                  </a:cubicBezTo>
                  <a:cubicBezTo>
                    <a:pt x="6774" y="10101"/>
                    <a:pt x="6894" y="10331"/>
                    <a:pt x="7109" y="10461"/>
                  </a:cubicBezTo>
                  <a:cubicBezTo>
                    <a:pt x="7202" y="10517"/>
                    <a:pt x="7315" y="10548"/>
                    <a:pt x="7427" y="10548"/>
                  </a:cubicBezTo>
                  <a:cubicBezTo>
                    <a:pt x="7591" y="10548"/>
                    <a:pt x="7753" y="10482"/>
                    <a:pt x="7846" y="10335"/>
                  </a:cubicBezTo>
                  <a:cubicBezTo>
                    <a:pt x="7920" y="10220"/>
                    <a:pt x="7931" y="10086"/>
                    <a:pt x="7935" y="9970"/>
                  </a:cubicBezTo>
                  <a:cubicBezTo>
                    <a:pt x="7946" y="9694"/>
                    <a:pt x="7934" y="9420"/>
                    <a:pt x="7902" y="9146"/>
                  </a:cubicBezTo>
                  <a:lnTo>
                    <a:pt x="7902" y="9146"/>
                  </a:lnTo>
                  <a:cubicBezTo>
                    <a:pt x="7936" y="9186"/>
                    <a:pt x="7973" y="9223"/>
                    <a:pt x="8012" y="9259"/>
                  </a:cubicBezTo>
                  <a:cubicBezTo>
                    <a:pt x="8217" y="9445"/>
                    <a:pt x="8468" y="9546"/>
                    <a:pt x="8707" y="9546"/>
                  </a:cubicBezTo>
                  <a:cubicBezTo>
                    <a:pt x="8810" y="9546"/>
                    <a:pt x="8910" y="9527"/>
                    <a:pt x="9004" y="9488"/>
                  </a:cubicBezTo>
                  <a:lnTo>
                    <a:pt x="9069" y="9461"/>
                  </a:lnTo>
                  <a:lnTo>
                    <a:pt x="9087" y="9391"/>
                  </a:lnTo>
                  <a:cubicBezTo>
                    <a:pt x="9182" y="8978"/>
                    <a:pt x="9130" y="8540"/>
                    <a:pt x="8952" y="8161"/>
                  </a:cubicBezTo>
                  <a:lnTo>
                    <a:pt x="8952" y="8161"/>
                  </a:lnTo>
                  <a:cubicBezTo>
                    <a:pt x="9158" y="8232"/>
                    <a:pt x="9375" y="8268"/>
                    <a:pt x="9592" y="8268"/>
                  </a:cubicBezTo>
                  <a:cubicBezTo>
                    <a:pt x="9869" y="8268"/>
                    <a:pt x="10147" y="8209"/>
                    <a:pt x="10402" y="8090"/>
                  </a:cubicBezTo>
                  <a:cubicBezTo>
                    <a:pt x="10674" y="7964"/>
                    <a:pt x="10971" y="7693"/>
                    <a:pt x="10917" y="7348"/>
                  </a:cubicBezTo>
                  <a:cubicBezTo>
                    <a:pt x="10853" y="6956"/>
                    <a:pt x="10383" y="6812"/>
                    <a:pt x="10206" y="6758"/>
                  </a:cubicBezTo>
                  <a:lnTo>
                    <a:pt x="9592" y="6571"/>
                  </a:lnTo>
                  <a:cubicBezTo>
                    <a:pt x="9914" y="6520"/>
                    <a:pt x="10228" y="6421"/>
                    <a:pt x="10519" y="6277"/>
                  </a:cubicBezTo>
                  <a:cubicBezTo>
                    <a:pt x="10636" y="6219"/>
                    <a:pt x="10763" y="6141"/>
                    <a:pt x="10822" y="5999"/>
                  </a:cubicBezTo>
                  <a:cubicBezTo>
                    <a:pt x="10927" y="5742"/>
                    <a:pt x="10735" y="5496"/>
                    <a:pt x="10521" y="5351"/>
                  </a:cubicBezTo>
                  <a:cubicBezTo>
                    <a:pt x="10263" y="5176"/>
                    <a:pt x="9969" y="5059"/>
                    <a:pt x="9664" y="5000"/>
                  </a:cubicBezTo>
                  <a:cubicBezTo>
                    <a:pt x="9804" y="4937"/>
                    <a:pt x="9940" y="4868"/>
                    <a:pt x="10073" y="4791"/>
                  </a:cubicBezTo>
                  <a:cubicBezTo>
                    <a:pt x="10266" y="4681"/>
                    <a:pt x="10494" y="4520"/>
                    <a:pt x="10541" y="4256"/>
                  </a:cubicBezTo>
                  <a:cubicBezTo>
                    <a:pt x="10600" y="3924"/>
                    <a:pt x="10315" y="3627"/>
                    <a:pt x="10013" y="3557"/>
                  </a:cubicBezTo>
                  <a:cubicBezTo>
                    <a:pt x="9942" y="3541"/>
                    <a:pt x="9871" y="3534"/>
                    <a:pt x="9801" y="3534"/>
                  </a:cubicBezTo>
                  <a:cubicBezTo>
                    <a:pt x="9595" y="3534"/>
                    <a:pt x="9391" y="3595"/>
                    <a:pt x="9198" y="3664"/>
                  </a:cubicBezTo>
                  <a:lnTo>
                    <a:pt x="9125" y="3692"/>
                  </a:lnTo>
                  <a:cubicBezTo>
                    <a:pt x="9086" y="3706"/>
                    <a:pt x="9046" y="3720"/>
                    <a:pt x="9008" y="3735"/>
                  </a:cubicBezTo>
                  <a:cubicBezTo>
                    <a:pt x="9139" y="3607"/>
                    <a:pt x="9262" y="3472"/>
                    <a:pt x="9367" y="3318"/>
                  </a:cubicBezTo>
                  <a:cubicBezTo>
                    <a:pt x="9612" y="2962"/>
                    <a:pt x="9706" y="2573"/>
                    <a:pt x="9633" y="2225"/>
                  </a:cubicBezTo>
                  <a:cubicBezTo>
                    <a:pt x="9622" y="2168"/>
                    <a:pt x="9599" y="2095"/>
                    <a:pt x="9539" y="2041"/>
                  </a:cubicBezTo>
                  <a:cubicBezTo>
                    <a:pt x="9466" y="1975"/>
                    <a:pt x="9373" y="1970"/>
                    <a:pt x="9327" y="1968"/>
                  </a:cubicBezTo>
                  <a:cubicBezTo>
                    <a:pt x="9293" y="1966"/>
                    <a:pt x="9259" y="1965"/>
                    <a:pt x="9225" y="1965"/>
                  </a:cubicBezTo>
                  <a:cubicBezTo>
                    <a:pt x="8788" y="1965"/>
                    <a:pt x="8359" y="2113"/>
                    <a:pt x="8007" y="2368"/>
                  </a:cubicBezTo>
                  <a:cubicBezTo>
                    <a:pt x="8163" y="1926"/>
                    <a:pt x="8240" y="1484"/>
                    <a:pt x="8135" y="1039"/>
                  </a:cubicBezTo>
                  <a:cubicBezTo>
                    <a:pt x="8115" y="956"/>
                    <a:pt x="8081" y="853"/>
                    <a:pt x="7990" y="788"/>
                  </a:cubicBezTo>
                  <a:cubicBezTo>
                    <a:pt x="7952" y="760"/>
                    <a:pt x="7891" y="729"/>
                    <a:pt x="7806" y="729"/>
                  </a:cubicBezTo>
                  <a:cubicBezTo>
                    <a:pt x="7722" y="729"/>
                    <a:pt x="7613" y="760"/>
                    <a:pt x="7481" y="856"/>
                  </a:cubicBezTo>
                  <a:cubicBezTo>
                    <a:pt x="7163" y="1087"/>
                    <a:pt x="6875" y="1362"/>
                    <a:pt x="6630" y="1671"/>
                  </a:cubicBezTo>
                  <a:cubicBezTo>
                    <a:pt x="6699" y="1226"/>
                    <a:pt x="6708" y="773"/>
                    <a:pt x="6659" y="330"/>
                  </a:cubicBezTo>
                  <a:lnTo>
                    <a:pt x="6645" y="198"/>
                  </a:lnTo>
                  <a:lnTo>
                    <a:pt x="6511" y="206"/>
                  </a:lnTo>
                  <a:cubicBezTo>
                    <a:pt x="6266" y="217"/>
                    <a:pt x="6042" y="370"/>
                    <a:pt x="5828" y="670"/>
                  </a:cubicBezTo>
                  <a:cubicBezTo>
                    <a:pt x="5587" y="1008"/>
                    <a:pt x="5443" y="1397"/>
                    <a:pt x="5321" y="1786"/>
                  </a:cubicBezTo>
                  <a:cubicBezTo>
                    <a:pt x="5313" y="1727"/>
                    <a:pt x="5308" y="1674"/>
                    <a:pt x="5306" y="1628"/>
                  </a:cubicBezTo>
                  <a:lnTo>
                    <a:pt x="5305" y="1571"/>
                  </a:lnTo>
                  <a:cubicBezTo>
                    <a:pt x="5292" y="1189"/>
                    <a:pt x="5279" y="792"/>
                    <a:pt x="5097" y="426"/>
                  </a:cubicBezTo>
                  <a:cubicBezTo>
                    <a:pt x="5001" y="229"/>
                    <a:pt x="4874" y="100"/>
                    <a:pt x="4722" y="38"/>
                  </a:cubicBezTo>
                  <a:cubicBezTo>
                    <a:pt x="4658" y="13"/>
                    <a:pt x="4590" y="0"/>
                    <a:pt x="45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82"/>
            <p:cNvSpPr/>
            <p:nvPr/>
          </p:nvSpPr>
          <p:spPr>
            <a:xfrm>
              <a:off x="1837625" y="3749475"/>
              <a:ext cx="187075" cy="169525"/>
            </a:xfrm>
            <a:custGeom>
              <a:rect b="b" l="l" r="r" t="t"/>
              <a:pathLst>
                <a:path extrusionOk="0" h="6781" w="7483">
                  <a:moveTo>
                    <a:pt x="3746" y="0"/>
                  </a:moveTo>
                  <a:cubicBezTo>
                    <a:pt x="2862" y="0"/>
                    <a:pt x="1983" y="270"/>
                    <a:pt x="1330" y="820"/>
                  </a:cubicBezTo>
                  <a:cubicBezTo>
                    <a:pt x="453" y="1559"/>
                    <a:pt x="0" y="2770"/>
                    <a:pt x="177" y="3903"/>
                  </a:cubicBezTo>
                  <a:cubicBezTo>
                    <a:pt x="353" y="5035"/>
                    <a:pt x="1153" y="6051"/>
                    <a:pt x="2213" y="6489"/>
                  </a:cubicBezTo>
                  <a:cubicBezTo>
                    <a:pt x="2729" y="6702"/>
                    <a:pt x="3285" y="6781"/>
                    <a:pt x="3846" y="6781"/>
                  </a:cubicBezTo>
                  <a:cubicBezTo>
                    <a:pt x="4199" y="6781"/>
                    <a:pt x="4553" y="6749"/>
                    <a:pt x="4901" y="6700"/>
                  </a:cubicBezTo>
                  <a:cubicBezTo>
                    <a:pt x="5470" y="6620"/>
                    <a:pt x="6057" y="6483"/>
                    <a:pt x="6496" y="6116"/>
                  </a:cubicBezTo>
                  <a:cubicBezTo>
                    <a:pt x="7004" y="5694"/>
                    <a:pt x="7242" y="5027"/>
                    <a:pt x="7343" y="4376"/>
                  </a:cubicBezTo>
                  <a:cubicBezTo>
                    <a:pt x="7483" y="3483"/>
                    <a:pt x="7399" y="2535"/>
                    <a:pt x="6973" y="1736"/>
                  </a:cubicBezTo>
                  <a:cubicBezTo>
                    <a:pt x="6363" y="588"/>
                    <a:pt x="5050" y="0"/>
                    <a:pt x="37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82"/>
            <p:cNvSpPr/>
            <p:nvPr/>
          </p:nvSpPr>
          <p:spPr>
            <a:xfrm>
              <a:off x="1833975" y="3745975"/>
              <a:ext cx="194700" cy="176525"/>
            </a:xfrm>
            <a:custGeom>
              <a:rect b="b" l="l" r="r" t="t"/>
              <a:pathLst>
                <a:path extrusionOk="0" h="7061" w="7788">
                  <a:moveTo>
                    <a:pt x="3898" y="280"/>
                  </a:moveTo>
                  <a:cubicBezTo>
                    <a:pt x="4159" y="280"/>
                    <a:pt x="4422" y="304"/>
                    <a:pt x="4682" y="354"/>
                  </a:cubicBezTo>
                  <a:cubicBezTo>
                    <a:pt x="5723" y="556"/>
                    <a:pt x="6567" y="1134"/>
                    <a:pt x="6996" y="1940"/>
                  </a:cubicBezTo>
                  <a:cubicBezTo>
                    <a:pt x="7373" y="2647"/>
                    <a:pt x="7499" y="3554"/>
                    <a:pt x="7352" y="4494"/>
                  </a:cubicBezTo>
                  <a:cubicBezTo>
                    <a:pt x="7234" y="5247"/>
                    <a:pt x="6967" y="5803"/>
                    <a:pt x="6554" y="6146"/>
                  </a:cubicBezTo>
                  <a:cubicBezTo>
                    <a:pt x="6125" y="6505"/>
                    <a:pt x="5543" y="6626"/>
                    <a:pt x="5030" y="6699"/>
                  </a:cubicBezTo>
                  <a:cubicBezTo>
                    <a:pt x="4660" y="6751"/>
                    <a:pt x="4316" y="6777"/>
                    <a:pt x="3995" y="6777"/>
                  </a:cubicBezTo>
                  <a:cubicBezTo>
                    <a:pt x="3390" y="6777"/>
                    <a:pt x="2866" y="6684"/>
                    <a:pt x="2413" y="6497"/>
                  </a:cubicBezTo>
                  <a:cubicBezTo>
                    <a:pt x="1397" y="6079"/>
                    <a:pt x="630" y="5107"/>
                    <a:pt x="462" y="4021"/>
                  </a:cubicBezTo>
                  <a:cubicBezTo>
                    <a:pt x="293" y="2935"/>
                    <a:pt x="727" y="1774"/>
                    <a:pt x="1568" y="1066"/>
                  </a:cubicBezTo>
                  <a:cubicBezTo>
                    <a:pt x="2171" y="558"/>
                    <a:pt x="3019" y="280"/>
                    <a:pt x="3898" y="280"/>
                  </a:cubicBezTo>
                  <a:close/>
                  <a:moveTo>
                    <a:pt x="3901" y="0"/>
                  </a:moveTo>
                  <a:cubicBezTo>
                    <a:pt x="2955" y="0"/>
                    <a:pt x="2039" y="302"/>
                    <a:pt x="1387" y="852"/>
                  </a:cubicBezTo>
                  <a:cubicBezTo>
                    <a:pt x="472" y="1622"/>
                    <a:pt x="1" y="2884"/>
                    <a:pt x="186" y="4064"/>
                  </a:cubicBezTo>
                  <a:cubicBezTo>
                    <a:pt x="370" y="5245"/>
                    <a:pt x="1202" y="6303"/>
                    <a:pt x="2307" y="6759"/>
                  </a:cubicBezTo>
                  <a:cubicBezTo>
                    <a:pt x="2794" y="6960"/>
                    <a:pt x="3352" y="7061"/>
                    <a:pt x="3995" y="7061"/>
                  </a:cubicBezTo>
                  <a:cubicBezTo>
                    <a:pt x="4329" y="7061"/>
                    <a:pt x="4687" y="7032"/>
                    <a:pt x="5070" y="6979"/>
                  </a:cubicBezTo>
                  <a:cubicBezTo>
                    <a:pt x="5622" y="6902"/>
                    <a:pt x="6252" y="6766"/>
                    <a:pt x="6735" y="6364"/>
                  </a:cubicBezTo>
                  <a:cubicBezTo>
                    <a:pt x="7201" y="5977"/>
                    <a:pt x="7502" y="5362"/>
                    <a:pt x="7630" y="4538"/>
                  </a:cubicBezTo>
                  <a:cubicBezTo>
                    <a:pt x="7788" y="3540"/>
                    <a:pt x="7649" y="2571"/>
                    <a:pt x="7245" y="1810"/>
                  </a:cubicBezTo>
                  <a:cubicBezTo>
                    <a:pt x="6775" y="927"/>
                    <a:pt x="5862" y="297"/>
                    <a:pt x="4737" y="80"/>
                  </a:cubicBezTo>
                  <a:cubicBezTo>
                    <a:pt x="4460" y="26"/>
                    <a:pt x="4179" y="0"/>
                    <a:pt x="39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82"/>
            <p:cNvSpPr/>
            <p:nvPr/>
          </p:nvSpPr>
          <p:spPr>
            <a:xfrm>
              <a:off x="1875125" y="3777450"/>
              <a:ext cx="106825" cy="109825"/>
            </a:xfrm>
            <a:custGeom>
              <a:rect b="b" l="l" r="r" t="t"/>
              <a:pathLst>
                <a:path extrusionOk="0" h="4393" w="4273">
                  <a:moveTo>
                    <a:pt x="2262" y="1"/>
                  </a:moveTo>
                  <a:cubicBezTo>
                    <a:pt x="1914" y="1"/>
                    <a:pt x="1551" y="97"/>
                    <a:pt x="1200" y="312"/>
                  </a:cubicBezTo>
                  <a:cubicBezTo>
                    <a:pt x="609" y="675"/>
                    <a:pt x="208" y="1312"/>
                    <a:pt x="75" y="1993"/>
                  </a:cubicBezTo>
                  <a:cubicBezTo>
                    <a:pt x="1" y="2372"/>
                    <a:pt x="7" y="2773"/>
                    <a:pt x="140" y="3136"/>
                  </a:cubicBezTo>
                  <a:cubicBezTo>
                    <a:pt x="281" y="3521"/>
                    <a:pt x="563" y="3849"/>
                    <a:pt x="910" y="4069"/>
                  </a:cubicBezTo>
                  <a:cubicBezTo>
                    <a:pt x="1250" y="4286"/>
                    <a:pt x="1652" y="4393"/>
                    <a:pt x="2054" y="4393"/>
                  </a:cubicBezTo>
                  <a:cubicBezTo>
                    <a:pt x="2440" y="4393"/>
                    <a:pt x="2827" y="4294"/>
                    <a:pt x="3160" y="4098"/>
                  </a:cubicBezTo>
                  <a:cubicBezTo>
                    <a:pt x="3841" y="3698"/>
                    <a:pt x="4272" y="2916"/>
                    <a:pt x="4267" y="2128"/>
                  </a:cubicBezTo>
                  <a:cubicBezTo>
                    <a:pt x="4258" y="915"/>
                    <a:pt x="3332" y="1"/>
                    <a:pt x="22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82"/>
            <p:cNvSpPr/>
            <p:nvPr/>
          </p:nvSpPr>
          <p:spPr>
            <a:xfrm>
              <a:off x="1871400" y="3773900"/>
              <a:ext cx="114075" cy="116850"/>
            </a:xfrm>
            <a:custGeom>
              <a:rect b="b" l="l" r="r" t="t"/>
              <a:pathLst>
                <a:path extrusionOk="0" h="4674" w="4563">
                  <a:moveTo>
                    <a:pt x="2412" y="283"/>
                  </a:moveTo>
                  <a:cubicBezTo>
                    <a:pt x="2706" y="283"/>
                    <a:pt x="2997" y="358"/>
                    <a:pt x="3268" y="508"/>
                  </a:cubicBezTo>
                  <a:cubicBezTo>
                    <a:pt x="3883" y="851"/>
                    <a:pt x="4270" y="1527"/>
                    <a:pt x="4276" y="2271"/>
                  </a:cubicBezTo>
                  <a:cubicBezTo>
                    <a:pt x="4281" y="3020"/>
                    <a:pt x="3872" y="3746"/>
                    <a:pt x="3237" y="4120"/>
                  </a:cubicBezTo>
                  <a:cubicBezTo>
                    <a:pt x="2925" y="4303"/>
                    <a:pt x="2564" y="4394"/>
                    <a:pt x="2205" y="4394"/>
                  </a:cubicBezTo>
                  <a:cubicBezTo>
                    <a:pt x="1827" y="4394"/>
                    <a:pt x="1450" y="4293"/>
                    <a:pt x="1134" y="4092"/>
                  </a:cubicBezTo>
                  <a:cubicBezTo>
                    <a:pt x="801" y="3881"/>
                    <a:pt x="547" y="3574"/>
                    <a:pt x="421" y="3228"/>
                  </a:cubicBezTo>
                  <a:cubicBezTo>
                    <a:pt x="307" y="2917"/>
                    <a:pt x="286" y="2547"/>
                    <a:pt x="362" y="2161"/>
                  </a:cubicBezTo>
                  <a:cubicBezTo>
                    <a:pt x="490" y="1493"/>
                    <a:pt x="888" y="901"/>
                    <a:pt x="1422" y="574"/>
                  </a:cubicBezTo>
                  <a:cubicBezTo>
                    <a:pt x="1739" y="380"/>
                    <a:pt x="2078" y="283"/>
                    <a:pt x="2412" y="283"/>
                  </a:cubicBezTo>
                  <a:close/>
                  <a:moveTo>
                    <a:pt x="2412" y="0"/>
                  </a:moveTo>
                  <a:cubicBezTo>
                    <a:pt x="2027" y="0"/>
                    <a:pt x="1638" y="112"/>
                    <a:pt x="1274" y="334"/>
                  </a:cubicBezTo>
                  <a:cubicBezTo>
                    <a:pt x="674" y="702"/>
                    <a:pt x="229" y="1364"/>
                    <a:pt x="84" y="2107"/>
                  </a:cubicBezTo>
                  <a:cubicBezTo>
                    <a:pt x="0" y="2545"/>
                    <a:pt x="25" y="2966"/>
                    <a:pt x="156" y="3326"/>
                  </a:cubicBezTo>
                  <a:cubicBezTo>
                    <a:pt x="305" y="3728"/>
                    <a:pt x="598" y="4084"/>
                    <a:pt x="983" y="4330"/>
                  </a:cubicBezTo>
                  <a:cubicBezTo>
                    <a:pt x="1345" y="4558"/>
                    <a:pt x="1773" y="4674"/>
                    <a:pt x="2204" y="4674"/>
                  </a:cubicBezTo>
                  <a:cubicBezTo>
                    <a:pt x="2614" y="4674"/>
                    <a:pt x="3024" y="4570"/>
                    <a:pt x="3381" y="4361"/>
                  </a:cubicBezTo>
                  <a:cubicBezTo>
                    <a:pt x="4100" y="3938"/>
                    <a:pt x="4562" y="3117"/>
                    <a:pt x="4556" y="2268"/>
                  </a:cubicBezTo>
                  <a:cubicBezTo>
                    <a:pt x="4550" y="1421"/>
                    <a:pt x="4108" y="654"/>
                    <a:pt x="3403" y="261"/>
                  </a:cubicBezTo>
                  <a:cubicBezTo>
                    <a:pt x="3089" y="87"/>
                    <a:pt x="2752" y="0"/>
                    <a:pt x="24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82"/>
            <p:cNvSpPr/>
            <p:nvPr/>
          </p:nvSpPr>
          <p:spPr>
            <a:xfrm>
              <a:off x="1899650" y="3811950"/>
              <a:ext cx="51375" cy="54800"/>
            </a:xfrm>
            <a:custGeom>
              <a:rect b="b" l="l" r="r" t="t"/>
              <a:pathLst>
                <a:path extrusionOk="0" h="2192" w="2055">
                  <a:moveTo>
                    <a:pt x="1329" y="1"/>
                  </a:moveTo>
                  <a:cubicBezTo>
                    <a:pt x="784" y="1"/>
                    <a:pt x="110" y="534"/>
                    <a:pt x="39" y="1123"/>
                  </a:cubicBezTo>
                  <a:cubicBezTo>
                    <a:pt x="1" y="1444"/>
                    <a:pt x="162" y="1774"/>
                    <a:pt x="420" y="1969"/>
                  </a:cubicBezTo>
                  <a:cubicBezTo>
                    <a:pt x="620" y="2119"/>
                    <a:pt x="871" y="2191"/>
                    <a:pt x="1122" y="2191"/>
                  </a:cubicBezTo>
                  <a:cubicBezTo>
                    <a:pt x="1196" y="2191"/>
                    <a:pt x="1270" y="2185"/>
                    <a:pt x="1342" y="2173"/>
                  </a:cubicBezTo>
                  <a:cubicBezTo>
                    <a:pt x="1466" y="2152"/>
                    <a:pt x="1589" y="2111"/>
                    <a:pt x="1681" y="2027"/>
                  </a:cubicBezTo>
                  <a:cubicBezTo>
                    <a:pt x="1790" y="1925"/>
                    <a:pt x="1837" y="1777"/>
                    <a:pt x="1880" y="1633"/>
                  </a:cubicBezTo>
                  <a:cubicBezTo>
                    <a:pt x="1967" y="1342"/>
                    <a:pt x="2054" y="1042"/>
                    <a:pt x="2020" y="741"/>
                  </a:cubicBezTo>
                  <a:cubicBezTo>
                    <a:pt x="1959" y="209"/>
                    <a:pt x="1670" y="1"/>
                    <a:pt x="13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82"/>
            <p:cNvSpPr/>
            <p:nvPr/>
          </p:nvSpPr>
          <p:spPr>
            <a:xfrm>
              <a:off x="1896050" y="3808450"/>
              <a:ext cx="58525" cy="61825"/>
            </a:xfrm>
            <a:custGeom>
              <a:rect b="b" l="l" r="r" t="t"/>
              <a:pathLst>
                <a:path extrusionOk="0" h="2473" w="2341">
                  <a:moveTo>
                    <a:pt x="1475" y="281"/>
                  </a:moveTo>
                  <a:cubicBezTo>
                    <a:pt x="1869" y="282"/>
                    <a:pt x="1991" y="616"/>
                    <a:pt x="2023" y="896"/>
                  </a:cubicBezTo>
                  <a:cubicBezTo>
                    <a:pt x="2054" y="1174"/>
                    <a:pt x="1970" y="1457"/>
                    <a:pt x="1888" y="1733"/>
                  </a:cubicBezTo>
                  <a:cubicBezTo>
                    <a:pt x="1852" y="1851"/>
                    <a:pt x="1813" y="1985"/>
                    <a:pt x="1730" y="2063"/>
                  </a:cubicBezTo>
                  <a:cubicBezTo>
                    <a:pt x="1671" y="2116"/>
                    <a:pt x="1585" y="2153"/>
                    <a:pt x="1463" y="2173"/>
                  </a:cubicBezTo>
                  <a:cubicBezTo>
                    <a:pt x="1398" y="2185"/>
                    <a:pt x="1333" y="2190"/>
                    <a:pt x="1268" y="2190"/>
                  </a:cubicBezTo>
                  <a:cubicBezTo>
                    <a:pt x="1039" y="2190"/>
                    <a:pt x="817" y="2121"/>
                    <a:pt x="649" y="1996"/>
                  </a:cubicBezTo>
                  <a:cubicBezTo>
                    <a:pt x="418" y="1824"/>
                    <a:pt x="291" y="1543"/>
                    <a:pt x="323" y="1280"/>
                  </a:cubicBezTo>
                  <a:cubicBezTo>
                    <a:pt x="386" y="751"/>
                    <a:pt x="1019" y="282"/>
                    <a:pt x="1473" y="282"/>
                  </a:cubicBezTo>
                  <a:cubicBezTo>
                    <a:pt x="1473" y="282"/>
                    <a:pt x="1475" y="282"/>
                    <a:pt x="1475" y="281"/>
                  </a:cubicBezTo>
                  <a:close/>
                  <a:moveTo>
                    <a:pt x="1473" y="0"/>
                  </a:moveTo>
                  <a:cubicBezTo>
                    <a:pt x="893" y="0"/>
                    <a:pt x="126" y="555"/>
                    <a:pt x="43" y="1246"/>
                  </a:cubicBezTo>
                  <a:cubicBezTo>
                    <a:pt x="0" y="1606"/>
                    <a:pt x="172" y="1989"/>
                    <a:pt x="479" y="2220"/>
                  </a:cubicBezTo>
                  <a:cubicBezTo>
                    <a:pt x="699" y="2385"/>
                    <a:pt x="976" y="2473"/>
                    <a:pt x="1265" y="2473"/>
                  </a:cubicBezTo>
                  <a:cubicBezTo>
                    <a:pt x="1346" y="2473"/>
                    <a:pt x="1428" y="2465"/>
                    <a:pt x="1509" y="2452"/>
                  </a:cubicBezTo>
                  <a:cubicBezTo>
                    <a:pt x="1687" y="2422"/>
                    <a:pt x="1821" y="2361"/>
                    <a:pt x="1920" y="2271"/>
                  </a:cubicBezTo>
                  <a:cubicBezTo>
                    <a:pt x="2060" y="2141"/>
                    <a:pt x="2115" y="1960"/>
                    <a:pt x="2158" y="1815"/>
                  </a:cubicBezTo>
                  <a:cubicBezTo>
                    <a:pt x="2243" y="1527"/>
                    <a:pt x="2341" y="1201"/>
                    <a:pt x="2303" y="865"/>
                  </a:cubicBezTo>
                  <a:cubicBezTo>
                    <a:pt x="2215" y="88"/>
                    <a:pt x="1695" y="1"/>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82"/>
            <p:cNvSpPr/>
            <p:nvPr/>
          </p:nvSpPr>
          <p:spPr>
            <a:xfrm>
              <a:off x="1926825" y="3839650"/>
              <a:ext cx="25" cy="25"/>
            </a:xfrm>
            <a:custGeom>
              <a:rect b="b" l="l" r="r" t="t"/>
              <a:pathLst>
                <a:path extrusionOk="0" h="1" w="1">
                  <a:moveTo>
                    <a:pt x="1" y="0"/>
                  </a:moveTo>
                  <a:close/>
                </a:path>
              </a:pathLst>
            </a:custGeom>
            <a:solidFill>
              <a:srgbClr val="FF80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82"/>
            <p:cNvSpPr/>
            <p:nvPr/>
          </p:nvSpPr>
          <p:spPr>
            <a:xfrm>
              <a:off x="1919275" y="3833775"/>
              <a:ext cx="15125" cy="11750"/>
            </a:xfrm>
            <a:custGeom>
              <a:rect b="b" l="l" r="r" t="t"/>
              <a:pathLst>
                <a:path extrusionOk="0" h="470" w="605">
                  <a:moveTo>
                    <a:pt x="303" y="1"/>
                  </a:moveTo>
                  <a:cubicBezTo>
                    <a:pt x="0" y="2"/>
                    <a:pt x="0" y="469"/>
                    <a:pt x="303" y="469"/>
                  </a:cubicBezTo>
                  <a:cubicBezTo>
                    <a:pt x="604" y="469"/>
                    <a:pt x="604" y="1"/>
                    <a:pt x="3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7" name="Google Shape;927;p82"/>
          <p:cNvGrpSpPr/>
          <p:nvPr/>
        </p:nvGrpSpPr>
        <p:grpSpPr>
          <a:xfrm rot="5401">
            <a:off x="6246905" y="808583"/>
            <a:ext cx="2529425" cy="4290106"/>
            <a:chOff x="4089140" y="3436219"/>
            <a:chExt cx="446516" cy="907439"/>
          </a:xfrm>
        </p:grpSpPr>
        <p:sp>
          <p:nvSpPr>
            <p:cNvPr id="928" name="Google Shape;928;p82"/>
            <p:cNvSpPr/>
            <p:nvPr/>
          </p:nvSpPr>
          <p:spPr>
            <a:xfrm>
              <a:off x="4089140" y="3436219"/>
              <a:ext cx="446516" cy="907439"/>
            </a:xfrm>
            <a:custGeom>
              <a:rect b="b" l="l" r="r" t="t"/>
              <a:pathLst>
                <a:path extrusionOk="0" h="56866" w="27381">
                  <a:moveTo>
                    <a:pt x="2107" y="1"/>
                  </a:moveTo>
                  <a:cubicBezTo>
                    <a:pt x="944" y="1"/>
                    <a:pt x="1" y="945"/>
                    <a:pt x="1" y="2107"/>
                  </a:cubicBezTo>
                  <a:lnTo>
                    <a:pt x="1" y="54761"/>
                  </a:lnTo>
                  <a:cubicBezTo>
                    <a:pt x="1" y="55923"/>
                    <a:pt x="944" y="56866"/>
                    <a:pt x="2107" y="56866"/>
                  </a:cubicBezTo>
                  <a:lnTo>
                    <a:pt x="25274" y="56866"/>
                  </a:lnTo>
                  <a:cubicBezTo>
                    <a:pt x="26437" y="56866"/>
                    <a:pt x="27379" y="55923"/>
                    <a:pt x="27381" y="54761"/>
                  </a:cubicBezTo>
                  <a:lnTo>
                    <a:pt x="27381" y="2107"/>
                  </a:lnTo>
                  <a:cubicBezTo>
                    <a:pt x="27381" y="945"/>
                    <a:pt x="26437" y="1"/>
                    <a:pt x="25273" y="1"/>
                  </a:cubicBez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82"/>
            <p:cNvSpPr/>
            <p:nvPr/>
          </p:nvSpPr>
          <p:spPr>
            <a:xfrm>
              <a:off x="4276676" y="4250278"/>
              <a:ext cx="68883" cy="66257"/>
            </a:xfrm>
            <a:custGeom>
              <a:rect b="b" l="l" r="r" t="t"/>
              <a:pathLst>
                <a:path extrusionOk="0" h="4063" w="4224">
                  <a:moveTo>
                    <a:pt x="2194" y="0"/>
                  </a:moveTo>
                  <a:cubicBezTo>
                    <a:pt x="2193" y="0"/>
                    <a:pt x="2192" y="0"/>
                    <a:pt x="2191" y="0"/>
                  </a:cubicBezTo>
                  <a:cubicBezTo>
                    <a:pt x="1370" y="0"/>
                    <a:pt x="628" y="495"/>
                    <a:pt x="314" y="1254"/>
                  </a:cubicBezTo>
                  <a:cubicBezTo>
                    <a:pt x="0" y="2013"/>
                    <a:pt x="174" y="2887"/>
                    <a:pt x="755" y="3467"/>
                  </a:cubicBezTo>
                  <a:cubicBezTo>
                    <a:pt x="1143" y="3856"/>
                    <a:pt x="1663" y="4062"/>
                    <a:pt x="2192" y="4062"/>
                  </a:cubicBezTo>
                  <a:cubicBezTo>
                    <a:pt x="2454" y="4062"/>
                    <a:pt x="2717" y="4012"/>
                    <a:pt x="2968" y="3908"/>
                  </a:cubicBezTo>
                  <a:cubicBezTo>
                    <a:pt x="3728" y="3594"/>
                    <a:pt x="4222" y="2854"/>
                    <a:pt x="4223" y="2032"/>
                  </a:cubicBezTo>
                  <a:cubicBezTo>
                    <a:pt x="4223" y="911"/>
                    <a:pt x="3315" y="0"/>
                    <a:pt x="2194" y="0"/>
                  </a:cubicBez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82"/>
            <p:cNvSpPr/>
            <p:nvPr/>
          </p:nvSpPr>
          <p:spPr>
            <a:xfrm>
              <a:off x="4267087" y="3493843"/>
              <a:ext cx="90637" cy="16813"/>
            </a:xfrm>
            <a:custGeom>
              <a:rect b="b" l="l" r="r" t="t"/>
              <a:pathLst>
                <a:path extrusionOk="0" h="1031" w="5558">
                  <a:moveTo>
                    <a:pt x="515" y="0"/>
                  </a:moveTo>
                  <a:cubicBezTo>
                    <a:pt x="231" y="0"/>
                    <a:pt x="0" y="231"/>
                    <a:pt x="0" y="515"/>
                  </a:cubicBezTo>
                  <a:cubicBezTo>
                    <a:pt x="0" y="799"/>
                    <a:pt x="231" y="1030"/>
                    <a:pt x="515" y="1030"/>
                  </a:cubicBezTo>
                  <a:lnTo>
                    <a:pt x="5044" y="1030"/>
                  </a:lnTo>
                  <a:cubicBezTo>
                    <a:pt x="5326" y="1030"/>
                    <a:pt x="5557" y="799"/>
                    <a:pt x="5557" y="515"/>
                  </a:cubicBezTo>
                  <a:cubicBezTo>
                    <a:pt x="5557" y="231"/>
                    <a:pt x="5326" y="0"/>
                    <a:pt x="5044" y="0"/>
                  </a:cubicBez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82"/>
            <p:cNvSpPr/>
            <p:nvPr/>
          </p:nvSpPr>
          <p:spPr>
            <a:xfrm rot="292161">
              <a:off x="4301490" y="3457793"/>
              <a:ext cx="21032" cy="20210"/>
            </a:xfrm>
            <a:custGeom>
              <a:rect b="b" l="l" r="r" t="t"/>
              <a:pathLst>
                <a:path extrusionOk="0" h="1240" w="1289">
                  <a:moveTo>
                    <a:pt x="669" y="0"/>
                  </a:moveTo>
                  <a:cubicBezTo>
                    <a:pt x="419" y="0"/>
                    <a:pt x="193" y="152"/>
                    <a:pt x="98" y="383"/>
                  </a:cubicBezTo>
                  <a:cubicBezTo>
                    <a:pt x="1" y="615"/>
                    <a:pt x="55" y="882"/>
                    <a:pt x="232" y="1059"/>
                  </a:cubicBezTo>
                  <a:cubicBezTo>
                    <a:pt x="350" y="1177"/>
                    <a:pt x="509" y="1239"/>
                    <a:pt x="671" y="1239"/>
                  </a:cubicBezTo>
                  <a:cubicBezTo>
                    <a:pt x="750" y="1239"/>
                    <a:pt x="830" y="1224"/>
                    <a:pt x="906" y="1193"/>
                  </a:cubicBezTo>
                  <a:cubicBezTo>
                    <a:pt x="1138" y="1096"/>
                    <a:pt x="1289" y="871"/>
                    <a:pt x="1289" y="620"/>
                  </a:cubicBezTo>
                  <a:cubicBezTo>
                    <a:pt x="1289" y="279"/>
                    <a:pt x="1012" y="0"/>
                    <a:pt x="669" y="0"/>
                  </a:cubicBez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32" name="Google Shape;932;p82"/>
          <p:cNvPicPr preferRelativeResize="0"/>
          <p:nvPr/>
        </p:nvPicPr>
        <p:blipFill rotWithShape="1">
          <a:blip r:embed="rId3">
            <a:alphaModFix/>
          </a:blip>
          <a:srcRect b="49" l="51357" r="13559" t="-50"/>
          <a:stretch/>
        </p:blipFill>
        <p:spPr>
          <a:xfrm rot="5577">
            <a:off x="6246178" y="1298331"/>
            <a:ext cx="2506045" cy="3395238"/>
          </a:xfrm>
          <a:prstGeom prst="rect">
            <a:avLst/>
          </a:prstGeom>
          <a:noFill/>
          <a:ln cap="flat" cmpd="sng" w="19050">
            <a:solidFill>
              <a:schemeClr val="dk2"/>
            </a:solidFill>
            <a:prstDash val="solid"/>
            <a:round/>
            <a:headEnd len="sm" w="sm" type="none"/>
            <a:tailEnd len="sm" w="sm" type="none"/>
          </a:ln>
        </p:spPr>
      </p:pic>
      <p:pic>
        <p:nvPicPr>
          <p:cNvPr descr="Is your school’s dress code sexist? While showing up to school naked might be everyone’s worst nightmare, being shamed and punished for wearing a skirt that is slightly too short or spaghetti straps that are little too thin is a real problem students (and female students in particular) face everyday. &#10;&#10;Credits: &#10;Hosted by: Franchesca &quot;Chescaleigh&quot; Ramsey&#10;Produced by: http://www.kornhaberbrown.com&#10;Written By: Parker Molloy (twitter.com/ParkerMolloy)&#10;Directed by: Andrew Kornhaber&#10;Director of Photography: Eric Brouse&#10;Make Up By: Delina Medhin (instagram.com/delinamedhin)&#10;GFX By: Noelle Smith&#10;Editing By: Mike Petrow&#10;&#10;Sources: &#10;https://www.theguardian.com/education/2017/jun/22/teenage-boys-wear-skirts-to-school-protest-no-shorts-uniform-policy &#10;https://abcnews.go.com/US/student-forced-wear-shame-suit-dress-code-violation/story?id=25252041 &#10;http://www.thehawkeye.com/news/20171211/cancer-survivor-chloe-terpenning-disciplined-for-wearing-hat-at-school&#10;https://www.nytimes.com/2018/04/17/style/student-bra-nipples-school.html &#10;https://www.cnn.com/2017/05/17/health/girls-clothing-fit-body-image/ &#10;https://www.huffingtonpost.com/2014/10/02/devils-lake-dress-code_n_5922524.html?&amp;ncid=tweetlnkushpmg00000067 &#10;https://www.salon.com/2014/10/01/north_dakota_high_school_eliminates_dangerous_threat_to_male_students_yoga_pants/&#10;https://nwlc.org/resources/dresscoded/ &#10;https://www.huffingtonpost.com/entry/eighth-grader-sent-to-principals-office-for-her-natural-hair-being-too-poofy_us_56461ea1e4b045bf3deedcb0 &#10;https://medium.com/aclu/5-things-public-schools-can-and-cant-do-when-it-comes-to-dress-codes-aba8eeab717a &#10;http://www.tampabay.com/news/education/parents-petition-after-principal-criticizes-their-sons-makeup/2125535&#10;https://www.tri-cityherald.com/news/nation-world/national/article58101783.html &#10;http://www.cusd.com/dress-code/ &#10;https://www.eths.k12.il.us/Page/1381 &#10;http://noworegon.org/wp-content/uploads/sites/12/2018/01/or_now_model_student_dress_code_feb_2016__1_.pdf &#10;https://www.districtadministration.com/article/school-districts-loosen-dress-codes-after-gender-bias-complaints" id="933" name="Google Shape;933;p82" title="4 Reasons School Dress Codes Are Sexist | Decoded">
            <a:hlinkClick r:id="rId4"/>
          </p:cNvPr>
          <p:cNvPicPr preferRelativeResize="0"/>
          <p:nvPr/>
        </p:nvPicPr>
        <p:blipFill>
          <a:blip r:embed="rId5">
            <a:alphaModFix/>
          </a:blip>
          <a:stretch>
            <a:fillRect/>
          </a:stretch>
        </p:blipFill>
        <p:spPr>
          <a:xfrm>
            <a:off x="2091179" y="1601326"/>
            <a:ext cx="3231450" cy="1817700"/>
          </a:xfrm>
          <a:prstGeom prst="rect">
            <a:avLst/>
          </a:prstGeom>
          <a:noFill/>
          <a:ln>
            <a:noFill/>
          </a:ln>
        </p:spPr>
      </p:pic>
      <p:sp>
        <p:nvSpPr>
          <p:cNvPr id="934" name="Google Shape;934;p82"/>
          <p:cNvSpPr txBox="1"/>
          <p:nvPr/>
        </p:nvSpPr>
        <p:spPr>
          <a:xfrm>
            <a:off x="-28900" y="3835950"/>
            <a:ext cx="6169200" cy="11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Bungee"/>
                <a:ea typeface="Bungee"/>
                <a:cs typeface="Bungee"/>
                <a:sym typeface="Bungee"/>
              </a:rPr>
              <a:t>Use Social media to help communicate and share information on dress codes!</a:t>
            </a:r>
            <a:endParaRPr sz="2400">
              <a:latin typeface="Bungee"/>
              <a:ea typeface="Bungee"/>
              <a:cs typeface="Bungee"/>
              <a:sym typeface="Bunge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15"/>
                                        </p:tgtEl>
                                        <p:attrNameLst>
                                          <p:attrName>style.visibility</p:attrName>
                                        </p:attrNameLst>
                                      </p:cBhvr>
                                      <p:to>
                                        <p:strVal val="visible"/>
                                      </p:to>
                                    </p:set>
                                    <p:animEffect filter="fade" transition="in">
                                      <p:cBhvr>
                                        <p:cTn dur="1000"/>
                                        <p:tgtEl>
                                          <p:spTgt spid="915"/>
                                        </p:tgtEl>
                                      </p:cBhvr>
                                    </p:animEffect>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927"/>
                                        </p:tgtEl>
                                        <p:attrNameLst>
                                          <p:attrName>style.visibility</p:attrName>
                                        </p:attrNameLst>
                                      </p:cBhvr>
                                      <p:to>
                                        <p:strVal val="visible"/>
                                      </p:to>
                                    </p:set>
                                    <p:anim calcmode="lin" valueType="num">
                                      <p:cBhvr additive="base">
                                        <p:cTn dur="1000"/>
                                        <p:tgtEl>
                                          <p:spTgt spid="92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32"/>
                                        </p:tgtEl>
                                        <p:attrNameLst>
                                          <p:attrName>style.visibility</p:attrName>
                                        </p:attrNameLst>
                                      </p:cBhvr>
                                      <p:to>
                                        <p:strVal val="visible"/>
                                      </p:to>
                                    </p:set>
                                    <p:anim calcmode="lin" valueType="num">
                                      <p:cBhvr additive="base">
                                        <p:cTn dur="1000"/>
                                        <p:tgtEl>
                                          <p:spTgt spid="93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3"/>
                                        </p:tgtEl>
                                        <p:attrNameLst>
                                          <p:attrName>style.visibility</p:attrName>
                                        </p:attrNameLst>
                                      </p:cBhvr>
                                      <p:to>
                                        <p:strVal val="visible"/>
                                      </p:to>
                                    </p:set>
                                    <p:animEffect filter="fade" transition="in">
                                      <p:cBhvr>
                                        <p:cTn dur="1000"/>
                                        <p:tgtEl>
                                          <p:spTgt spid="9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83"/>
          <p:cNvSpPr txBox="1"/>
          <p:nvPr>
            <p:ph type="title"/>
          </p:nvPr>
        </p:nvSpPr>
        <p:spPr>
          <a:xfrm>
            <a:off x="1386300" y="1182200"/>
            <a:ext cx="6371400" cy="230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5200"/>
              <a:t>Q &amp; A</a:t>
            </a:r>
            <a:endParaRPr sz="15200"/>
          </a:p>
        </p:txBody>
      </p:sp>
      <p:sp>
        <p:nvSpPr>
          <p:cNvPr id="940" name="Google Shape;940;p83"/>
          <p:cNvSpPr/>
          <p:nvPr/>
        </p:nvSpPr>
        <p:spPr>
          <a:xfrm>
            <a:off x="1559651" y="652213"/>
            <a:ext cx="327900" cy="3279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83"/>
          <p:cNvSpPr/>
          <p:nvPr/>
        </p:nvSpPr>
        <p:spPr>
          <a:xfrm>
            <a:off x="937825" y="926422"/>
            <a:ext cx="552300" cy="552300"/>
          </a:xfrm>
          <a:prstGeom prst="star4">
            <a:avLst>
              <a:gd fmla="val 1250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2" name="Google Shape;942;p83"/>
          <p:cNvGrpSpPr/>
          <p:nvPr/>
        </p:nvGrpSpPr>
        <p:grpSpPr>
          <a:xfrm rot="-428474">
            <a:off x="7525889" y="2637356"/>
            <a:ext cx="1374452" cy="1079321"/>
            <a:chOff x="1455050" y="449725"/>
            <a:chExt cx="870875" cy="683875"/>
          </a:xfrm>
        </p:grpSpPr>
        <p:sp>
          <p:nvSpPr>
            <p:cNvPr id="943" name="Google Shape;943;p83"/>
            <p:cNvSpPr/>
            <p:nvPr/>
          </p:nvSpPr>
          <p:spPr>
            <a:xfrm>
              <a:off x="1542200" y="574075"/>
              <a:ext cx="120200" cy="375025"/>
            </a:xfrm>
            <a:custGeom>
              <a:rect b="b" l="l" r="r" t="t"/>
              <a:pathLst>
                <a:path extrusionOk="0" h="15001" w="4808">
                  <a:moveTo>
                    <a:pt x="1277" y="1"/>
                  </a:moveTo>
                  <a:cubicBezTo>
                    <a:pt x="1277" y="257"/>
                    <a:pt x="1150" y="382"/>
                    <a:pt x="818" y="648"/>
                  </a:cubicBezTo>
                  <a:cubicBezTo>
                    <a:pt x="474" y="923"/>
                    <a:pt x="1" y="1302"/>
                    <a:pt x="1" y="2042"/>
                  </a:cubicBezTo>
                  <a:cubicBezTo>
                    <a:pt x="1" y="2783"/>
                    <a:pt x="474" y="3160"/>
                    <a:pt x="818" y="3435"/>
                  </a:cubicBezTo>
                  <a:cubicBezTo>
                    <a:pt x="1150" y="3700"/>
                    <a:pt x="1277" y="3827"/>
                    <a:pt x="1277" y="4083"/>
                  </a:cubicBezTo>
                  <a:cubicBezTo>
                    <a:pt x="1277" y="4338"/>
                    <a:pt x="1150" y="4463"/>
                    <a:pt x="818" y="4729"/>
                  </a:cubicBezTo>
                  <a:cubicBezTo>
                    <a:pt x="474" y="5005"/>
                    <a:pt x="1" y="5383"/>
                    <a:pt x="1" y="6124"/>
                  </a:cubicBezTo>
                  <a:cubicBezTo>
                    <a:pt x="1" y="6864"/>
                    <a:pt x="474" y="7242"/>
                    <a:pt x="818" y="7518"/>
                  </a:cubicBezTo>
                  <a:cubicBezTo>
                    <a:pt x="1150" y="7784"/>
                    <a:pt x="1277" y="7908"/>
                    <a:pt x="1277" y="8164"/>
                  </a:cubicBezTo>
                  <a:cubicBezTo>
                    <a:pt x="1277" y="8421"/>
                    <a:pt x="1150" y="8546"/>
                    <a:pt x="818" y="8811"/>
                  </a:cubicBezTo>
                  <a:cubicBezTo>
                    <a:pt x="474" y="9087"/>
                    <a:pt x="1" y="9466"/>
                    <a:pt x="1" y="10206"/>
                  </a:cubicBezTo>
                  <a:cubicBezTo>
                    <a:pt x="1" y="10947"/>
                    <a:pt x="474" y="11324"/>
                    <a:pt x="818" y="11601"/>
                  </a:cubicBezTo>
                  <a:cubicBezTo>
                    <a:pt x="1122" y="11844"/>
                    <a:pt x="1439" y="12061"/>
                    <a:pt x="1456" y="12463"/>
                  </a:cubicBezTo>
                  <a:cubicBezTo>
                    <a:pt x="1483" y="13109"/>
                    <a:pt x="1544" y="13713"/>
                    <a:pt x="1992" y="14186"/>
                  </a:cubicBezTo>
                  <a:cubicBezTo>
                    <a:pt x="2504" y="14727"/>
                    <a:pt x="3243" y="15000"/>
                    <a:pt x="4194" y="15000"/>
                  </a:cubicBezTo>
                  <a:cubicBezTo>
                    <a:pt x="4390" y="15000"/>
                    <a:pt x="4594" y="14988"/>
                    <a:pt x="4807" y="14966"/>
                  </a:cubicBezTo>
                  <a:lnTo>
                    <a:pt x="4706" y="14013"/>
                  </a:lnTo>
                  <a:cubicBezTo>
                    <a:pt x="4527" y="14032"/>
                    <a:pt x="4358" y="14041"/>
                    <a:pt x="4198" y="14041"/>
                  </a:cubicBezTo>
                  <a:cubicBezTo>
                    <a:pt x="3522" y="14041"/>
                    <a:pt x="3017" y="13871"/>
                    <a:pt x="2692" y="13532"/>
                  </a:cubicBezTo>
                  <a:cubicBezTo>
                    <a:pt x="2273" y="13093"/>
                    <a:pt x="2348" y="12471"/>
                    <a:pt x="2189" y="11928"/>
                  </a:cubicBezTo>
                  <a:cubicBezTo>
                    <a:pt x="2060" y="11483"/>
                    <a:pt x="1824" y="11274"/>
                    <a:pt x="1467" y="10989"/>
                  </a:cubicBezTo>
                  <a:cubicBezTo>
                    <a:pt x="1135" y="10723"/>
                    <a:pt x="958" y="10463"/>
                    <a:pt x="958" y="10206"/>
                  </a:cubicBezTo>
                  <a:cubicBezTo>
                    <a:pt x="958" y="9949"/>
                    <a:pt x="1085" y="9825"/>
                    <a:pt x="1417" y="9558"/>
                  </a:cubicBezTo>
                  <a:cubicBezTo>
                    <a:pt x="1761" y="9282"/>
                    <a:pt x="2234" y="8903"/>
                    <a:pt x="2234" y="8164"/>
                  </a:cubicBezTo>
                  <a:cubicBezTo>
                    <a:pt x="2234" y="7424"/>
                    <a:pt x="1761" y="7046"/>
                    <a:pt x="1417" y="6770"/>
                  </a:cubicBezTo>
                  <a:cubicBezTo>
                    <a:pt x="1085" y="6504"/>
                    <a:pt x="958" y="6380"/>
                    <a:pt x="958" y="6124"/>
                  </a:cubicBezTo>
                  <a:cubicBezTo>
                    <a:pt x="958" y="5867"/>
                    <a:pt x="1085" y="5741"/>
                    <a:pt x="1417" y="5476"/>
                  </a:cubicBezTo>
                  <a:cubicBezTo>
                    <a:pt x="1761" y="5201"/>
                    <a:pt x="2234" y="4822"/>
                    <a:pt x="2234" y="4083"/>
                  </a:cubicBezTo>
                  <a:cubicBezTo>
                    <a:pt x="2234" y="3344"/>
                    <a:pt x="1761" y="2965"/>
                    <a:pt x="1417" y="2689"/>
                  </a:cubicBezTo>
                  <a:cubicBezTo>
                    <a:pt x="1085" y="2422"/>
                    <a:pt x="958" y="2297"/>
                    <a:pt x="958" y="2042"/>
                  </a:cubicBezTo>
                  <a:cubicBezTo>
                    <a:pt x="958" y="1786"/>
                    <a:pt x="1085" y="1660"/>
                    <a:pt x="1417" y="1395"/>
                  </a:cubicBezTo>
                  <a:cubicBezTo>
                    <a:pt x="1761" y="1120"/>
                    <a:pt x="2234" y="741"/>
                    <a:pt x="22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83"/>
            <p:cNvSpPr/>
            <p:nvPr/>
          </p:nvSpPr>
          <p:spPr>
            <a:xfrm>
              <a:off x="1540250" y="572075"/>
              <a:ext cx="124425" cy="378975"/>
            </a:xfrm>
            <a:custGeom>
              <a:rect b="b" l="l" r="r" t="t"/>
              <a:pathLst>
                <a:path extrusionOk="0" h="15159" w="4977">
                  <a:moveTo>
                    <a:pt x="2229" y="158"/>
                  </a:moveTo>
                  <a:cubicBezTo>
                    <a:pt x="2196" y="808"/>
                    <a:pt x="1763" y="1154"/>
                    <a:pt x="1442" y="1411"/>
                  </a:cubicBezTo>
                  <a:cubicBezTo>
                    <a:pt x="1122" y="1669"/>
                    <a:pt x="954" y="1815"/>
                    <a:pt x="954" y="2121"/>
                  </a:cubicBezTo>
                  <a:cubicBezTo>
                    <a:pt x="954" y="2423"/>
                    <a:pt x="1122" y="2573"/>
                    <a:pt x="1444" y="2829"/>
                  </a:cubicBezTo>
                  <a:cubicBezTo>
                    <a:pt x="1777" y="3097"/>
                    <a:pt x="2231" y="3460"/>
                    <a:pt x="2231" y="4162"/>
                  </a:cubicBezTo>
                  <a:cubicBezTo>
                    <a:pt x="2231" y="4863"/>
                    <a:pt x="1777" y="5228"/>
                    <a:pt x="1444" y="5494"/>
                  </a:cubicBezTo>
                  <a:cubicBezTo>
                    <a:pt x="1123" y="5752"/>
                    <a:pt x="956" y="5898"/>
                    <a:pt x="956" y="6204"/>
                  </a:cubicBezTo>
                  <a:cubicBezTo>
                    <a:pt x="956" y="6506"/>
                    <a:pt x="1123" y="6656"/>
                    <a:pt x="1445" y="6913"/>
                  </a:cubicBezTo>
                  <a:cubicBezTo>
                    <a:pt x="1778" y="7179"/>
                    <a:pt x="2233" y="7542"/>
                    <a:pt x="2233" y="8244"/>
                  </a:cubicBezTo>
                  <a:cubicBezTo>
                    <a:pt x="2233" y="8945"/>
                    <a:pt x="1778" y="9310"/>
                    <a:pt x="1445" y="9577"/>
                  </a:cubicBezTo>
                  <a:cubicBezTo>
                    <a:pt x="1124" y="9834"/>
                    <a:pt x="957" y="9983"/>
                    <a:pt x="957" y="10286"/>
                  </a:cubicBezTo>
                  <a:cubicBezTo>
                    <a:pt x="957" y="10565"/>
                    <a:pt x="1134" y="10840"/>
                    <a:pt x="1496" y="11131"/>
                  </a:cubicBezTo>
                  <a:cubicBezTo>
                    <a:pt x="1847" y="11413"/>
                    <a:pt x="2068" y="11606"/>
                    <a:pt x="2192" y="12031"/>
                  </a:cubicBezTo>
                  <a:cubicBezTo>
                    <a:pt x="2239" y="12198"/>
                    <a:pt x="2266" y="12380"/>
                    <a:pt x="2292" y="12556"/>
                  </a:cubicBezTo>
                  <a:cubicBezTo>
                    <a:pt x="2350" y="12947"/>
                    <a:pt x="2410" y="13351"/>
                    <a:pt x="2712" y="13668"/>
                  </a:cubicBezTo>
                  <a:cubicBezTo>
                    <a:pt x="3051" y="14023"/>
                    <a:pt x="3576" y="14202"/>
                    <a:pt x="4276" y="14202"/>
                  </a:cubicBezTo>
                  <a:cubicBezTo>
                    <a:pt x="4415" y="14202"/>
                    <a:pt x="4560" y="14195"/>
                    <a:pt x="4713" y="14181"/>
                  </a:cubicBezTo>
                  <a:lnTo>
                    <a:pt x="4798" y="14974"/>
                  </a:lnTo>
                  <a:cubicBezTo>
                    <a:pt x="4618" y="14992"/>
                    <a:pt x="4442" y="15000"/>
                    <a:pt x="4272" y="15000"/>
                  </a:cubicBezTo>
                  <a:cubicBezTo>
                    <a:pt x="3345" y="15000"/>
                    <a:pt x="2624" y="14736"/>
                    <a:pt x="2129" y="14212"/>
                  </a:cubicBezTo>
                  <a:cubicBezTo>
                    <a:pt x="1699" y="13757"/>
                    <a:pt x="1640" y="13186"/>
                    <a:pt x="1613" y="12539"/>
                  </a:cubicBezTo>
                  <a:cubicBezTo>
                    <a:pt x="1596" y="12134"/>
                    <a:pt x="1302" y="11901"/>
                    <a:pt x="1019" y="11677"/>
                  </a:cubicBezTo>
                  <a:lnTo>
                    <a:pt x="945" y="11617"/>
                  </a:lnTo>
                  <a:cubicBezTo>
                    <a:pt x="613" y="11351"/>
                    <a:pt x="158" y="10988"/>
                    <a:pt x="158" y="10286"/>
                  </a:cubicBezTo>
                  <a:cubicBezTo>
                    <a:pt x="158" y="9585"/>
                    <a:pt x="613" y="9220"/>
                    <a:pt x="945" y="8954"/>
                  </a:cubicBezTo>
                  <a:cubicBezTo>
                    <a:pt x="1266" y="8696"/>
                    <a:pt x="1434" y="8548"/>
                    <a:pt x="1434" y="8244"/>
                  </a:cubicBezTo>
                  <a:cubicBezTo>
                    <a:pt x="1434" y="7942"/>
                    <a:pt x="1266" y="7792"/>
                    <a:pt x="943" y="7535"/>
                  </a:cubicBezTo>
                  <a:cubicBezTo>
                    <a:pt x="611" y="7268"/>
                    <a:pt x="157" y="6904"/>
                    <a:pt x="157" y="6203"/>
                  </a:cubicBezTo>
                  <a:cubicBezTo>
                    <a:pt x="157" y="5501"/>
                    <a:pt x="613" y="5137"/>
                    <a:pt x="945" y="4871"/>
                  </a:cubicBezTo>
                  <a:cubicBezTo>
                    <a:pt x="1266" y="4614"/>
                    <a:pt x="1434" y="4465"/>
                    <a:pt x="1434" y="4162"/>
                  </a:cubicBezTo>
                  <a:cubicBezTo>
                    <a:pt x="1434" y="3857"/>
                    <a:pt x="1268" y="3710"/>
                    <a:pt x="945" y="3452"/>
                  </a:cubicBezTo>
                  <a:cubicBezTo>
                    <a:pt x="613" y="3186"/>
                    <a:pt x="158" y="2822"/>
                    <a:pt x="158" y="2121"/>
                  </a:cubicBezTo>
                  <a:cubicBezTo>
                    <a:pt x="158" y="1419"/>
                    <a:pt x="613" y="1055"/>
                    <a:pt x="947" y="787"/>
                  </a:cubicBezTo>
                  <a:cubicBezTo>
                    <a:pt x="1239" y="553"/>
                    <a:pt x="1404" y="410"/>
                    <a:pt x="1431" y="158"/>
                  </a:cubicBezTo>
                  <a:close/>
                  <a:moveTo>
                    <a:pt x="1278" y="1"/>
                  </a:moveTo>
                  <a:lnTo>
                    <a:pt x="1278" y="80"/>
                  </a:lnTo>
                  <a:cubicBezTo>
                    <a:pt x="1278" y="292"/>
                    <a:pt x="1186" y="395"/>
                    <a:pt x="847" y="667"/>
                  </a:cubicBezTo>
                  <a:cubicBezTo>
                    <a:pt x="489" y="953"/>
                    <a:pt x="1" y="1343"/>
                    <a:pt x="1" y="2122"/>
                  </a:cubicBezTo>
                  <a:cubicBezTo>
                    <a:pt x="1" y="2900"/>
                    <a:pt x="489" y="3291"/>
                    <a:pt x="848" y="3578"/>
                  </a:cubicBezTo>
                  <a:cubicBezTo>
                    <a:pt x="1186" y="3847"/>
                    <a:pt x="1276" y="3951"/>
                    <a:pt x="1276" y="4163"/>
                  </a:cubicBezTo>
                  <a:cubicBezTo>
                    <a:pt x="1276" y="4375"/>
                    <a:pt x="1186" y="4477"/>
                    <a:pt x="847" y="4749"/>
                  </a:cubicBezTo>
                  <a:cubicBezTo>
                    <a:pt x="490" y="5035"/>
                    <a:pt x="1" y="5425"/>
                    <a:pt x="1" y="6204"/>
                  </a:cubicBezTo>
                  <a:cubicBezTo>
                    <a:pt x="1" y="6981"/>
                    <a:pt x="489" y="7373"/>
                    <a:pt x="848" y="7660"/>
                  </a:cubicBezTo>
                  <a:cubicBezTo>
                    <a:pt x="1186" y="7930"/>
                    <a:pt x="1276" y="8033"/>
                    <a:pt x="1276" y="8244"/>
                  </a:cubicBezTo>
                  <a:cubicBezTo>
                    <a:pt x="1276" y="8456"/>
                    <a:pt x="1186" y="8560"/>
                    <a:pt x="847" y="8830"/>
                  </a:cubicBezTo>
                  <a:cubicBezTo>
                    <a:pt x="490" y="9116"/>
                    <a:pt x="1" y="9509"/>
                    <a:pt x="1" y="10286"/>
                  </a:cubicBezTo>
                  <a:cubicBezTo>
                    <a:pt x="1" y="11064"/>
                    <a:pt x="489" y="11455"/>
                    <a:pt x="848" y="11743"/>
                  </a:cubicBezTo>
                  <a:lnTo>
                    <a:pt x="922" y="11801"/>
                  </a:lnTo>
                  <a:cubicBezTo>
                    <a:pt x="1190" y="12013"/>
                    <a:pt x="1441" y="12213"/>
                    <a:pt x="1456" y="12545"/>
                  </a:cubicBezTo>
                  <a:cubicBezTo>
                    <a:pt x="1483" y="13199"/>
                    <a:pt x="1547" y="13827"/>
                    <a:pt x="2015" y="14320"/>
                  </a:cubicBezTo>
                  <a:cubicBezTo>
                    <a:pt x="2541" y="14876"/>
                    <a:pt x="3300" y="15158"/>
                    <a:pt x="4273" y="15158"/>
                  </a:cubicBezTo>
                  <a:cubicBezTo>
                    <a:pt x="4474" y="15158"/>
                    <a:pt x="4683" y="15146"/>
                    <a:pt x="4897" y="15123"/>
                  </a:cubicBezTo>
                  <a:lnTo>
                    <a:pt x="4977" y="15113"/>
                  </a:lnTo>
                  <a:lnTo>
                    <a:pt x="4857" y="14005"/>
                  </a:lnTo>
                  <a:lnTo>
                    <a:pt x="4777" y="14014"/>
                  </a:lnTo>
                  <a:cubicBezTo>
                    <a:pt x="4601" y="14033"/>
                    <a:pt x="4434" y="14042"/>
                    <a:pt x="4277" y="14042"/>
                  </a:cubicBezTo>
                  <a:cubicBezTo>
                    <a:pt x="3624" y="14042"/>
                    <a:pt x="3139" y="13880"/>
                    <a:pt x="2831" y="13557"/>
                  </a:cubicBezTo>
                  <a:cubicBezTo>
                    <a:pt x="2563" y="13276"/>
                    <a:pt x="2510" y="12914"/>
                    <a:pt x="2452" y="12531"/>
                  </a:cubicBezTo>
                  <a:cubicBezTo>
                    <a:pt x="2425" y="12351"/>
                    <a:pt x="2397" y="12164"/>
                    <a:pt x="2345" y="11985"/>
                  </a:cubicBezTo>
                  <a:cubicBezTo>
                    <a:pt x="2212" y="11525"/>
                    <a:pt x="1973" y="11308"/>
                    <a:pt x="1597" y="11006"/>
                  </a:cubicBezTo>
                  <a:cubicBezTo>
                    <a:pt x="1279" y="10752"/>
                    <a:pt x="1118" y="10508"/>
                    <a:pt x="1118" y="10285"/>
                  </a:cubicBezTo>
                  <a:cubicBezTo>
                    <a:pt x="1118" y="10072"/>
                    <a:pt x="1209" y="9969"/>
                    <a:pt x="1548" y="9698"/>
                  </a:cubicBezTo>
                  <a:cubicBezTo>
                    <a:pt x="1906" y="9412"/>
                    <a:pt x="2394" y="9021"/>
                    <a:pt x="2394" y="8243"/>
                  </a:cubicBezTo>
                  <a:cubicBezTo>
                    <a:pt x="2394" y="7464"/>
                    <a:pt x="1905" y="7074"/>
                    <a:pt x="1547" y="6787"/>
                  </a:cubicBezTo>
                  <a:cubicBezTo>
                    <a:pt x="1209" y="6517"/>
                    <a:pt x="1118" y="6414"/>
                    <a:pt x="1118" y="6202"/>
                  </a:cubicBezTo>
                  <a:cubicBezTo>
                    <a:pt x="1118" y="5991"/>
                    <a:pt x="1209" y="5887"/>
                    <a:pt x="1548" y="5617"/>
                  </a:cubicBezTo>
                  <a:cubicBezTo>
                    <a:pt x="1905" y="5331"/>
                    <a:pt x="2393" y="4938"/>
                    <a:pt x="2393" y="4162"/>
                  </a:cubicBezTo>
                  <a:cubicBezTo>
                    <a:pt x="2393" y="3383"/>
                    <a:pt x="1905" y="2993"/>
                    <a:pt x="1546" y="2705"/>
                  </a:cubicBezTo>
                  <a:cubicBezTo>
                    <a:pt x="1208" y="2435"/>
                    <a:pt x="1118" y="2333"/>
                    <a:pt x="1118" y="2121"/>
                  </a:cubicBezTo>
                  <a:cubicBezTo>
                    <a:pt x="1118" y="1909"/>
                    <a:pt x="1208" y="1805"/>
                    <a:pt x="1548" y="1535"/>
                  </a:cubicBezTo>
                  <a:cubicBezTo>
                    <a:pt x="1905" y="1249"/>
                    <a:pt x="2393" y="857"/>
                    <a:pt x="2393" y="80"/>
                  </a:cubicBezTo>
                  <a:lnTo>
                    <a:pt x="23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83"/>
            <p:cNvSpPr/>
            <p:nvPr/>
          </p:nvSpPr>
          <p:spPr>
            <a:xfrm>
              <a:off x="1536550" y="614075"/>
              <a:ext cx="51550" cy="26400"/>
            </a:xfrm>
            <a:custGeom>
              <a:rect b="b" l="l" r="r" t="t"/>
              <a:pathLst>
                <a:path extrusionOk="0" h="1056" w="2062">
                  <a:moveTo>
                    <a:pt x="1534" y="0"/>
                  </a:moveTo>
                  <a:lnTo>
                    <a:pt x="521" y="10"/>
                  </a:lnTo>
                  <a:cubicBezTo>
                    <a:pt x="300" y="11"/>
                    <a:pt x="110" y="152"/>
                    <a:pt x="38" y="348"/>
                  </a:cubicBezTo>
                  <a:cubicBezTo>
                    <a:pt x="13" y="408"/>
                    <a:pt x="0" y="472"/>
                    <a:pt x="2" y="539"/>
                  </a:cubicBezTo>
                  <a:cubicBezTo>
                    <a:pt x="3" y="772"/>
                    <a:pt x="158" y="968"/>
                    <a:pt x="370" y="1033"/>
                  </a:cubicBezTo>
                  <a:cubicBezTo>
                    <a:pt x="420" y="1049"/>
                    <a:pt x="474" y="1056"/>
                    <a:pt x="529" y="1056"/>
                  </a:cubicBezTo>
                  <a:lnTo>
                    <a:pt x="1542" y="1045"/>
                  </a:lnTo>
                  <a:cubicBezTo>
                    <a:pt x="1734" y="1044"/>
                    <a:pt x="1900" y="939"/>
                    <a:pt x="1989" y="786"/>
                  </a:cubicBezTo>
                  <a:cubicBezTo>
                    <a:pt x="2035" y="708"/>
                    <a:pt x="2061" y="616"/>
                    <a:pt x="2061" y="519"/>
                  </a:cubicBezTo>
                  <a:cubicBezTo>
                    <a:pt x="2059" y="286"/>
                    <a:pt x="1904" y="89"/>
                    <a:pt x="1693" y="24"/>
                  </a:cubicBezTo>
                  <a:cubicBezTo>
                    <a:pt x="1643" y="8"/>
                    <a:pt x="1589" y="0"/>
                    <a:pt x="15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83"/>
            <p:cNvSpPr/>
            <p:nvPr/>
          </p:nvSpPr>
          <p:spPr>
            <a:xfrm>
              <a:off x="1534550" y="612150"/>
              <a:ext cx="55450" cy="30350"/>
            </a:xfrm>
            <a:custGeom>
              <a:rect b="b" l="l" r="r" t="t"/>
              <a:pathLst>
                <a:path extrusionOk="0" h="1214" w="2218">
                  <a:moveTo>
                    <a:pt x="1620" y="156"/>
                  </a:moveTo>
                  <a:cubicBezTo>
                    <a:pt x="1663" y="156"/>
                    <a:pt x="1706" y="163"/>
                    <a:pt x="1749" y="175"/>
                  </a:cubicBezTo>
                  <a:cubicBezTo>
                    <a:pt x="1933" y="232"/>
                    <a:pt x="2058" y="400"/>
                    <a:pt x="2061" y="595"/>
                  </a:cubicBezTo>
                  <a:cubicBezTo>
                    <a:pt x="2062" y="675"/>
                    <a:pt x="2041" y="753"/>
                    <a:pt x="2001" y="821"/>
                  </a:cubicBezTo>
                  <a:cubicBezTo>
                    <a:pt x="1922" y="956"/>
                    <a:pt x="1777" y="1041"/>
                    <a:pt x="1621" y="1042"/>
                  </a:cubicBezTo>
                  <a:lnTo>
                    <a:pt x="608" y="1053"/>
                  </a:lnTo>
                  <a:cubicBezTo>
                    <a:pt x="562" y="1053"/>
                    <a:pt x="518" y="1047"/>
                    <a:pt x="473" y="1033"/>
                  </a:cubicBezTo>
                  <a:cubicBezTo>
                    <a:pt x="288" y="976"/>
                    <a:pt x="162" y="809"/>
                    <a:pt x="161" y="615"/>
                  </a:cubicBezTo>
                  <a:cubicBezTo>
                    <a:pt x="160" y="559"/>
                    <a:pt x="171" y="504"/>
                    <a:pt x="190" y="452"/>
                  </a:cubicBezTo>
                  <a:cubicBezTo>
                    <a:pt x="253" y="284"/>
                    <a:pt x="417" y="167"/>
                    <a:pt x="599" y="166"/>
                  </a:cubicBezTo>
                  <a:lnTo>
                    <a:pt x="1612" y="156"/>
                  </a:lnTo>
                  <a:close/>
                  <a:moveTo>
                    <a:pt x="1618" y="0"/>
                  </a:moveTo>
                  <a:cubicBezTo>
                    <a:pt x="1615" y="0"/>
                    <a:pt x="1612" y="0"/>
                    <a:pt x="1609" y="0"/>
                  </a:cubicBezTo>
                  <a:lnTo>
                    <a:pt x="597" y="10"/>
                  </a:lnTo>
                  <a:cubicBezTo>
                    <a:pt x="349" y="12"/>
                    <a:pt x="126" y="170"/>
                    <a:pt x="41" y="399"/>
                  </a:cubicBezTo>
                  <a:cubicBezTo>
                    <a:pt x="14" y="470"/>
                    <a:pt x="0" y="544"/>
                    <a:pt x="1" y="618"/>
                  </a:cubicBezTo>
                  <a:cubicBezTo>
                    <a:pt x="4" y="880"/>
                    <a:pt x="175" y="1109"/>
                    <a:pt x="425" y="1187"/>
                  </a:cubicBezTo>
                  <a:cubicBezTo>
                    <a:pt x="482" y="1204"/>
                    <a:pt x="541" y="1213"/>
                    <a:pt x="600" y="1213"/>
                  </a:cubicBezTo>
                  <a:cubicBezTo>
                    <a:pt x="603" y="1213"/>
                    <a:pt x="607" y="1213"/>
                    <a:pt x="608" y="1214"/>
                  </a:cubicBezTo>
                  <a:lnTo>
                    <a:pt x="1620" y="1204"/>
                  </a:lnTo>
                  <a:cubicBezTo>
                    <a:pt x="1832" y="1201"/>
                    <a:pt x="2028" y="1087"/>
                    <a:pt x="2135" y="904"/>
                  </a:cubicBezTo>
                  <a:cubicBezTo>
                    <a:pt x="2189" y="811"/>
                    <a:pt x="2218" y="705"/>
                    <a:pt x="2217" y="596"/>
                  </a:cubicBezTo>
                  <a:cubicBezTo>
                    <a:pt x="2214" y="333"/>
                    <a:pt x="2043" y="104"/>
                    <a:pt x="1793" y="26"/>
                  </a:cubicBezTo>
                  <a:cubicBezTo>
                    <a:pt x="1737" y="9"/>
                    <a:pt x="1678" y="0"/>
                    <a:pt x="16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83"/>
            <p:cNvSpPr/>
            <p:nvPr/>
          </p:nvSpPr>
          <p:spPr>
            <a:xfrm>
              <a:off x="1537425" y="614025"/>
              <a:ext cx="50675" cy="19675"/>
            </a:xfrm>
            <a:custGeom>
              <a:rect b="b" l="l" r="r" t="t"/>
              <a:pathLst>
                <a:path extrusionOk="0" h="787" w="2027">
                  <a:moveTo>
                    <a:pt x="1499" y="1"/>
                  </a:moveTo>
                  <a:lnTo>
                    <a:pt x="486" y="11"/>
                  </a:lnTo>
                  <a:cubicBezTo>
                    <a:pt x="262" y="14"/>
                    <a:pt x="73" y="154"/>
                    <a:pt x="1" y="350"/>
                  </a:cubicBezTo>
                  <a:lnTo>
                    <a:pt x="40" y="270"/>
                  </a:lnTo>
                  <a:lnTo>
                    <a:pt x="1954" y="787"/>
                  </a:lnTo>
                  <a:cubicBezTo>
                    <a:pt x="2000" y="709"/>
                    <a:pt x="2026" y="616"/>
                    <a:pt x="2026" y="520"/>
                  </a:cubicBezTo>
                  <a:cubicBezTo>
                    <a:pt x="2024" y="287"/>
                    <a:pt x="1869" y="90"/>
                    <a:pt x="1658" y="24"/>
                  </a:cubicBezTo>
                  <a:cubicBezTo>
                    <a:pt x="1608" y="8"/>
                    <a:pt x="1554" y="1"/>
                    <a:pt x="14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83"/>
            <p:cNvSpPr/>
            <p:nvPr/>
          </p:nvSpPr>
          <p:spPr>
            <a:xfrm>
              <a:off x="1455050" y="451675"/>
              <a:ext cx="202900" cy="172375"/>
            </a:xfrm>
            <a:custGeom>
              <a:rect b="b" l="l" r="r" t="t"/>
              <a:pathLst>
                <a:path extrusionOk="0" h="6895" w="8116">
                  <a:moveTo>
                    <a:pt x="5268" y="1"/>
                  </a:moveTo>
                  <a:cubicBezTo>
                    <a:pt x="4864" y="1"/>
                    <a:pt x="4511" y="304"/>
                    <a:pt x="4465" y="720"/>
                  </a:cubicBezTo>
                  <a:lnTo>
                    <a:pt x="4321" y="2017"/>
                  </a:lnTo>
                  <a:cubicBezTo>
                    <a:pt x="4294" y="2016"/>
                    <a:pt x="4267" y="2016"/>
                    <a:pt x="4240" y="2016"/>
                  </a:cubicBezTo>
                  <a:cubicBezTo>
                    <a:pt x="4069" y="2016"/>
                    <a:pt x="3902" y="2033"/>
                    <a:pt x="3739" y="2068"/>
                  </a:cubicBezTo>
                  <a:lnTo>
                    <a:pt x="3301" y="881"/>
                  </a:lnTo>
                  <a:cubicBezTo>
                    <a:pt x="3180" y="553"/>
                    <a:pt x="2870" y="353"/>
                    <a:pt x="2542" y="353"/>
                  </a:cubicBezTo>
                  <a:cubicBezTo>
                    <a:pt x="2434" y="353"/>
                    <a:pt x="2325" y="374"/>
                    <a:pt x="2219" y="421"/>
                  </a:cubicBezTo>
                  <a:cubicBezTo>
                    <a:pt x="1792" y="608"/>
                    <a:pt x="1610" y="1117"/>
                    <a:pt x="1824" y="1533"/>
                  </a:cubicBezTo>
                  <a:lnTo>
                    <a:pt x="2467" y="2782"/>
                  </a:lnTo>
                  <a:cubicBezTo>
                    <a:pt x="2375" y="2879"/>
                    <a:pt x="2290" y="2985"/>
                    <a:pt x="2214" y="3099"/>
                  </a:cubicBezTo>
                  <a:lnTo>
                    <a:pt x="1419" y="2504"/>
                  </a:lnTo>
                  <a:cubicBezTo>
                    <a:pt x="1273" y="2395"/>
                    <a:pt x="1103" y="2342"/>
                    <a:pt x="934" y="2342"/>
                  </a:cubicBezTo>
                  <a:cubicBezTo>
                    <a:pt x="673" y="2342"/>
                    <a:pt x="415" y="2469"/>
                    <a:pt x="259" y="2706"/>
                  </a:cubicBezTo>
                  <a:cubicBezTo>
                    <a:pt x="0" y="3096"/>
                    <a:pt x="125" y="3621"/>
                    <a:pt x="530" y="3853"/>
                  </a:cubicBezTo>
                  <a:lnTo>
                    <a:pt x="1804" y="4584"/>
                  </a:lnTo>
                  <a:cubicBezTo>
                    <a:pt x="1862" y="5694"/>
                    <a:pt x="2676" y="6656"/>
                    <a:pt x="3816" y="6857"/>
                  </a:cubicBezTo>
                  <a:cubicBezTo>
                    <a:pt x="3960" y="6882"/>
                    <a:pt x="4102" y="6894"/>
                    <a:pt x="4243" y="6894"/>
                  </a:cubicBezTo>
                  <a:cubicBezTo>
                    <a:pt x="5404" y="6894"/>
                    <a:pt x="6433" y="6062"/>
                    <a:pt x="6642" y="4879"/>
                  </a:cubicBezTo>
                  <a:lnTo>
                    <a:pt x="7686" y="3930"/>
                  </a:lnTo>
                  <a:cubicBezTo>
                    <a:pt x="8042" y="3549"/>
                    <a:pt x="8116" y="3018"/>
                    <a:pt x="7829" y="2725"/>
                  </a:cubicBezTo>
                  <a:cubicBezTo>
                    <a:pt x="7706" y="2599"/>
                    <a:pt x="7539" y="2540"/>
                    <a:pt x="7357" y="2540"/>
                  </a:cubicBezTo>
                  <a:cubicBezTo>
                    <a:pt x="7063" y="2540"/>
                    <a:pt x="6731" y="2696"/>
                    <a:pt x="6491" y="2981"/>
                  </a:cubicBezTo>
                  <a:lnTo>
                    <a:pt x="6322" y="3185"/>
                  </a:lnTo>
                  <a:cubicBezTo>
                    <a:pt x="6159" y="2920"/>
                    <a:pt x="5949" y="2687"/>
                    <a:pt x="5698" y="2500"/>
                  </a:cubicBezTo>
                  <a:lnTo>
                    <a:pt x="6057" y="997"/>
                  </a:lnTo>
                  <a:cubicBezTo>
                    <a:pt x="6163" y="543"/>
                    <a:pt x="5868" y="94"/>
                    <a:pt x="5409" y="13"/>
                  </a:cubicBezTo>
                  <a:cubicBezTo>
                    <a:pt x="5362" y="5"/>
                    <a:pt x="5314" y="1"/>
                    <a:pt x="52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83"/>
            <p:cNvSpPr/>
            <p:nvPr/>
          </p:nvSpPr>
          <p:spPr>
            <a:xfrm>
              <a:off x="1455325" y="449725"/>
              <a:ext cx="204675" cy="176325"/>
            </a:xfrm>
            <a:custGeom>
              <a:rect b="b" l="l" r="r" t="t"/>
              <a:pathLst>
                <a:path extrusionOk="0" h="7053" w="8187">
                  <a:moveTo>
                    <a:pt x="5259" y="156"/>
                  </a:moveTo>
                  <a:cubicBezTo>
                    <a:pt x="5302" y="156"/>
                    <a:pt x="5344" y="159"/>
                    <a:pt x="5387" y="167"/>
                  </a:cubicBezTo>
                  <a:cubicBezTo>
                    <a:pt x="5586" y="203"/>
                    <a:pt x="5758" y="316"/>
                    <a:pt x="5870" y="485"/>
                  </a:cubicBezTo>
                  <a:cubicBezTo>
                    <a:pt x="5981" y="654"/>
                    <a:pt x="6017" y="857"/>
                    <a:pt x="5970" y="1055"/>
                  </a:cubicBezTo>
                  <a:lnTo>
                    <a:pt x="5601" y="2608"/>
                  </a:lnTo>
                  <a:lnTo>
                    <a:pt x="5643" y="2639"/>
                  </a:lnTo>
                  <a:cubicBezTo>
                    <a:pt x="5885" y="2820"/>
                    <a:pt x="6087" y="3044"/>
                    <a:pt x="6245" y="3301"/>
                  </a:cubicBezTo>
                  <a:lnTo>
                    <a:pt x="6303" y="3397"/>
                  </a:lnTo>
                  <a:lnTo>
                    <a:pt x="6543" y="3108"/>
                  </a:lnTo>
                  <a:cubicBezTo>
                    <a:pt x="6749" y="2862"/>
                    <a:pt x="7039" y="2707"/>
                    <a:pt x="7316" y="2697"/>
                  </a:cubicBezTo>
                  <a:cubicBezTo>
                    <a:pt x="7325" y="2696"/>
                    <a:pt x="7334" y="2696"/>
                    <a:pt x="7344" y="2696"/>
                  </a:cubicBezTo>
                  <a:cubicBezTo>
                    <a:pt x="7514" y="2696"/>
                    <a:pt x="7658" y="2751"/>
                    <a:pt x="7763" y="2858"/>
                  </a:cubicBezTo>
                  <a:cubicBezTo>
                    <a:pt x="8015" y="3114"/>
                    <a:pt x="7953" y="3597"/>
                    <a:pt x="7623" y="3949"/>
                  </a:cubicBezTo>
                  <a:lnTo>
                    <a:pt x="6558" y="4915"/>
                  </a:lnTo>
                  <a:lnTo>
                    <a:pt x="6553" y="4942"/>
                  </a:lnTo>
                  <a:cubicBezTo>
                    <a:pt x="6444" y="5564"/>
                    <a:pt x="6099" y="6105"/>
                    <a:pt x="5583" y="6466"/>
                  </a:cubicBezTo>
                  <a:cubicBezTo>
                    <a:pt x="5182" y="6747"/>
                    <a:pt x="4715" y="6893"/>
                    <a:pt x="4236" y="6893"/>
                  </a:cubicBezTo>
                  <a:cubicBezTo>
                    <a:pt x="4098" y="6893"/>
                    <a:pt x="3959" y="6881"/>
                    <a:pt x="3820" y="6857"/>
                  </a:cubicBezTo>
                  <a:cubicBezTo>
                    <a:pt x="2732" y="6664"/>
                    <a:pt x="1931" y="5761"/>
                    <a:pt x="1874" y="4658"/>
                  </a:cubicBezTo>
                  <a:lnTo>
                    <a:pt x="1871" y="4615"/>
                  </a:lnTo>
                  <a:lnTo>
                    <a:pt x="560" y="3863"/>
                  </a:lnTo>
                  <a:cubicBezTo>
                    <a:pt x="383" y="3762"/>
                    <a:pt x="259" y="3597"/>
                    <a:pt x="213" y="3398"/>
                  </a:cubicBezTo>
                  <a:cubicBezTo>
                    <a:pt x="166" y="3201"/>
                    <a:pt x="202" y="2998"/>
                    <a:pt x="314" y="2827"/>
                  </a:cubicBezTo>
                  <a:cubicBezTo>
                    <a:pt x="426" y="2657"/>
                    <a:pt x="597" y="2546"/>
                    <a:pt x="800" y="2505"/>
                  </a:cubicBezTo>
                  <a:cubicBezTo>
                    <a:pt x="842" y="2498"/>
                    <a:pt x="885" y="2494"/>
                    <a:pt x="927" y="2494"/>
                  </a:cubicBezTo>
                  <a:cubicBezTo>
                    <a:pt x="1084" y="2494"/>
                    <a:pt x="1234" y="2545"/>
                    <a:pt x="1362" y="2640"/>
                  </a:cubicBezTo>
                  <a:lnTo>
                    <a:pt x="2223" y="3286"/>
                  </a:lnTo>
                  <a:lnTo>
                    <a:pt x="2270" y="3217"/>
                  </a:lnTo>
                  <a:cubicBezTo>
                    <a:pt x="2344" y="3108"/>
                    <a:pt x="2426" y="3005"/>
                    <a:pt x="2515" y="2911"/>
                  </a:cubicBezTo>
                  <a:lnTo>
                    <a:pt x="2555" y="2870"/>
                  </a:lnTo>
                  <a:lnTo>
                    <a:pt x="1886" y="1571"/>
                  </a:lnTo>
                  <a:cubicBezTo>
                    <a:pt x="1792" y="1391"/>
                    <a:pt x="1778" y="1185"/>
                    <a:pt x="1847" y="993"/>
                  </a:cubicBezTo>
                  <a:cubicBezTo>
                    <a:pt x="1915" y="802"/>
                    <a:pt x="2055" y="651"/>
                    <a:pt x="2242" y="570"/>
                  </a:cubicBezTo>
                  <a:cubicBezTo>
                    <a:pt x="2336" y="529"/>
                    <a:pt x="2435" y="509"/>
                    <a:pt x="2534" y="509"/>
                  </a:cubicBezTo>
                  <a:cubicBezTo>
                    <a:pt x="2631" y="509"/>
                    <a:pt x="2728" y="528"/>
                    <a:pt x="2820" y="567"/>
                  </a:cubicBezTo>
                  <a:cubicBezTo>
                    <a:pt x="3007" y="646"/>
                    <a:pt x="3148" y="795"/>
                    <a:pt x="3219" y="986"/>
                  </a:cubicBezTo>
                  <a:lnTo>
                    <a:pt x="3679" y="2235"/>
                  </a:lnTo>
                  <a:lnTo>
                    <a:pt x="3747" y="2221"/>
                  </a:lnTo>
                  <a:cubicBezTo>
                    <a:pt x="3907" y="2187"/>
                    <a:pt x="4071" y="2170"/>
                    <a:pt x="4233" y="2170"/>
                  </a:cubicBezTo>
                  <a:cubicBezTo>
                    <a:pt x="4259" y="2170"/>
                    <a:pt x="4285" y="2171"/>
                    <a:pt x="4310" y="2172"/>
                  </a:cubicBezTo>
                  <a:lnTo>
                    <a:pt x="4383" y="2174"/>
                  </a:lnTo>
                  <a:lnTo>
                    <a:pt x="4535" y="805"/>
                  </a:lnTo>
                  <a:cubicBezTo>
                    <a:pt x="4558" y="603"/>
                    <a:pt x="4659" y="425"/>
                    <a:pt x="4823" y="302"/>
                  </a:cubicBezTo>
                  <a:cubicBezTo>
                    <a:pt x="4951" y="206"/>
                    <a:pt x="5103" y="156"/>
                    <a:pt x="5259" y="156"/>
                  </a:cubicBezTo>
                  <a:close/>
                  <a:moveTo>
                    <a:pt x="5254" y="0"/>
                  </a:moveTo>
                  <a:cubicBezTo>
                    <a:pt x="5065" y="0"/>
                    <a:pt x="4880" y="62"/>
                    <a:pt x="4724" y="177"/>
                  </a:cubicBezTo>
                  <a:cubicBezTo>
                    <a:pt x="4525" y="327"/>
                    <a:pt x="4401" y="544"/>
                    <a:pt x="4374" y="791"/>
                  </a:cubicBezTo>
                  <a:lnTo>
                    <a:pt x="4238" y="2016"/>
                  </a:lnTo>
                  <a:cubicBezTo>
                    <a:pt x="4079" y="2016"/>
                    <a:pt x="3929" y="2028"/>
                    <a:pt x="3777" y="2056"/>
                  </a:cubicBezTo>
                  <a:lnTo>
                    <a:pt x="3362" y="934"/>
                  </a:lnTo>
                  <a:cubicBezTo>
                    <a:pt x="3278" y="702"/>
                    <a:pt x="3106" y="521"/>
                    <a:pt x="2878" y="425"/>
                  </a:cubicBezTo>
                  <a:cubicBezTo>
                    <a:pt x="2765" y="376"/>
                    <a:pt x="2647" y="352"/>
                    <a:pt x="2528" y="352"/>
                  </a:cubicBezTo>
                  <a:cubicBezTo>
                    <a:pt x="2408" y="352"/>
                    <a:pt x="2288" y="377"/>
                    <a:pt x="2175" y="427"/>
                  </a:cubicBezTo>
                  <a:cubicBezTo>
                    <a:pt x="1948" y="526"/>
                    <a:pt x="1777" y="708"/>
                    <a:pt x="1693" y="942"/>
                  </a:cubicBezTo>
                  <a:cubicBezTo>
                    <a:pt x="1610" y="1176"/>
                    <a:pt x="1627" y="1426"/>
                    <a:pt x="1740" y="1647"/>
                  </a:cubicBezTo>
                  <a:lnTo>
                    <a:pt x="2359" y="2847"/>
                  </a:lnTo>
                  <a:cubicBezTo>
                    <a:pt x="2296" y="2916"/>
                    <a:pt x="2238" y="2989"/>
                    <a:pt x="2183" y="3065"/>
                  </a:cubicBezTo>
                  <a:lnTo>
                    <a:pt x="1454" y="2520"/>
                  </a:lnTo>
                  <a:cubicBezTo>
                    <a:pt x="1298" y="2403"/>
                    <a:pt x="1115" y="2342"/>
                    <a:pt x="925" y="2342"/>
                  </a:cubicBezTo>
                  <a:cubicBezTo>
                    <a:pt x="873" y="2342"/>
                    <a:pt x="822" y="2347"/>
                    <a:pt x="770" y="2356"/>
                  </a:cubicBezTo>
                  <a:cubicBezTo>
                    <a:pt x="527" y="2397"/>
                    <a:pt x="317" y="2534"/>
                    <a:pt x="181" y="2740"/>
                  </a:cubicBezTo>
                  <a:cubicBezTo>
                    <a:pt x="45" y="2947"/>
                    <a:pt x="0" y="3194"/>
                    <a:pt x="58" y="3435"/>
                  </a:cubicBezTo>
                  <a:cubicBezTo>
                    <a:pt x="115" y="3678"/>
                    <a:pt x="264" y="3877"/>
                    <a:pt x="481" y="4001"/>
                  </a:cubicBezTo>
                  <a:lnTo>
                    <a:pt x="1717" y="4710"/>
                  </a:lnTo>
                  <a:cubicBezTo>
                    <a:pt x="1797" y="5867"/>
                    <a:pt x="2644" y="6811"/>
                    <a:pt x="3792" y="7014"/>
                  </a:cubicBezTo>
                  <a:cubicBezTo>
                    <a:pt x="3939" y="7040"/>
                    <a:pt x="4088" y="7052"/>
                    <a:pt x="4234" y="7052"/>
                  </a:cubicBezTo>
                  <a:cubicBezTo>
                    <a:pt x="4747" y="7052"/>
                    <a:pt x="5246" y="6895"/>
                    <a:pt x="5674" y="6595"/>
                  </a:cubicBezTo>
                  <a:cubicBezTo>
                    <a:pt x="6217" y="6214"/>
                    <a:pt x="6582" y="5646"/>
                    <a:pt x="6704" y="4995"/>
                  </a:cubicBezTo>
                  <a:lnTo>
                    <a:pt x="7735" y="4060"/>
                  </a:lnTo>
                  <a:cubicBezTo>
                    <a:pt x="8125" y="3640"/>
                    <a:pt x="8187" y="3063"/>
                    <a:pt x="7875" y="2745"/>
                  </a:cubicBezTo>
                  <a:cubicBezTo>
                    <a:pt x="7741" y="2610"/>
                    <a:pt x="7552" y="2537"/>
                    <a:pt x="7339" y="2537"/>
                  </a:cubicBezTo>
                  <a:cubicBezTo>
                    <a:pt x="7329" y="2537"/>
                    <a:pt x="7319" y="2537"/>
                    <a:pt x="7309" y="2538"/>
                  </a:cubicBezTo>
                  <a:cubicBezTo>
                    <a:pt x="6987" y="2551"/>
                    <a:pt x="6655" y="2726"/>
                    <a:pt x="6420" y="3006"/>
                  </a:cubicBezTo>
                  <a:lnTo>
                    <a:pt x="6318" y="3128"/>
                  </a:lnTo>
                  <a:cubicBezTo>
                    <a:pt x="6168" y="2905"/>
                    <a:pt x="5987" y="2711"/>
                    <a:pt x="5776" y="2546"/>
                  </a:cubicBezTo>
                  <a:lnTo>
                    <a:pt x="6120" y="1093"/>
                  </a:lnTo>
                  <a:cubicBezTo>
                    <a:pt x="6177" y="853"/>
                    <a:pt x="6134" y="608"/>
                    <a:pt x="5997" y="401"/>
                  </a:cubicBezTo>
                  <a:cubicBezTo>
                    <a:pt x="5862" y="194"/>
                    <a:pt x="5653" y="57"/>
                    <a:pt x="5410" y="14"/>
                  </a:cubicBezTo>
                  <a:cubicBezTo>
                    <a:pt x="5358" y="5"/>
                    <a:pt x="5305" y="0"/>
                    <a:pt x="52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83"/>
            <p:cNvSpPr/>
            <p:nvPr/>
          </p:nvSpPr>
          <p:spPr>
            <a:xfrm>
              <a:off x="1621075" y="573625"/>
              <a:ext cx="25" cy="25"/>
            </a:xfrm>
            <a:custGeom>
              <a:rect b="b" l="l" r="r" t="t"/>
              <a:pathLst>
                <a:path extrusionOk="0" h="1" w="1">
                  <a:moveTo>
                    <a:pt x="1" y="1"/>
                  </a:moveTo>
                  <a:close/>
                </a:path>
              </a:pathLst>
            </a:custGeom>
            <a:solidFill>
              <a:srgbClr val="FFFFFF"/>
            </a:solidFill>
            <a:ln cap="flat" cmpd="sng" w="350">
              <a:solidFill>
                <a:schemeClr val="dk2"/>
              </a:solidFill>
              <a:prstDash val="solid"/>
              <a:miter lim="103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83"/>
            <p:cNvSpPr/>
            <p:nvPr/>
          </p:nvSpPr>
          <p:spPr>
            <a:xfrm>
              <a:off x="1544275" y="531275"/>
              <a:ext cx="68825" cy="51250"/>
            </a:xfrm>
            <a:custGeom>
              <a:rect b="b" l="l" r="r" t="t"/>
              <a:pathLst>
                <a:path extrusionOk="0" h="2050" w="2753">
                  <a:moveTo>
                    <a:pt x="2753" y="1"/>
                  </a:moveTo>
                  <a:lnTo>
                    <a:pt x="2131" y="505"/>
                  </a:lnTo>
                  <a:lnTo>
                    <a:pt x="2131" y="505"/>
                  </a:lnTo>
                  <a:cubicBezTo>
                    <a:pt x="2238" y="559"/>
                    <a:pt x="2301" y="605"/>
                    <a:pt x="2301" y="605"/>
                  </a:cubicBezTo>
                  <a:lnTo>
                    <a:pt x="2753" y="1"/>
                  </a:lnTo>
                  <a:close/>
                  <a:moveTo>
                    <a:pt x="1478" y="339"/>
                  </a:moveTo>
                  <a:cubicBezTo>
                    <a:pt x="1239" y="339"/>
                    <a:pt x="976" y="411"/>
                    <a:pt x="727" y="631"/>
                  </a:cubicBezTo>
                  <a:cubicBezTo>
                    <a:pt x="1" y="1270"/>
                    <a:pt x="227" y="2049"/>
                    <a:pt x="227" y="2049"/>
                  </a:cubicBezTo>
                  <a:lnTo>
                    <a:pt x="2131" y="505"/>
                  </a:lnTo>
                  <a:lnTo>
                    <a:pt x="2131" y="505"/>
                  </a:lnTo>
                  <a:cubicBezTo>
                    <a:pt x="1981" y="430"/>
                    <a:pt x="1745" y="339"/>
                    <a:pt x="1478" y="33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83"/>
            <p:cNvSpPr/>
            <p:nvPr/>
          </p:nvSpPr>
          <p:spPr>
            <a:xfrm>
              <a:off x="1542200" y="530100"/>
              <a:ext cx="72500" cy="52925"/>
            </a:xfrm>
            <a:custGeom>
              <a:rect b="b" l="l" r="r" t="t"/>
              <a:pathLst>
                <a:path extrusionOk="0" h="2117" w="2900">
                  <a:moveTo>
                    <a:pt x="2771" y="0"/>
                  </a:moveTo>
                  <a:lnTo>
                    <a:pt x="2363" y="544"/>
                  </a:lnTo>
                  <a:cubicBezTo>
                    <a:pt x="2232" y="466"/>
                    <a:pt x="1920" y="308"/>
                    <a:pt x="1554" y="308"/>
                  </a:cubicBezTo>
                  <a:cubicBezTo>
                    <a:pt x="1300" y="308"/>
                    <a:pt x="1020" y="384"/>
                    <a:pt x="755" y="616"/>
                  </a:cubicBezTo>
                  <a:cubicBezTo>
                    <a:pt x="1" y="1280"/>
                    <a:pt x="222" y="2082"/>
                    <a:pt x="233" y="2116"/>
                  </a:cubicBezTo>
                  <a:lnTo>
                    <a:pt x="385" y="2073"/>
                  </a:lnTo>
                  <a:cubicBezTo>
                    <a:pt x="377" y="2043"/>
                    <a:pt x="184" y="1332"/>
                    <a:pt x="862" y="736"/>
                  </a:cubicBezTo>
                  <a:cubicBezTo>
                    <a:pt x="1095" y="531"/>
                    <a:pt x="1340" y="463"/>
                    <a:pt x="1563" y="463"/>
                  </a:cubicBezTo>
                  <a:cubicBezTo>
                    <a:pt x="1979" y="463"/>
                    <a:pt x="2315" y="700"/>
                    <a:pt x="2336" y="715"/>
                  </a:cubicBezTo>
                  <a:lnTo>
                    <a:pt x="2400" y="761"/>
                  </a:lnTo>
                  <a:lnTo>
                    <a:pt x="2899" y="95"/>
                  </a:lnTo>
                  <a:lnTo>
                    <a:pt x="277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83"/>
            <p:cNvSpPr/>
            <p:nvPr/>
          </p:nvSpPr>
          <p:spPr>
            <a:xfrm>
              <a:off x="2116425" y="574075"/>
              <a:ext cx="120175" cy="375025"/>
            </a:xfrm>
            <a:custGeom>
              <a:rect b="b" l="l" r="r" t="t"/>
              <a:pathLst>
                <a:path extrusionOk="0" h="15001" w="4807">
                  <a:moveTo>
                    <a:pt x="2573" y="1"/>
                  </a:moveTo>
                  <a:cubicBezTo>
                    <a:pt x="2573" y="741"/>
                    <a:pt x="3046" y="1120"/>
                    <a:pt x="3391" y="1395"/>
                  </a:cubicBezTo>
                  <a:cubicBezTo>
                    <a:pt x="3724" y="1660"/>
                    <a:pt x="3850" y="1786"/>
                    <a:pt x="3850" y="2042"/>
                  </a:cubicBezTo>
                  <a:cubicBezTo>
                    <a:pt x="3850" y="2297"/>
                    <a:pt x="3724" y="2422"/>
                    <a:pt x="3391" y="2689"/>
                  </a:cubicBezTo>
                  <a:cubicBezTo>
                    <a:pt x="3046" y="2965"/>
                    <a:pt x="2573" y="3344"/>
                    <a:pt x="2573" y="4083"/>
                  </a:cubicBezTo>
                  <a:cubicBezTo>
                    <a:pt x="2573" y="4822"/>
                    <a:pt x="3046" y="5201"/>
                    <a:pt x="3391" y="5476"/>
                  </a:cubicBezTo>
                  <a:cubicBezTo>
                    <a:pt x="3724" y="5741"/>
                    <a:pt x="3850" y="5867"/>
                    <a:pt x="3850" y="6124"/>
                  </a:cubicBezTo>
                  <a:cubicBezTo>
                    <a:pt x="3850" y="6380"/>
                    <a:pt x="3724" y="6504"/>
                    <a:pt x="3391" y="6770"/>
                  </a:cubicBezTo>
                  <a:cubicBezTo>
                    <a:pt x="3046" y="7046"/>
                    <a:pt x="2573" y="7424"/>
                    <a:pt x="2573" y="8164"/>
                  </a:cubicBezTo>
                  <a:cubicBezTo>
                    <a:pt x="2573" y="8903"/>
                    <a:pt x="3046" y="9282"/>
                    <a:pt x="3391" y="9558"/>
                  </a:cubicBezTo>
                  <a:cubicBezTo>
                    <a:pt x="3724" y="9825"/>
                    <a:pt x="3850" y="9949"/>
                    <a:pt x="3850" y="10206"/>
                  </a:cubicBezTo>
                  <a:cubicBezTo>
                    <a:pt x="3850" y="10463"/>
                    <a:pt x="3673" y="10723"/>
                    <a:pt x="3340" y="10989"/>
                  </a:cubicBezTo>
                  <a:cubicBezTo>
                    <a:pt x="2985" y="11274"/>
                    <a:pt x="2748" y="11483"/>
                    <a:pt x="2618" y="11928"/>
                  </a:cubicBezTo>
                  <a:cubicBezTo>
                    <a:pt x="2460" y="12471"/>
                    <a:pt x="2535" y="13093"/>
                    <a:pt x="2115" y="13532"/>
                  </a:cubicBezTo>
                  <a:cubicBezTo>
                    <a:pt x="1791" y="13871"/>
                    <a:pt x="1286" y="14041"/>
                    <a:pt x="611" y="14041"/>
                  </a:cubicBezTo>
                  <a:cubicBezTo>
                    <a:pt x="451" y="14041"/>
                    <a:pt x="281" y="14032"/>
                    <a:pt x="102" y="14013"/>
                  </a:cubicBezTo>
                  <a:lnTo>
                    <a:pt x="0" y="14966"/>
                  </a:lnTo>
                  <a:cubicBezTo>
                    <a:pt x="213" y="14988"/>
                    <a:pt x="419" y="15000"/>
                    <a:pt x="613" y="15000"/>
                  </a:cubicBezTo>
                  <a:cubicBezTo>
                    <a:pt x="1564" y="15000"/>
                    <a:pt x="2303" y="14727"/>
                    <a:pt x="2816" y="14186"/>
                  </a:cubicBezTo>
                  <a:cubicBezTo>
                    <a:pt x="3264" y="13713"/>
                    <a:pt x="3325" y="13109"/>
                    <a:pt x="3352" y="12463"/>
                  </a:cubicBezTo>
                  <a:cubicBezTo>
                    <a:pt x="3369" y="12061"/>
                    <a:pt x="3685" y="11844"/>
                    <a:pt x="3990" y="11601"/>
                  </a:cubicBezTo>
                  <a:cubicBezTo>
                    <a:pt x="4334" y="11324"/>
                    <a:pt x="4807" y="10947"/>
                    <a:pt x="4807" y="10206"/>
                  </a:cubicBezTo>
                  <a:cubicBezTo>
                    <a:pt x="4807" y="9466"/>
                    <a:pt x="4334" y="9087"/>
                    <a:pt x="3990" y="8811"/>
                  </a:cubicBezTo>
                  <a:cubicBezTo>
                    <a:pt x="3657" y="8546"/>
                    <a:pt x="3532" y="8421"/>
                    <a:pt x="3532" y="8164"/>
                  </a:cubicBezTo>
                  <a:cubicBezTo>
                    <a:pt x="3532" y="7908"/>
                    <a:pt x="3657" y="7784"/>
                    <a:pt x="3990" y="7518"/>
                  </a:cubicBezTo>
                  <a:cubicBezTo>
                    <a:pt x="4334" y="7242"/>
                    <a:pt x="4807" y="6864"/>
                    <a:pt x="4807" y="6124"/>
                  </a:cubicBezTo>
                  <a:cubicBezTo>
                    <a:pt x="4807" y="5383"/>
                    <a:pt x="4334" y="5005"/>
                    <a:pt x="3990" y="4729"/>
                  </a:cubicBezTo>
                  <a:cubicBezTo>
                    <a:pt x="3657" y="4463"/>
                    <a:pt x="3532" y="4338"/>
                    <a:pt x="3532" y="4083"/>
                  </a:cubicBezTo>
                  <a:cubicBezTo>
                    <a:pt x="3532" y="3827"/>
                    <a:pt x="3657" y="3700"/>
                    <a:pt x="3990" y="3435"/>
                  </a:cubicBezTo>
                  <a:cubicBezTo>
                    <a:pt x="4334" y="3160"/>
                    <a:pt x="4807" y="2783"/>
                    <a:pt x="4807" y="2042"/>
                  </a:cubicBezTo>
                  <a:cubicBezTo>
                    <a:pt x="4807" y="1302"/>
                    <a:pt x="4334" y="923"/>
                    <a:pt x="3990" y="648"/>
                  </a:cubicBezTo>
                  <a:cubicBezTo>
                    <a:pt x="3657" y="382"/>
                    <a:pt x="3532" y="257"/>
                    <a:pt x="35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83"/>
            <p:cNvSpPr/>
            <p:nvPr/>
          </p:nvSpPr>
          <p:spPr>
            <a:xfrm>
              <a:off x="2114175" y="572075"/>
              <a:ext cx="124450" cy="378975"/>
            </a:xfrm>
            <a:custGeom>
              <a:rect b="b" l="l" r="r" t="t"/>
              <a:pathLst>
                <a:path extrusionOk="0" h="15159" w="4978">
                  <a:moveTo>
                    <a:pt x="3544" y="155"/>
                  </a:moveTo>
                  <a:cubicBezTo>
                    <a:pt x="3571" y="407"/>
                    <a:pt x="3736" y="551"/>
                    <a:pt x="4029" y="786"/>
                  </a:cubicBezTo>
                  <a:cubicBezTo>
                    <a:pt x="4361" y="1051"/>
                    <a:pt x="4815" y="1415"/>
                    <a:pt x="4815" y="2116"/>
                  </a:cubicBezTo>
                  <a:cubicBezTo>
                    <a:pt x="4815" y="2818"/>
                    <a:pt x="4361" y="3183"/>
                    <a:pt x="4028" y="3450"/>
                  </a:cubicBezTo>
                  <a:cubicBezTo>
                    <a:pt x="3707" y="3707"/>
                    <a:pt x="3540" y="3855"/>
                    <a:pt x="3540" y="4159"/>
                  </a:cubicBezTo>
                  <a:cubicBezTo>
                    <a:pt x="3540" y="4461"/>
                    <a:pt x="3707" y="4611"/>
                    <a:pt x="4029" y="4868"/>
                  </a:cubicBezTo>
                  <a:cubicBezTo>
                    <a:pt x="4362" y="5134"/>
                    <a:pt x="4817" y="5498"/>
                    <a:pt x="4817" y="6200"/>
                  </a:cubicBezTo>
                  <a:cubicBezTo>
                    <a:pt x="4817" y="6901"/>
                    <a:pt x="4361" y="7266"/>
                    <a:pt x="4028" y="7532"/>
                  </a:cubicBezTo>
                  <a:cubicBezTo>
                    <a:pt x="3707" y="7790"/>
                    <a:pt x="3540" y="7937"/>
                    <a:pt x="3540" y="8242"/>
                  </a:cubicBezTo>
                  <a:cubicBezTo>
                    <a:pt x="3540" y="8545"/>
                    <a:pt x="3707" y="8694"/>
                    <a:pt x="4029" y="8951"/>
                  </a:cubicBezTo>
                  <a:cubicBezTo>
                    <a:pt x="4362" y="9218"/>
                    <a:pt x="4817" y="9581"/>
                    <a:pt x="4817" y="10284"/>
                  </a:cubicBezTo>
                  <a:cubicBezTo>
                    <a:pt x="4817" y="10985"/>
                    <a:pt x="4361" y="11350"/>
                    <a:pt x="4028" y="11616"/>
                  </a:cubicBezTo>
                  <a:lnTo>
                    <a:pt x="3955" y="11676"/>
                  </a:lnTo>
                  <a:cubicBezTo>
                    <a:pt x="3673" y="11900"/>
                    <a:pt x="3378" y="12133"/>
                    <a:pt x="3362" y="12538"/>
                  </a:cubicBezTo>
                  <a:cubicBezTo>
                    <a:pt x="3335" y="13185"/>
                    <a:pt x="3276" y="13756"/>
                    <a:pt x="2846" y="14211"/>
                  </a:cubicBezTo>
                  <a:cubicBezTo>
                    <a:pt x="2351" y="14734"/>
                    <a:pt x="1630" y="14999"/>
                    <a:pt x="702" y="14999"/>
                  </a:cubicBezTo>
                  <a:cubicBezTo>
                    <a:pt x="534" y="14999"/>
                    <a:pt x="357" y="14991"/>
                    <a:pt x="177" y="14973"/>
                  </a:cubicBezTo>
                  <a:lnTo>
                    <a:pt x="263" y="14178"/>
                  </a:lnTo>
                  <a:cubicBezTo>
                    <a:pt x="417" y="14192"/>
                    <a:pt x="564" y="14200"/>
                    <a:pt x="704" y="14200"/>
                  </a:cubicBezTo>
                  <a:cubicBezTo>
                    <a:pt x="1402" y="14200"/>
                    <a:pt x="1925" y="14021"/>
                    <a:pt x="2263" y="13666"/>
                  </a:cubicBezTo>
                  <a:cubicBezTo>
                    <a:pt x="2567" y="13347"/>
                    <a:pt x="2626" y="12944"/>
                    <a:pt x="2683" y="12554"/>
                  </a:cubicBezTo>
                  <a:cubicBezTo>
                    <a:pt x="2709" y="12378"/>
                    <a:pt x="2735" y="12196"/>
                    <a:pt x="2785" y="12029"/>
                  </a:cubicBezTo>
                  <a:cubicBezTo>
                    <a:pt x="2908" y="11604"/>
                    <a:pt x="3129" y="11411"/>
                    <a:pt x="3479" y="11128"/>
                  </a:cubicBezTo>
                  <a:cubicBezTo>
                    <a:pt x="3842" y="10837"/>
                    <a:pt x="4019" y="10561"/>
                    <a:pt x="4019" y="10284"/>
                  </a:cubicBezTo>
                  <a:cubicBezTo>
                    <a:pt x="4019" y="9979"/>
                    <a:pt x="3851" y="9831"/>
                    <a:pt x="3529" y="9573"/>
                  </a:cubicBezTo>
                  <a:cubicBezTo>
                    <a:pt x="3197" y="9307"/>
                    <a:pt x="2741" y="8943"/>
                    <a:pt x="2741" y="8242"/>
                  </a:cubicBezTo>
                  <a:cubicBezTo>
                    <a:pt x="2741" y="7540"/>
                    <a:pt x="3197" y="7176"/>
                    <a:pt x="3529" y="6908"/>
                  </a:cubicBezTo>
                  <a:cubicBezTo>
                    <a:pt x="3850" y="6652"/>
                    <a:pt x="4018" y="6503"/>
                    <a:pt x="4018" y="6200"/>
                  </a:cubicBezTo>
                  <a:cubicBezTo>
                    <a:pt x="4018" y="5895"/>
                    <a:pt x="3850" y="5748"/>
                    <a:pt x="3528" y="5490"/>
                  </a:cubicBezTo>
                  <a:cubicBezTo>
                    <a:pt x="3196" y="5224"/>
                    <a:pt x="2740" y="4860"/>
                    <a:pt x="2740" y="4159"/>
                  </a:cubicBezTo>
                  <a:cubicBezTo>
                    <a:pt x="2740" y="3457"/>
                    <a:pt x="3196" y="3092"/>
                    <a:pt x="3528" y="2826"/>
                  </a:cubicBezTo>
                  <a:cubicBezTo>
                    <a:pt x="3848" y="2569"/>
                    <a:pt x="4017" y="2421"/>
                    <a:pt x="4017" y="2116"/>
                  </a:cubicBezTo>
                  <a:cubicBezTo>
                    <a:pt x="4017" y="1813"/>
                    <a:pt x="3848" y="1664"/>
                    <a:pt x="3526" y="1408"/>
                  </a:cubicBezTo>
                  <a:cubicBezTo>
                    <a:pt x="3207" y="1151"/>
                    <a:pt x="2775" y="805"/>
                    <a:pt x="2741" y="155"/>
                  </a:cubicBezTo>
                  <a:close/>
                  <a:moveTo>
                    <a:pt x="2586" y="1"/>
                  </a:moveTo>
                  <a:lnTo>
                    <a:pt x="2586" y="80"/>
                  </a:lnTo>
                  <a:cubicBezTo>
                    <a:pt x="2586" y="857"/>
                    <a:pt x="3074" y="1249"/>
                    <a:pt x="3433" y="1536"/>
                  </a:cubicBezTo>
                  <a:cubicBezTo>
                    <a:pt x="3770" y="1805"/>
                    <a:pt x="3862" y="1909"/>
                    <a:pt x="3862" y="2121"/>
                  </a:cubicBezTo>
                  <a:cubicBezTo>
                    <a:pt x="3862" y="2333"/>
                    <a:pt x="3770" y="2435"/>
                    <a:pt x="3432" y="2707"/>
                  </a:cubicBezTo>
                  <a:cubicBezTo>
                    <a:pt x="3074" y="2993"/>
                    <a:pt x="2585" y="3383"/>
                    <a:pt x="2585" y="4162"/>
                  </a:cubicBezTo>
                  <a:cubicBezTo>
                    <a:pt x="2585" y="4938"/>
                    <a:pt x="3073" y="5331"/>
                    <a:pt x="3432" y="5618"/>
                  </a:cubicBezTo>
                  <a:cubicBezTo>
                    <a:pt x="3769" y="5887"/>
                    <a:pt x="3861" y="5991"/>
                    <a:pt x="3861" y="6202"/>
                  </a:cubicBezTo>
                  <a:cubicBezTo>
                    <a:pt x="3861" y="6414"/>
                    <a:pt x="3769" y="6517"/>
                    <a:pt x="3430" y="6788"/>
                  </a:cubicBezTo>
                  <a:cubicBezTo>
                    <a:pt x="3073" y="7074"/>
                    <a:pt x="2583" y="7464"/>
                    <a:pt x="2583" y="8243"/>
                  </a:cubicBezTo>
                  <a:cubicBezTo>
                    <a:pt x="2583" y="9021"/>
                    <a:pt x="3072" y="9412"/>
                    <a:pt x="3430" y="9699"/>
                  </a:cubicBezTo>
                  <a:cubicBezTo>
                    <a:pt x="3768" y="9969"/>
                    <a:pt x="3859" y="10073"/>
                    <a:pt x="3859" y="10285"/>
                  </a:cubicBezTo>
                  <a:cubicBezTo>
                    <a:pt x="3859" y="10508"/>
                    <a:pt x="3698" y="10752"/>
                    <a:pt x="3380" y="11006"/>
                  </a:cubicBezTo>
                  <a:cubicBezTo>
                    <a:pt x="3004" y="11308"/>
                    <a:pt x="2765" y="11525"/>
                    <a:pt x="2631" y="11985"/>
                  </a:cubicBezTo>
                  <a:cubicBezTo>
                    <a:pt x="2579" y="12164"/>
                    <a:pt x="2552" y="12351"/>
                    <a:pt x="2525" y="12531"/>
                  </a:cubicBezTo>
                  <a:cubicBezTo>
                    <a:pt x="2468" y="12914"/>
                    <a:pt x="2414" y="13276"/>
                    <a:pt x="2147" y="13557"/>
                  </a:cubicBezTo>
                  <a:cubicBezTo>
                    <a:pt x="1839" y="13880"/>
                    <a:pt x="1353" y="14042"/>
                    <a:pt x="699" y="14042"/>
                  </a:cubicBezTo>
                  <a:cubicBezTo>
                    <a:pt x="542" y="14042"/>
                    <a:pt x="376" y="14033"/>
                    <a:pt x="199" y="14014"/>
                  </a:cubicBezTo>
                  <a:lnTo>
                    <a:pt x="120" y="14005"/>
                  </a:lnTo>
                  <a:lnTo>
                    <a:pt x="1" y="15113"/>
                  </a:lnTo>
                  <a:lnTo>
                    <a:pt x="80" y="15123"/>
                  </a:lnTo>
                  <a:cubicBezTo>
                    <a:pt x="295" y="15146"/>
                    <a:pt x="504" y="15158"/>
                    <a:pt x="702" y="15158"/>
                  </a:cubicBezTo>
                  <a:cubicBezTo>
                    <a:pt x="1675" y="15158"/>
                    <a:pt x="2436" y="14876"/>
                    <a:pt x="2962" y="14318"/>
                  </a:cubicBezTo>
                  <a:cubicBezTo>
                    <a:pt x="3429" y="13825"/>
                    <a:pt x="3493" y="13198"/>
                    <a:pt x="3520" y="12544"/>
                  </a:cubicBezTo>
                  <a:cubicBezTo>
                    <a:pt x="3533" y="12213"/>
                    <a:pt x="3786" y="12011"/>
                    <a:pt x="4054" y="11800"/>
                  </a:cubicBezTo>
                  <a:lnTo>
                    <a:pt x="4129" y="11740"/>
                  </a:lnTo>
                  <a:cubicBezTo>
                    <a:pt x="4486" y="11454"/>
                    <a:pt x="4976" y="11063"/>
                    <a:pt x="4976" y="10285"/>
                  </a:cubicBezTo>
                  <a:cubicBezTo>
                    <a:pt x="4976" y="9506"/>
                    <a:pt x="4487" y="9115"/>
                    <a:pt x="4129" y="8828"/>
                  </a:cubicBezTo>
                  <a:cubicBezTo>
                    <a:pt x="3791" y="8559"/>
                    <a:pt x="3701" y="8455"/>
                    <a:pt x="3701" y="8243"/>
                  </a:cubicBezTo>
                  <a:cubicBezTo>
                    <a:pt x="3701" y="8031"/>
                    <a:pt x="3791" y="7929"/>
                    <a:pt x="4131" y="7657"/>
                  </a:cubicBezTo>
                  <a:cubicBezTo>
                    <a:pt x="4486" y="7371"/>
                    <a:pt x="4976" y="6979"/>
                    <a:pt x="4976" y="6202"/>
                  </a:cubicBezTo>
                  <a:cubicBezTo>
                    <a:pt x="4976" y="5424"/>
                    <a:pt x="4487" y="5033"/>
                    <a:pt x="4129" y="4746"/>
                  </a:cubicBezTo>
                  <a:cubicBezTo>
                    <a:pt x="3791" y="4476"/>
                    <a:pt x="3701" y="4373"/>
                    <a:pt x="3701" y="4162"/>
                  </a:cubicBezTo>
                  <a:cubicBezTo>
                    <a:pt x="3701" y="3949"/>
                    <a:pt x="3793" y="3846"/>
                    <a:pt x="4131" y="3576"/>
                  </a:cubicBezTo>
                  <a:cubicBezTo>
                    <a:pt x="4487" y="3290"/>
                    <a:pt x="4978" y="2899"/>
                    <a:pt x="4978" y="2121"/>
                  </a:cubicBezTo>
                  <a:cubicBezTo>
                    <a:pt x="4978" y="1342"/>
                    <a:pt x="4489" y="951"/>
                    <a:pt x="4131" y="665"/>
                  </a:cubicBezTo>
                  <a:cubicBezTo>
                    <a:pt x="3793" y="394"/>
                    <a:pt x="3702" y="292"/>
                    <a:pt x="3702" y="80"/>
                  </a:cubicBezTo>
                  <a:lnTo>
                    <a:pt x="370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83"/>
            <p:cNvSpPr/>
            <p:nvPr/>
          </p:nvSpPr>
          <p:spPr>
            <a:xfrm>
              <a:off x="2192900" y="614075"/>
              <a:ext cx="51550" cy="26400"/>
            </a:xfrm>
            <a:custGeom>
              <a:rect b="b" l="l" r="r" t="t"/>
              <a:pathLst>
                <a:path extrusionOk="0" h="1056" w="2062">
                  <a:moveTo>
                    <a:pt x="529" y="0"/>
                  </a:moveTo>
                  <a:cubicBezTo>
                    <a:pt x="473" y="0"/>
                    <a:pt x="420" y="8"/>
                    <a:pt x="369" y="24"/>
                  </a:cubicBezTo>
                  <a:cubicBezTo>
                    <a:pt x="158" y="89"/>
                    <a:pt x="3" y="286"/>
                    <a:pt x="1" y="519"/>
                  </a:cubicBezTo>
                  <a:cubicBezTo>
                    <a:pt x="1" y="616"/>
                    <a:pt x="27" y="708"/>
                    <a:pt x="73" y="786"/>
                  </a:cubicBezTo>
                  <a:cubicBezTo>
                    <a:pt x="162" y="939"/>
                    <a:pt x="328" y="1044"/>
                    <a:pt x="519" y="1045"/>
                  </a:cubicBezTo>
                  <a:lnTo>
                    <a:pt x="1533" y="1056"/>
                  </a:lnTo>
                  <a:cubicBezTo>
                    <a:pt x="1589" y="1056"/>
                    <a:pt x="1642" y="1049"/>
                    <a:pt x="1693" y="1033"/>
                  </a:cubicBezTo>
                  <a:cubicBezTo>
                    <a:pt x="1904" y="968"/>
                    <a:pt x="2059" y="772"/>
                    <a:pt x="2060" y="539"/>
                  </a:cubicBezTo>
                  <a:cubicBezTo>
                    <a:pt x="2062" y="472"/>
                    <a:pt x="2048" y="408"/>
                    <a:pt x="2024" y="348"/>
                  </a:cubicBezTo>
                  <a:cubicBezTo>
                    <a:pt x="1953" y="152"/>
                    <a:pt x="1762" y="11"/>
                    <a:pt x="1542" y="10"/>
                  </a:cubicBezTo>
                  <a:lnTo>
                    <a:pt x="5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83"/>
            <p:cNvSpPr/>
            <p:nvPr/>
          </p:nvSpPr>
          <p:spPr>
            <a:xfrm>
              <a:off x="2190875" y="612150"/>
              <a:ext cx="55525" cy="30325"/>
            </a:xfrm>
            <a:custGeom>
              <a:rect b="b" l="l" r="r" t="t"/>
              <a:pathLst>
                <a:path extrusionOk="0" h="1213" w="2221">
                  <a:moveTo>
                    <a:pt x="603" y="156"/>
                  </a:moveTo>
                  <a:cubicBezTo>
                    <a:pt x="606" y="156"/>
                    <a:pt x="608" y="156"/>
                    <a:pt x="612" y="158"/>
                  </a:cubicBezTo>
                  <a:lnTo>
                    <a:pt x="1625" y="167"/>
                  </a:lnTo>
                  <a:cubicBezTo>
                    <a:pt x="1807" y="170"/>
                    <a:pt x="1970" y="285"/>
                    <a:pt x="2035" y="455"/>
                  </a:cubicBezTo>
                  <a:cubicBezTo>
                    <a:pt x="2053" y="507"/>
                    <a:pt x="2064" y="560"/>
                    <a:pt x="2063" y="616"/>
                  </a:cubicBezTo>
                  <a:cubicBezTo>
                    <a:pt x="2062" y="809"/>
                    <a:pt x="1936" y="977"/>
                    <a:pt x="1751" y="1034"/>
                  </a:cubicBezTo>
                  <a:cubicBezTo>
                    <a:pt x="1707" y="1049"/>
                    <a:pt x="1662" y="1054"/>
                    <a:pt x="1615" y="1054"/>
                  </a:cubicBezTo>
                  <a:lnTo>
                    <a:pt x="601" y="1044"/>
                  </a:lnTo>
                  <a:cubicBezTo>
                    <a:pt x="446" y="1042"/>
                    <a:pt x="300" y="958"/>
                    <a:pt x="222" y="823"/>
                  </a:cubicBezTo>
                  <a:cubicBezTo>
                    <a:pt x="182" y="754"/>
                    <a:pt x="161" y="676"/>
                    <a:pt x="163" y="596"/>
                  </a:cubicBezTo>
                  <a:cubicBezTo>
                    <a:pt x="164" y="402"/>
                    <a:pt x="290" y="233"/>
                    <a:pt x="475" y="176"/>
                  </a:cubicBezTo>
                  <a:cubicBezTo>
                    <a:pt x="516" y="163"/>
                    <a:pt x="559" y="156"/>
                    <a:pt x="603" y="156"/>
                  </a:cubicBezTo>
                  <a:close/>
                  <a:moveTo>
                    <a:pt x="602" y="0"/>
                  </a:moveTo>
                  <a:cubicBezTo>
                    <a:pt x="542" y="0"/>
                    <a:pt x="483" y="9"/>
                    <a:pt x="426" y="26"/>
                  </a:cubicBezTo>
                  <a:cubicBezTo>
                    <a:pt x="175" y="103"/>
                    <a:pt x="5" y="333"/>
                    <a:pt x="3" y="596"/>
                  </a:cubicBezTo>
                  <a:cubicBezTo>
                    <a:pt x="1" y="704"/>
                    <a:pt x="30" y="810"/>
                    <a:pt x="85" y="903"/>
                  </a:cubicBezTo>
                  <a:cubicBezTo>
                    <a:pt x="191" y="1085"/>
                    <a:pt x="388" y="1200"/>
                    <a:pt x="598" y="1203"/>
                  </a:cubicBezTo>
                  <a:lnTo>
                    <a:pt x="1611" y="1213"/>
                  </a:lnTo>
                  <a:lnTo>
                    <a:pt x="1621" y="1213"/>
                  </a:lnTo>
                  <a:cubicBezTo>
                    <a:pt x="1681" y="1213"/>
                    <a:pt x="1739" y="1204"/>
                    <a:pt x="1796" y="1188"/>
                  </a:cubicBezTo>
                  <a:cubicBezTo>
                    <a:pt x="2046" y="1111"/>
                    <a:pt x="2216" y="882"/>
                    <a:pt x="2219" y="621"/>
                  </a:cubicBezTo>
                  <a:cubicBezTo>
                    <a:pt x="2221" y="545"/>
                    <a:pt x="2207" y="471"/>
                    <a:pt x="2180" y="400"/>
                  </a:cubicBezTo>
                  <a:cubicBezTo>
                    <a:pt x="2094" y="170"/>
                    <a:pt x="1870" y="14"/>
                    <a:pt x="1624" y="10"/>
                  </a:cubicBezTo>
                  <a:lnTo>
                    <a:pt x="612" y="0"/>
                  </a:lnTo>
                  <a:cubicBezTo>
                    <a:pt x="609" y="0"/>
                    <a:pt x="606" y="0"/>
                    <a:pt x="6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83"/>
            <p:cNvSpPr/>
            <p:nvPr/>
          </p:nvSpPr>
          <p:spPr>
            <a:xfrm>
              <a:off x="2192900" y="614025"/>
              <a:ext cx="50675" cy="19675"/>
            </a:xfrm>
            <a:custGeom>
              <a:rect b="b" l="l" r="r" t="t"/>
              <a:pathLst>
                <a:path extrusionOk="0" h="787" w="2027">
                  <a:moveTo>
                    <a:pt x="529" y="1"/>
                  </a:moveTo>
                  <a:cubicBezTo>
                    <a:pt x="473" y="1"/>
                    <a:pt x="420" y="8"/>
                    <a:pt x="369" y="24"/>
                  </a:cubicBezTo>
                  <a:cubicBezTo>
                    <a:pt x="158" y="90"/>
                    <a:pt x="4" y="287"/>
                    <a:pt x="1" y="520"/>
                  </a:cubicBezTo>
                  <a:cubicBezTo>
                    <a:pt x="1" y="616"/>
                    <a:pt x="27" y="709"/>
                    <a:pt x="73" y="787"/>
                  </a:cubicBezTo>
                  <a:lnTo>
                    <a:pt x="1987" y="270"/>
                  </a:lnTo>
                  <a:lnTo>
                    <a:pt x="2026" y="350"/>
                  </a:lnTo>
                  <a:cubicBezTo>
                    <a:pt x="1954" y="154"/>
                    <a:pt x="1763" y="14"/>
                    <a:pt x="1542" y="11"/>
                  </a:cubicBezTo>
                  <a:lnTo>
                    <a:pt x="52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83"/>
            <p:cNvSpPr/>
            <p:nvPr/>
          </p:nvSpPr>
          <p:spPr>
            <a:xfrm>
              <a:off x="2123050" y="451675"/>
              <a:ext cx="202875" cy="172375"/>
            </a:xfrm>
            <a:custGeom>
              <a:rect b="b" l="l" r="r" t="t"/>
              <a:pathLst>
                <a:path extrusionOk="0" h="6895" w="8115">
                  <a:moveTo>
                    <a:pt x="2849" y="1"/>
                  </a:moveTo>
                  <a:cubicBezTo>
                    <a:pt x="2803" y="1"/>
                    <a:pt x="2755" y="5"/>
                    <a:pt x="2708" y="13"/>
                  </a:cubicBezTo>
                  <a:cubicBezTo>
                    <a:pt x="2249" y="94"/>
                    <a:pt x="1954" y="543"/>
                    <a:pt x="2061" y="997"/>
                  </a:cubicBezTo>
                  <a:lnTo>
                    <a:pt x="2419" y="2500"/>
                  </a:lnTo>
                  <a:cubicBezTo>
                    <a:pt x="2167" y="2687"/>
                    <a:pt x="1957" y="2920"/>
                    <a:pt x="1795" y="3185"/>
                  </a:cubicBezTo>
                  <a:lnTo>
                    <a:pt x="1625" y="2981"/>
                  </a:lnTo>
                  <a:cubicBezTo>
                    <a:pt x="1385" y="2696"/>
                    <a:pt x="1053" y="2540"/>
                    <a:pt x="759" y="2540"/>
                  </a:cubicBezTo>
                  <a:cubicBezTo>
                    <a:pt x="578" y="2540"/>
                    <a:pt x="411" y="2599"/>
                    <a:pt x="288" y="2725"/>
                  </a:cubicBezTo>
                  <a:cubicBezTo>
                    <a:pt x="0" y="3018"/>
                    <a:pt x="75" y="3549"/>
                    <a:pt x="430" y="3930"/>
                  </a:cubicBezTo>
                  <a:lnTo>
                    <a:pt x="1474" y="4879"/>
                  </a:lnTo>
                  <a:cubicBezTo>
                    <a:pt x="1683" y="6062"/>
                    <a:pt x="2711" y="6894"/>
                    <a:pt x="3873" y="6894"/>
                  </a:cubicBezTo>
                  <a:cubicBezTo>
                    <a:pt x="4014" y="6894"/>
                    <a:pt x="4156" y="6882"/>
                    <a:pt x="4300" y="6857"/>
                  </a:cubicBezTo>
                  <a:cubicBezTo>
                    <a:pt x="5440" y="6656"/>
                    <a:pt x="6253" y="5694"/>
                    <a:pt x="6312" y="4584"/>
                  </a:cubicBezTo>
                  <a:lnTo>
                    <a:pt x="7586" y="3853"/>
                  </a:lnTo>
                  <a:cubicBezTo>
                    <a:pt x="7990" y="3621"/>
                    <a:pt x="8115" y="3096"/>
                    <a:pt x="7857" y="2706"/>
                  </a:cubicBezTo>
                  <a:cubicBezTo>
                    <a:pt x="7701" y="2469"/>
                    <a:pt x="7443" y="2342"/>
                    <a:pt x="7182" y="2342"/>
                  </a:cubicBezTo>
                  <a:cubicBezTo>
                    <a:pt x="7014" y="2342"/>
                    <a:pt x="6844" y="2395"/>
                    <a:pt x="6698" y="2504"/>
                  </a:cubicBezTo>
                  <a:lnTo>
                    <a:pt x="5903" y="3099"/>
                  </a:lnTo>
                  <a:cubicBezTo>
                    <a:pt x="5828" y="2985"/>
                    <a:pt x="5742" y="2879"/>
                    <a:pt x="5651" y="2782"/>
                  </a:cubicBezTo>
                  <a:lnTo>
                    <a:pt x="6293" y="1533"/>
                  </a:lnTo>
                  <a:cubicBezTo>
                    <a:pt x="6508" y="1117"/>
                    <a:pt x="6326" y="608"/>
                    <a:pt x="5898" y="421"/>
                  </a:cubicBezTo>
                  <a:cubicBezTo>
                    <a:pt x="5792" y="374"/>
                    <a:pt x="5682" y="353"/>
                    <a:pt x="5574" y="353"/>
                  </a:cubicBezTo>
                  <a:cubicBezTo>
                    <a:pt x="5247" y="353"/>
                    <a:pt x="4937" y="553"/>
                    <a:pt x="4816" y="881"/>
                  </a:cubicBezTo>
                  <a:lnTo>
                    <a:pt x="4379" y="2068"/>
                  </a:lnTo>
                  <a:cubicBezTo>
                    <a:pt x="4216" y="2033"/>
                    <a:pt x="4048" y="2016"/>
                    <a:pt x="3877" y="2016"/>
                  </a:cubicBezTo>
                  <a:cubicBezTo>
                    <a:pt x="3851" y="2016"/>
                    <a:pt x="3824" y="2016"/>
                    <a:pt x="3797" y="2017"/>
                  </a:cubicBezTo>
                  <a:lnTo>
                    <a:pt x="3652" y="720"/>
                  </a:lnTo>
                  <a:cubicBezTo>
                    <a:pt x="3606" y="304"/>
                    <a:pt x="3253" y="1"/>
                    <a:pt x="28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83"/>
            <p:cNvSpPr/>
            <p:nvPr/>
          </p:nvSpPr>
          <p:spPr>
            <a:xfrm>
              <a:off x="2120975" y="449775"/>
              <a:ext cx="204625" cy="176275"/>
            </a:xfrm>
            <a:custGeom>
              <a:rect b="b" l="l" r="r" t="t"/>
              <a:pathLst>
                <a:path extrusionOk="0" h="7051" w="8185">
                  <a:moveTo>
                    <a:pt x="2931" y="159"/>
                  </a:moveTo>
                  <a:cubicBezTo>
                    <a:pt x="3087" y="159"/>
                    <a:pt x="3239" y="210"/>
                    <a:pt x="3367" y="305"/>
                  </a:cubicBezTo>
                  <a:cubicBezTo>
                    <a:pt x="3532" y="428"/>
                    <a:pt x="3634" y="606"/>
                    <a:pt x="3656" y="808"/>
                  </a:cubicBezTo>
                  <a:lnTo>
                    <a:pt x="3808" y="2177"/>
                  </a:lnTo>
                  <a:lnTo>
                    <a:pt x="3881" y="2175"/>
                  </a:lnTo>
                  <a:cubicBezTo>
                    <a:pt x="3906" y="2174"/>
                    <a:pt x="3932" y="2174"/>
                    <a:pt x="3958" y="2174"/>
                  </a:cubicBezTo>
                  <a:cubicBezTo>
                    <a:pt x="4120" y="2174"/>
                    <a:pt x="4282" y="2191"/>
                    <a:pt x="4443" y="2224"/>
                  </a:cubicBezTo>
                  <a:lnTo>
                    <a:pt x="4511" y="2238"/>
                  </a:lnTo>
                  <a:lnTo>
                    <a:pt x="4972" y="989"/>
                  </a:lnTo>
                  <a:cubicBezTo>
                    <a:pt x="5042" y="799"/>
                    <a:pt x="5184" y="649"/>
                    <a:pt x="5371" y="570"/>
                  </a:cubicBezTo>
                  <a:cubicBezTo>
                    <a:pt x="5463" y="531"/>
                    <a:pt x="5560" y="512"/>
                    <a:pt x="5657" y="512"/>
                  </a:cubicBezTo>
                  <a:cubicBezTo>
                    <a:pt x="5756" y="512"/>
                    <a:pt x="5855" y="532"/>
                    <a:pt x="5949" y="573"/>
                  </a:cubicBezTo>
                  <a:cubicBezTo>
                    <a:pt x="6135" y="653"/>
                    <a:pt x="6275" y="804"/>
                    <a:pt x="6344" y="996"/>
                  </a:cubicBezTo>
                  <a:cubicBezTo>
                    <a:pt x="6411" y="1188"/>
                    <a:pt x="6398" y="1394"/>
                    <a:pt x="6304" y="1574"/>
                  </a:cubicBezTo>
                  <a:lnTo>
                    <a:pt x="5636" y="2873"/>
                  </a:lnTo>
                  <a:lnTo>
                    <a:pt x="5674" y="2914"/>
                  </a:lnTo>
                  <a:cubicBezTo>
                    <a:pt x="5764" y="3010"/>
                    <a:pt x="5847" y="3112"/>
                    <a:pt x="5920" y="3221"/>
                  </a:cubicBezTo>
                  <a:lnTo>
                    <a:pt x="5967" y="3291"/>
                  </a:lnTo>
                  <a:lnTo>
                    <a:pt x="6828" y="2645"/>
                  </a:lnTo>
                  <a:cubicBezTo>
                    <a:pt x="6956" y="2549"/>
                    <a:pt x="7108" y="2499"/>
                    <a:pt x="7264" y="2499"/>
                  </a:cubicBezTo>
                  <a:cubicBezTo>
                    <a:pt x="7306" y="2499"/>
                    <a:pt x="7348" y="2502"/>
                    <a:pt x="7390" y="2510"/>
                  </a:cubicBezTo>
                  <a:cubicBezTo>
                    <a:pt x="7591" y="2545"/>
                    <a:pt x="7762" y="2658"/>
                    <a:pt x="7874" y="2827"/>
                  </a:cubicBezTo>
                  <a:cubicBezTo>
                    <a:pt x="7987" y="2996"/>
                    <a:pt x="8022" y="3199"/>
                    <a:pt x="7975" y="3397"/>
                  </a:cubicBezTo>
                  <a:cubicBezTo>
                    <a:pt x="7929" y="3596"/>
                    <a:pt x="7805" y="3761"/>
                    <a:pt x="7628" y="3862"/>
                  </a:cubicBezTo>
                  <a:lnTo>
                    <a:pt x="6317" y="4614"/>
                  </a:lnTo>
                  <a:lnTo>
                    <a:pt x="6314" y="4657"/>
                  </a:lnTo>
                  <a:cubicBezTo>
                    <a:pt x="6256" y="5760"/>
                    <a:pt x="5456" y="6665"/>
                    <a:pt x="4368" y="6857"/>
                  </a:cubicBezTo>
                  <a:cubicBezTo>
                    <a:pt x="4230" y="6881"/>
                    <a:pt x="4092" y="6893"/>
                    <a:pt x="3955" y="6893"/>
                  </a:cubicBezTo>
                  <a:cubicBezTo>
                    <a:pt x="3475" y="6893"/>
                    <a:pt x="3006" y="6746"/>
                    <a:pt x="2606" y="6465"/>
                  </a:cubicBezTo>
                  <a:cubicBezTo>
                    <a:pt x="2089" y="6103"/>
                    <a:pt x="1744" y="5563"/>
                    <a:pt x="1635" y="4941"/>
                  </a:cubicBezTo>
                  <a:lnTo>
                    <a:pt x="1630" y="4914"/>
                  </a:lnTo>
                  <a:lnTo>
                    <a:pt x="570" y="3952"/>
                  </a:lnTo>
                  <a:cubicBezTo>
                    <a:pt x="237" y="3595"/>
                    <a:pt x="175" y="3114"/>
                    <a:pt x="426" y="2857"/>
                  </a:cubicBezTo>
                  <a:cubicBezTo>
                    <a:pt x="530" y="2752"/>
                    <a:pt x="674" y="2696"/>
                    <a:pt x="842" y="2696"/>
                  </a:cubicBezTo>
                  <a:cubicBezTo>
                    <a:pt x="852" y="2696"/>
                    <a:pt x="863" y="2696"/>
                    <a:pt x="875" y="2700"/>
                  </a:cubicBezTo>
                  <a:cubicBezTo>
                    <a:pt x="1152" y="2710"/>
                    <a:pt x="1442" y="2865"/>
                    <a:pt x="1647" y="3111"/>
                  </a:cubicBezTo>
                  <a:lnTo>
                    <a:pt x="1888" y="3400"/>
                  </a:lnTo>
                  <a:lnTo>
                    <a:pt x="1946" y="3305"/>
                  </a:lnTo>
                  <a:cubicBezTo>
                    <a:pt x="2103" y="3047"/>
                    <a:pt x="2306" y="2823"/>
                    <a:pt x="2548" y="2643"/>
                  </a:cubicBezTo>
                  <a:lnTo>
                    <a:pt x="2590" y="2611"/>
                  </a:lnTo>
                  <a:lnTo>
                    <a:pt x="2221" y="1058"/>
                  </a:lnTo>
                  <a:cubicBezTo>
                    <a:pt x="2173" y="860"/>
                    <a:pt x="2209" y="659"/>
                    <a:pt x="2321" y="488"/>
                  </a:cubicBezTo>
                  <a:cubicBezTo>
                    <a:pt x="2432" y="319"/>
                    <a:pt x="2604" y="206"/>
                    <a:pt x="2804" y="170"/>
                  </a:cubicBezTo>
                  <a:cubicBezTo>
                    <a:pt x="2847" y="163"/>
                    <a:pt x="2889" y="159"/>
                    <a:pt x="2931" y="159"/>
                  </a:cubicBezTo>
                  <a:close/>
                  <a:moveTo>
                    <a:pt x="2932" y="1"/>
                  </a:moveTo>
                  <a:cubicBezTo>
                    <a:pt x="2880" y="1"/>
                    <a:pt x="2828" y="5"/>
                    <a:pt x="2775" y="14"/>
                  </a:cubicBezTo>
                  <a:cubicBezTo>
                    <a:pt x="2533" y="57"/>
                    <a:pt x="2323" y="195"/>
                    <a:pt x="2188" y="402"/>
                  </a:cubicBezTo>
                  <a:cubicBezTo>
                    <a:pt x="2052" y="608"/>
                    <a:pt x="2009" y="854"/>
                    <a:pt x="2066" y="1094"/>
                  </a:cubicBezTo>
                  <a:lnTo>
                    <a:pt x="2410" y="2546"/>
                  </a:lnTo>
                  <a:cubicBezTo>
                    <a:pt x="2198" y="2710"/>
                    <a:pt x="2016" y="2907"/>
                    <a:pt x="1868" y="3128"/>
                  </a:cubicBezTo>
                  <a:lnTo>
                    <a:pt x="1766" y="3007"/>
                  </a:lnTo>
                  <a:cubicBezTo>
                    <a:pt x="1531" y="2727"/>
                    <a:pt x="1199" y="2551"/>
                    <a:pt x="878" y="2539"/>
                  </a:cubicBezTo>
                  <a:cubicBezTo>
                    <a:pt x="866" y="2538"/>
                    <a:pt x="853" y="2538"/>
                    <a:pt x="840" y="2538"/>
                  </a:cubicBezTo>
                  <a:cubicBezTo>
                    <a:pt x="630" y="2538"/>
                    <a:pt x="444" y="2611"/>
                    <a:pt x="312" y="2747"/>
                  </a:cubicBezTo>
                  <a:cubicBezTo>
                    <a:pt x="0" y="3063"/>
                    <a:pt x="61" y="3641"/>
                    <a:pt x="457" y="4065"/>
                  </a:cubicBezTo>
                  <a:lnTo>
                    <a:pt x="1483" y="4995"/>
                  </a:lnTo>
                  <a:cubicBezTo>
                    <a:pt x="1604" y="5647"/>
                    <a:pt x="1970" y="6213"/>
                    <a:pt x="2513" y="6594"/>
                  </a:cubicBezTo>
                  <a:cubicBezTo>
                    <a:pt x="2941" y="6894"/>
                    <a:pt x="3440" y="7050"/>
                    <a:pt x="3952" y="7050"/>
                  </a:cubicBezTo>
                  <a:cubicBezTo>
                    <a:pt x="4099" y="7050"/>
                    <a:pt x="4248" y="7038"/>
                    <a:pt x="4394" y="7014"/>
                  </a:cubicBezTo>
                  <a:cubicBezTo>
                    <a:pt x="5541" y="6811"/>
                    <a:pt x="6388" y="5868"/>
                    <a:pt x="6468" y="4711"/>
                  </a:cubicBezTo>
                  <a:lnTo>
                    <a:pt x="7705" y="4001"/>
                  </a:lnTo>
                  <a:cubicBezTo>
                    <a:pt x="7919" y="3878"/>
                    <a:pt x="8070" y="3678"/>
                    <a:pt x="8127" y="3437"/>
                  </a:cubicBezTo>
                  <a:cubicBezTo>
                    <a:pt x="8184" y="3194"/>
                    <a:pt x="8141" y="2948"/>
                    <a:pt x="8005" y="2741"/>
                  </a:cubicBezTo>
                  <a:cubicBezTo>
                    <a:pt x="7867" y="2536"/>
                    <a:pt x="7658" y="2399"/>
                    <a:pt x="7415" y="2357"/>
                  </a:cubicBezTo>
                  <a:cubicBezTo>
                    <a:pt x="7363" y="2348"/>
                    <a:pt x="7311" y="2343"/>
                    <a:pt x="7259" y="2343"/>
                  </a:cubicBezTo>
                  <a:cubicBezTo>
                    <a:pt x="7069" y="2343"/>
                    <a:pt x="6887" y="2404"/>
                    <a:pt x="6731" y="2520"/>
                  </a:cubicBezTo>
                  <a:lnTo>
                    <a:pt x="6002" y="3066"/>
                  </a:lnTo>
                  <a:cubicBezTo>
                    <a:pt x="5948" y="2990"/>
                    <a:pt x="5890" y="2917"/>
                    <a:pt x="5827" y="2847"/>
                  </a:cubicBezTo>
                  <a:lnTo>
                    <a:pt x="6446" y="1647"/>
                  </a:lnTo>
                  <a:cubicBezTo>
                    <a:pt x="6558" y="1427"/>
                    <a:pt x="6576" y="1177"/>
                    <a:pt x="6492" y="943"/>
                  </a:cubicBezTo>
                  <a:cubicBezTo>
                    <a:pt x="6410" y="710"/>
                    <a:pt x="6239" y="527"/>
                    <a:pt x="6011" y="428"/>
                  </a:cubicBezTo>
                  <a:cubicBezTo>
                    <a:pt x="5896" y="378"/>
                    <a:pt x="5775" y="353"/>
                    <a:pt x="5654" y="353"/>
                  </a:cubicBezTo>
                  <a:cubicBezTo>
                    <a:pt x="5537" y="353"/>
                    <a:pt x="5419" y="377"/>
                    <a:pt x="5308" y="425"/>
                  </a:cubicBezTo>
                  <a:cubicBezTo>
                    <a:pt x="5080" y="521"/>
                    <a:pt x="4909" y="703"/>
                    <a:pt x="4822" y="934"/>
                  </a:cubicBezTo>
                  <a:lnTo>
                    <a:pt x="4409" y="2056"/>
                  </a:lnTo>
                  <a:cubicBezTo>
                    <a:pt x="4256" y="2029"/>
                    <a:pt x="4105" y="2016"/>
                    <a:pt x="3948" y="2016"/>
                  </a:cubicBezTo>
                  <a:lnTo>
                    <a:pt x="3812" y="792"/>
                  </a:lnTo>
                  <a:cubicBezTo>
                    <a:pt x="3785" y="544"/>
                    <a:pt x="3660" y="326"/>
                    <a:pt x="3461" y="179"/>
                  </a:cubicBezTo>
                  <a:cubicBezTo>
                    <a:pt x="3306" y="61"/>
                    <a:pt x="3122" y="1"/>
                    <a:pt x="29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83"/>
            <p:cNvSpPr/>
            <p:nvPr/>
          </p:nvSpPr>
          <p:spPr>
            <a:xfrm>
              <a:off x="2159875" y="573625"/>
              <a:ext cx="25" cy="25"/>
            </a:xfrm>
            <a:custGeom>
              <a:rect b="b" l="l" r="r" t="t"/>
              <a:pathLst>
                <a:path extrusionOk="0" h="1" w="1">
                  <a:moveTo>
                    <a:pt x="1" y="1"/>
                  </a:moveTo>
                  <a:close/>
                </a:path>
              </a:pathLst>
            </a:custGeom>
            <a:solidFill>
              <a:srgbClr val="FFFFFF"/>
            </a:solidFill>
            <a:ln cap="flat" cmpd="sng" w="350">
              <a:solidFill>
                <a:schemeClr val="dk2"/>
              </a:solidFill>
              <a:prstDash val="solid"/>
              <a:miter lim="103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83"/>
            <p:cNvSpPr/>
            <p:nvPr/>
          </p:nvSpPr>
          <p:spPr>
            <a:xfrm>
              <a:off x="2167875" y="531275"/>
              <a:ext cx="68800" cy="51250"/>
            </a:xfrm>
            <a:custGeom>
              <a:rect b="b" l="l" r="r" t="t"/>
              <a:pathLst>
                <a:path extrusionOk="0" h="2050" w="2752">
                  <a:moveTo>
                    <a:pt x="0" y="1"/>
                  </a:moveTo>
                  <a:lnTo>
                    <a:pt x="452" y="605"/>
                  </a:lnTo>
                  <a:cubicBezTo>
                    <a:pt x="452" y="605"/>
                    <a:pt x="515" y="559"/>
                    <a:pt x="622" y="505"/>
                  </a:cubicBezTo>
                  <a:lnTo>
                    <a:pt x="622" y="505"/>
                  </a:lnTo>
                  <a:lnTo>
                    <a:pt x="0" y="1"/>
                  </a:lnTo>
                  <a:close/>
                  <a:moveTo>
                    <a:pt x="1275" y="339"/>
                  </a:moveTo>
                  <a:cubicBezTo>
                    <a:pt x="1008" y="339"/>
                    <a:pt x="772" y="430"/>
                    <a:pt x="622" y="505"/>
                  </a:cubicBezTo>
                  <a:lnTo>
                    <a:pt x="622" y="505"/>
                  </a:lnTo>
                  <a:lnTo>
                    <a:pt x="2525" y="2049"/>
                  </a:lnTo>
                  <a:cubicBezTo>
                    <a:pt x="2525" y="2049"/>
                    <a:pt x="2752" y="1270"/>
                    <a:pt x="2026" y="631"/>
                  </a:cubicBezTo>
                  <a:cubicBezTo>
                    <a:pt x="1777" y="411"/>
                    <a:pt x="1514" y="339"/>
                    <a:pt x="1275" y="33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83"/>
            <p:cNvSpPr/>
            <p:nvPr/>
          </p:nvSpPr>
          <p:spPr>
            <a:xfrm>
              <a:off x="2166300" y="530050"/>
              <a:ext cx="72475" cy="52975"/>
            </a:xfrm>
            <a:custGeom>
              <a:rect b="b" l="l" r="r" t="t"/>
              <a:pathLst>
                <a:path extrusionOk="0" h="2119" w="2899">
                  <a:moveTo>
                    <a:pt x="128" y="0"/>
                  </a:moveTo>
                  <a:lnTo>
                    <a:pt x="1" y="96"/>
                  </a:lnTo>
                  <a:lnTo>
                    <a:pt x="500" y="762"/>
                  </a:lnTo>
                  <a:lnTo>
                    <a:pt x="564" y="716"/>
                  </a:lnTo>
                  <a:cubicBezTo>
                    <a:pt x="585" y="701"/>
                    <a:pt x="921" y="465"/>
                    <a:pt x="1337" y="465"/>
                  </a:cubicBezTo>
                  <a:cubicBezTo>
                    <a:pt x="1560" y="465"/>
                    <a:pt x="1805" y="532"/>
                    <a:pt x="2038" y="737"/>
                  </a:cubicBezTo>
                  <a:cubicBezTo>
                    <a:pt x="2716" y="1333"/>
                    <a:pt x="2524" y="2044"/>
                    <a:pt x="2515" y="2073"/>
                  </a:cubicBezTo>
                  <a:lnTo>
                    <a:pt x="2666" y="2118"/>
                  </a:lnTo>
                  <a:cubicBezTo>
                    <a:pt x="2676" y="2084"/>
                    <a:pt x="2898" y="1284"/>
                    <a:pt x="2145" y="617"/>
                  </a:cubicBezTo>
                  <a:cubicBezTo>
                    <a:pt x="1880" y="385"/>
                    <a:pt x="1600" y="308"/>
                    <a:pt x="1347" y="308"/>
                  </a:cubicBezTo>
                  <a:cubicBezTo>
                    <a:pt x="980" y="308"/>
                    <a:pt x="669" y="467"/>
                    <a:pt x="538" y="545"/>
                  </a:cubicBezTo>
                  <a:lnTo>
                    <a:pt x="12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83"/>
            <p:cNvSpPr/>
            <p:nvPr/>
          </p:nvSpPr>
          <p:spPr>
            <a:xfrm>
              <a:off x="1662400" y="911275"/>
              <a:ext cx="469225" cy="219425"/>
            </a:xfrm>
            <a:custGeom>
              <a:rect b="b" l="l" r="r" t="t"/>
              <a:pathLst>
                <a:path extrusionOk="0" h="8777" w="18769">
                  <a:moveTo>
                    <a:pt x="0" y="0"/>
                  </a:moveTo>
                  <a:lnTo>
                    <a:pt x="0" y="2"/>
                  </a:lnTo>
                  <a:lnTo>
                    <a:pt x="0" y="2"/>
                  </a:lnTo>
                  <a:cubicBezTo>
                    <a:pt x="0" y="1"/>
                    <a:pt x="0" y="1"/>
                    <a:pt x="0" y="0"/>
                  </a:cubicBezTo>
                  <a:close/>
                  <a:moveTo>
                    <a:pt x="0" y="2"/>
                  </a:moveTo>
                  <a:lnTo>
                    <a:pt x="0" y="2"/>
                  </a:lnTo>
                  <a:cubicBezTo>
                    <a:pt x="0" y="334"/>
                    <a:pt x="20" y="662"/>
                    <a:pt x="60" y="984"/>
                  </a:cubicBezTo>
                  <a:cubicBezTo>
                    <a:pt x="161" y="1846"/>
                    <a:pt x="398" y="2671"/>
                    <a:pt x="748" y="3437"/>
                  </a:cubicBezTo>
                  <a:cubicBezTo>
                    <a:pt x="748" y="3437"/>
                    <a:pt x="749" y="3439"/>
                    <a:pt x="749" y="3440"/>
                  </a:cubicBezTo>
                  <a:cubicBezTo>
                    <a:pt x="1038" y="4075"/>
                    <a:pt x="1404" y="4671"/>
                    <a:pt x="1839" y="5219"/>
                  </a:cubicBezTo>
                  <a:cubicBezTo>
                    <a:pt x="3548" y="7378"/>
                    <a:pt x="6291" y="8777"/>
                    <a:pt x="9383" y="8777"/>
                  </a:cubicBezTo>
                  <a:cubicBezTo>
                    <a:pt x="12149" y="8777"/>
                    <a:pt x="14637" y="7656"/>
                    <a:pt x="16355" y="5874"/>
                  </a:cubicBezTo>
                  <a:cubicBezTo>
                    <a:pt x="16584" y="5638"/>
                    <a:pt x="16798" y="5389"/>
                    <a:pt x="16999" y="5130"/>
                  </a:cubicBezTo>
                  <a:cubicBezTo>
                    <a:pt x="17691" y="4234"/>
                    <a:pt x="18206" y="3209"/>
                    <a:pt x="18497" y="2105"/>
                  </a:cubicBezTo>
                  <a:cubicBezTo>
                    <a:pt x="18674" y="1431"/>
                    <a:pt x="18768" y="728"/>
                    <a:pt x="18768" y="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83"/>
            <p:cNvSpPr/>
            <p:nvPr/>
          </p:nvSpPr>
          <p:spPr>
            <a:xfrm>
              <a:off x="1659450" y="908275"/>
              <a:ext cx="475125" cy="225325"/>
            </a:xfrm>
            <a:custGeom>
              <a:rect b="b" l="l" r="r" t="t"/>
              <a:pathLst>
                <a:path extrusionOk="0" h="9013" w="19005">
                  <a:moveTo>
                    <a:pt x="18766" y="236"/>
                  </a:moveTo>
                  <a:cubicBezTo>
                    <a:pt x="18755" y="896"/>
                    <a:pt x="18667" y="1554"/>
                    <a:pt x="18500" y="2190"/>
                  </a:cubicBezTo>
                  <a:cubicBezTo>
                    <a:pt x="18215" y="3268"/>
                    <a:pt x="17718" y="4272"/>
                    <a:pt x="17022" y="5175"/>
                  </a:cubicBezTo>
                  <a:cubicBezTo>
                    <a:pt x="16823" y="5433"/>
                    <a:pt x="16609" y="5680"/>
                    <a:pt x="16387" y="5910"/>
                  </a:cubicBezTo>
                  <a:cubicBezTo>
                    <a:pt x="14632" y="7732"/>
                    <a:pt x="12122" y="8776"/>
                    <a:pt x="9501" y="8776"/>
                  </a:cubicBezTo>
                  <a:cubicBezTo>
                    <a:pt x="6577" y="8776"/>
                    <a:pt x="3791" y="7463"/>
                    <a:pt x="2050" y="5264"/>
                  </a:cubicBezTo>
                  <a:cubicBezTo>
                    <a:pt x="1620" y="4721"/>
                    <a:pt x="1258" y="4129"/>
                    <a:pt x="976" y="3510"/>
                  </a:cubicBezTo>
                  <a:lnTo>
                    <a:pt x="965" y="3488"/>
                  </a:lnTo>
                  <a:cubicBezTo>
                    <a:pt x="619" y="2723"/>
                    <a:pt x="394" y="1917"/>
                    <a:pt x="295" y="1088"/>
                  </a:cubicBezTo>
                  <a:cubicBezTo>
                    <a:pt x="262" y="806"/>
                    <a:pt x="242" y="520"/>
                    <a:pt x="238" y="236"/>
                  </a:cubicBezTo>
                  <a:close/>
                  <a:moveTo>
                    <a:pt x="1" y="1"/>
                  </a:moveTo>
                  <a:lnTo>
                    <a:pt x="1" y="119"/>
                  </a:lnTo>
                  <a:cubicBezTo>
                    <a:pt x="1" y="449"/>
                    <a:pt x="22" y="786"/>
                    <a:pt x="60" y="1117"/>
                  </a:cubicBezTo>
                  <a:cubicBezTo>
                    <a:pt x="162" y="1975"/>
                    <a:pt x="397" y="2813"/>
                    <a:pt x="760" y="3606"/>
                  </a:cubicBezTo>
                  <a:lnTo>
                    <a:pt x="768" y="3626"/>
                  </a:lnTo>
                  <a:cubicBezTo>
                    <a:pt x="1057" y="4257"/>
                    <a:pt x="1426" y="4858"/>
                    <a:pt x="1864" y="5411"/>
                  </a:cubicBezTo>
                  <a:cubicBezTo>
                    <a:pt x="3651" y="7666"/>
                    <a:pt x="6507" y="9013"/>
                    <a:pt x="9502" y="9013"/>
                  </a:cubicBezTo>
                  <a:cubicBezTo>
                    <a:pt x="12187" y="9013"/>
                    <a:pt x="14759" y="7943"/>
                    <a:pt x="16558" y="6075"/>
                  </a:cubicBezTo>
                  <a:cubicBezTo>
                    <a:pt x="16787" y="5838"/>
                    <a:pt x="17006" y="5584"/>
                    <a:pt x="17211" y="5319"/>
                  </a:cubicBezTo>
                  <a:cubicBezTo>
                    <a:pt x="17926" y="4392"/>
                    <a:pt x="18438" y="3359"/>
                    <a:pt x="18729" y="2252"/>
                  </a:cubicBezTo>
                  <a:cubicBezTo>
                    <a:pt x="18912" y="1556"/>
                    <a:pt x="19005" y="838"/>
                    <a:pt x="19005" y="119"/>
                  </a:cubicBezTo>
                  <a:lnTo>
                    <a:pt x="1900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83"/>
            <p:cNvSpPr/>
            <p:nvPr/>
          </p:nvSpPr>
          <p:spPr>
            <a:xfrm>
              <a:off x="1681100" y="951900"/>
              <a:ext cx="443775" cy="123350"/>
            </a:xfrm>
            <a:custGeom>
              <a:rect b="b" l="l" r="r" t="t"/>
              <a:pathLst>
                <a:path extrusionOk="0" h="4934" w="17751">
                  <a:moveTo>
                    <a:pt x="954" y="0"/>
                  </a:moveTo>
                  <a:lnTo>
                    <a:pt x="1" y="1812"/>
                  </a:lnTo>
                  <a:cubicBezTo>
                    <a:pt x="1" y="1812"/>
                    <a:pt x="3" y="1814"/>
                    <a:pt x="3" y="1815"/>
                  </a:cubicBezTo>
                  <a:cubicBezTo>
                    <a:pt x="63" y="1887"/>
                    <a:pt x="3565" y="4934"/>
                    <a:pt x="10080" y="4934"/>
                  </a:cubicBezTo>
                  <a:cubicBezTo>
                    <a:pt x="11731" y="4934"/>
                    <a:pt x="13576" y="4738"/>
                    <a:pt x="15607" y="4249"/>
                  </a:cubicBezTo>
                  <a:lnTo>
                    <a:pt x="15608" y="4249"/>
                  </a:lnTo>
                  <a:cubicBezTo>
                    <a:pt x="15837" y="4013"/>
                    <a:pt x="16051" y="3764"/>
                    <a:pt x="16252" y="3505"/>
                  </a:cubicBezTo>
                  <a:cubicBezTo>
                    <a:pt x="16944" y="2609"/>
                    <a:pt x="17459" y="1584"/>
                    <a:pt x="17750" y="480"/>
                  </a:cubicBezTo>
                  <a:lnTo>
                    <a:pt x="95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83"/>
            <p:cNvSpPr/>
            <p:nvPr/>
          </p:nvSpPr>
          <p:spPr>
            <a:xfrm>
              <a:off x="1647200" y="808650"/>
              <a:ext cx="499600" cy="230825"/>
            </a:xfrm>
            <a:custGeom>
              <a:rect b="b" l="l" r="r" t="t"/>
              <a:pathLst>
                <a:path extrusionOk="0" h="9233" w="19984">
                  <a:moveTo>
                    <a:pt x="9819" y="0"/>
                  </a:moveTo>
                  <a:cubicBezTo>
                    <a:pt x="6193" y="0"/>
                    <a:pt x="3325" y="863"/>
                    <a:pt x="1648" y="1532"/>
                  </a:cubicBezTo>
                  <a:cubicBezTo>
                    <a:pt x="652" y="1929"/>
                    <a:pt x="0" y="2895"/>
                    <a:pt x="0" y="3967"/>
                  </a:cubicBezTo>
                  <a:lnTo>
                    <a:pt x="0" y="5211"/>
                  </a:lnTo>
                  <a:cubicBezTo>
                    <a:pt x="0" y="6318"/>
                    <a:pt x="696" y="7307"/>
                    <a:pt x="1738" y="7680"/>
                  </a:cubicBezTo>
                  <a:cubicBezTo>
                    <a:pt x="4947" y="8829"/>
                    <a:pt x="7864" y="9233"/>
                    <a:pt x="10378" y="9233"/>
                  </a:cubicBezTo>
                  <a:cubicBezTo>
                    <a:pt x="13944" y="9233"/>
                    <a:pt x="16698" y="8421"/>
                    <a:pt x="18326" y="7776"/>
                  </a:cubicBezTo>
                  <a:cubicBezTo>
                    <a:pt x="19325" y="7380"/>
                    <a:pt x="19983" y="6412"/>
                    <a:pt x="19983" y="5337"/>
                  </a:cubicBezTo>
                  <a:lnTo>
                    <a:pt x="19983" y="4043"/>
                  </a:lnTo>
                  <a:cubicBezTo>
                    <a:pt x="19983" y="2956"/>
                    <a:pt x="19313" y="1979"/>
                    <a:pt x="18296" y="1591"/>
                  </a:cubicBezTo>
                  <a:cubicBezTo>
                    <a:pt x="15202" y="414"/>
                    <a:pt x="12329" y="0"/>
                    <a:pt x="98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83"/>
            <p:cNvSpPr/>
            <p:nvPr/>
          </p:nvSpPr>
          <p:spPr>
            <a:xfrm>
              <a:off x="1644275" y="805550"/>
              <a:ext cx="505500" cy="237000"/>
            </a:xfrm>
            <a:custGeom>
              <a:rect b="b" l="l" r="r" t="t"/>
              <a:pathLst>
                <a:path extrusionOk="0" h="9480" w="20220">
                  <a:moveTo>
                    <a:pt x="9927" y="238"/>
                  </a:moveTo>
                  <a:cubicBezTo>
                    <a:pt x="12430" y="238"/>
                    <a:pt x="15289" y="654"/>
                    <a:pt x="18371" y="1828"/>
                  </a:cubicBezTo>
                  <a:cubicBezTo>
                    <a:pt x="19333" y="2194"/>
                    <a:pt x="19981" y="3134"/>
                    <a:pt x="19981" y="4168"/>
                  </a:cubicBezTo>
                  <a:lnTo>
                    <a:pt x="19981" y="5462"/>
                  </a:lnTo>
                  <a:cubicBezTo>
                    <a:pt x="19981" y="6496"/>
                    <a:pt x="19359" y="7410"/>
                    <a:pt x="18398" y="7791"/>
                  </a:cubicBezTo>
                  <a:cubicBezTo>
                    <a:pt x="16723" y="8455"/>
                    <a:pt x="13999" y="9242"/>
                    <a:pt x="10503" y="9242"/>
                  </a:cubicBezTo>
                  <a:cubicBezTo>
                    <a:pt x="7996" y="9242"/>
                    <a:pt x="5093" y="8838"/>
                    <a:pt x="1895" y="7693"/>
                  </a:cubicBezTo>
                  <a:cubicBezTo>
                    <a:pt x="904" y="7338"/>
                    <a:pt x="237" y="6392"/>
                    <a:pt x="237" y="5336"/>
                  </a:cubicBezTo>
                  <a:lnTo>
                    <a:pt x="237" y="4092"/>
                  </a:lnTo>
                  <a:cubicBezTo>
                    <a:pt x="237" y="3061"/>
                    <a:pt x="854" y="2147"/>
                    <a:pt x="1809" y="1767"/>
                  </a:cubicBezTo>
                  <a:cubicBezTo>
                    <a:pt x="3561" y="1069"/>
                    <a:pt x="6389" y="238"/>
                    <a:pt x="9927" y="238"/>
                  </a:cubicBezTo>
                  <a:close/>
                  <a:moveTo>
                    <a:pt x="9929" y="1"/>
                  </a:moveTo>
                  <a:cubicBezTo>
                    <a:pt x="6353" y="1"/>
                    <a:pt x="3494" y="841"/>
                    <a:pt x="1722" y="1547"/>
                  </a:cubicBezTo>
                  <a:cubicBezTo>
                    <a:pt x="677" y="1963"/>
                    <a:pt x="1" y="2962"/>
                    <a:pt x="1" y="4093"/>
                  </a:cubicBezTo>
                  <a:lnTo>
                    <a:pt x="1" y="5336"/>
                  </a:lnTo>
                  <a:cubicBezTo>
                    <a:pt x="1" y="6490"/>
                    <a:pt x="730" y="7529"/>
                    <a:pt x="1816" y="7917"/>
                  </a:cubicBezTo>
                  <a:cubicBezTo>
                    <a:pt x="5041" y="9072"/>
                    <a:pt x="7971" y="9479"/>
                    <a:pt x="10502" y="9479"/>
                  </a:cubicBezTo>
                  <a:cubicBezTo>
                    <a:pt x="14036" y="9479"/>
                    <a:pt x="16792" y="8683"/>
                    <a:pt x="18487" y="8011"/>
                  </a:cubicBezTo>
                  <a:cubicBezTo>
                    <a:pt x="19540" y="7593"/>
                    <a:pt x="20220" y="6592"/>
                    <a:pt x="20220" y="5461"/>
                  </a:cubicBezTo>
                  <a:lnTo>
                    <a:pt x="20220" y="4167"/>
                  </a:lnTo>
                  <a:cubicBezTo>
                    <a:pt x="20220" y="3035"/>
                    <a:pt x="19512" y="2006"/>
                    <a:pt x="18457" y="1605"/>
                  </a:cubicBezTo>
                  <a:cubicBezTo>
                    <a:pt x="15344" y="421"/>
                    <a:pt x="12457" y="1"/>
                    <a:pt x="99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83"/>
            <p:cNvSpPr/>
            <p:nvPr/>
          </p:nvSpPr>
          <p:spPr>
            <a:xfrm>
              <a:off x="1677600" y="664625"/>
              <a:ext cx="438800" cy="259450"/>
            </a:xfrm>
            <a:custGeom>
              <a:rect b="b" l="l" r="r" t="t"/>
              <a:pathLst>
                <a:path extrusionOk="0" h="10378" w="17552">
                  <a:moveTo>
                    <a:pt x="8776" y="0"/>
                  </a:moveTo>
                  <a:cubicBezTo>
                    <a:pt x="3929" y="0"/>
                    <a:pt x="0" y="3929"/>
                    <a:pt x="0" y="8776"/>
                  </a:cubicBezTo>
                  <a:cubicBezTo>
                    <a:pt x="0" y="8776"/>
                    <a:pt x="3264" y="10377"/>
                    <a:pt x="8776" y="10377"/>
                  </a:cubicBezTo>
                  <a:cubicBezTo>
                    <a:pt x="14288" y="10377"/>
                    <a:pt x="17551" y="8776"/>
                    <a:pt x="17551" y="8776"/>
                  </a:cubicBezTo>
                  <a:cubicBezTo>
                    <a:pt x="17551" y="3929"/>
                    <a:pt x="13623" y="0"/>
                    <a:pt x="87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D966"/>
                </a:solidFill>
              </a:endParaRPr>
            </a:p>
          </p:txBody>
        </p:sp>
        <p:sp>
          <p:nvSpPr>
            <p:cNvPr id="969" name="Google Shape;969;p83"/>
            <p:cNvSpPr/>
            <p:nvPr/>
          </p:nvSpPr>
          <p:spPr>
            <a:xfrm>
              <a:off x="1674600" y="661675"/>
              <a:ext cx="444775" cy="265375"/>
            </a:xfrm>
            <a:custGeom>
              <a:rect b="b" l="l" r="r" t="t"/>
              <a:pathLst>
                <a:path extrusionOk="0" h="10615" w="17791">
                  <a:moveTo>
                    <a:pt x="8896" y="238"/>
                  </a:moveTo>
                  <a:cubicBezTo>
                    <a:pt x="13644" y="238"/>
                    <a:pt x="17511" y="4080"/>
                    <a:pt x="17553" y="8819"/>
                  </a:cubicBezTo>
                  <a:cubicBezTo>
                    <a:pt x="17060" y="9040"/>
                    <a:pt x="13894" y="10378"/>
                    <a:pt x="8896" y="10378"/>
                  </a:cubicBezTo>
                  <a:cubicBezTo>
                    <a:pt x="3903" y="10378"/>
                    <a:pt x="732" y="9040"/>
                    <a:pt x="240" y="8819"/>
                  </a:cubicBezTo>
                  <a:cubicBezTo>
                    <a:pt x="280" y="4081"/>
                    <a:pt x="4147" y="238"/>
                    <a:pt x="8896" y="238"/>
                  </a:cubicBezTo>
                  <a:close/>
                  <a:moveTo>
                    <a:pt x="8896" y="1"/>
                  </a:moveTo>
                  <a:cubicBezTo>
                    <a:pt x="3990" y="1"/>
                    <a:pt x="1" y="3992"/>
                    <a:pt x="1" y="8895"/>
                  </a:cubicBezTo>
                  <a:lnTo>
                    <a:pt x="1" y="8970"/>
                  </a:lnTo>
                  <a:lnTo>
                    <a:pt x="67" y="9002"/>
                  </a:lnTo>
                  <a:cubicBezTo>
                    <a:pt x="102" y="9018"/>
                    <a:pt x="3419" y="10615"/>
                    <a:pt x="8896" y="10615"/>
                  </a:cubicBezTo>
                  <a:cubicBezTo>
                    <a:pt x="14373" y="10615"/>
                    <a:pt x="17692" y="9018"/>
                    <a:pt x="17724" y="9002"/>
                  </a:cubicBezTo>
                  <a:lnTo>
                    <a:pt x="17791" y="8970"/>
                  </a:lnTo>
                  <a:lnTo>
                    <a:pt x="17791" y="8895"/>
                  </a:lnTo>
                  <a:cubicBezTo>
                    <a:pt x="17791" y="3990"/>
                    <a:pt x="13800" y="1"/>
                    <a:pt x="88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83"/>
            <p:cNvSpPr/>
            <p:nvPr/>
          </p:nvSpPr>
          <p:spPr>
            <a:xfrm>
              <a:off x="1717675" y="680425"/>
              <a:ext cx="198400" cy="114300"/>
            </a:xfrm>
            <a:custGeom>
              <a:rect b="b" l="l" r="r" t="t"/>
              <a:pathLst>
                <a:path extrusionOk="0" h="4572" w="7936">
                  <a:moveTo>
                    <a:pt x="7534" y="0"/>
                  </a:moveTo>
                  <a:cubicBezTo>
                    <a:pt x="7356" y="0"/>
                    <a:pt x="7175" y="18"/>
                    <a:pt x="6999" y="36"/>
                  </a:cubicBezTo>
                  <a:cubicBezTo>
                    <a:pt x="6519" y="80"/>
                    <a:pt x="6043" y="160"/>
                    <a:pt x="5575" y="273"/>
                  </a:cubicBezTo>
                  <a:cubicBezTo>
                    <a:pt x="4947" y="425"/>
                    <a:pt x="4335" y="639"/>
                    <a:pt x="3747" y="909"/>
                  </a:cubicBezTo>
                  <a:cubicBezTo>
                    <a:pt x="3053" y="1227"/>
                    <a:pt x="2407" y="1634"/>
                    <a:pt x="1820" y="2121"/>
                  </a:cubicBezTo>
                  <a:cubicBezTo>
                    <a:pt x="1141" y="2683"/>
                    <a:pt x="562" y="3359"/>
                    <a:pt x="93" y="4105"/>
                  </a:cubicBezTo>
                  <a:cubicBezTo>
                    <a:pt x="1" y="4252"/>
                    <a:pt x="65" y="4440"/>
                    <a:pt x="204" y="4528"/>
                  </a:cubicBezTo>
                  <a:cubicBezTo>
                    <a:pt x="249" y="4558"/>
                    <a:pt x="300" y="4572"/>
                    <a:pt x="351" y="4572"/>
                  </a:cubicBezTo>
                  <a:cubicBezTo>
                    <a:pt x="460" y="4572"/>
                    <a:pt x="569" y="4511"/>
                    <a:pt x="627" y="4418"/>
                  </a:cubicBezTo>
                  <a:cubicBezTo>
                    <a:pt x="687" y="4324"/>
                    <a:pt x="747" y="4230"/>
                    <a:pt x="811" y="4136"/>
                  </a:cubicBezTo>
                  <a:cubicBezTo>
                    <a:pt x="876" y="4042"/>
                    <a:pt x="942" y="3948"/>
                    <a:pt x="1011" y="3857"/>
                  </a:cubicBezTo>
                  <a:cubicBezTo>
                    <a:pt x="1030" y="3834"/>
                    <a:pt x="1046" y="3810"/>
                    <a:pt x="1064" y="3787"/>
                  </a:cubicBezTo>
                  <a:cubicBezTo>
                    <a:pt x="1073" y="3776"/>
                    <a:pt x="1076" y="3772"/>
                    <a:pt x="1076" y="3772"/>
                  </a:cubicBezTo>
                  <a:lnTo>
                    <a:pt x="1076" y="3772"/>
                  </a:lnTo>
                  <a:cubicBezTo>
                    <a:pt x="1077" y="3772"/>
                    <a:pt x="1065" y="3787"/>
                    <a:pt x="1065" y="3787"/>
                  </a:cubicBezTo>
                  <a:cubicBezTo>
                    <a:pt x="1065" y="3787"/>
                    <a:pt x="1068" y="3783"/>
                    <a:pt x="1078" y="3772"/>
                  </a:cubicBezTo>
                  <a:cubicBezTo>
                    <a:pt x="1110" y="3730"/>
                    <a:pt x="1144" y="3689"/>
                    <a:pt x="1177" y="3647"/>
                  </a:cubicBezTo>
                  <a:cubicBezTo>
                    <a:pt x="1310" y="3484"/>
                    <a:pt x="1450" y="3328"/>
                    <a:pt x="1593" y="3177"/>
                  </a:cubicBezTo>
                  <a:cubicBezTo>
                    <a:pt x="1736" y="3031"/>
                    <a:pt x="1883" y="2888"/>
                    <a:pt x="2036" y="2751"/>
                  </a:cubicBezTo>
                  <a:cubicBezTo>
                    <a:pt x="2108" y="2687"/>
                    <a:pt x="2183" y="2623"/>
                    <a:pt x="2258" y="2561"/>
                  </a:cubicBezTo>
                  <a:cubicBezTo>
                    <a:pt x="2299" y="2527"/>
                    <a:pt x="2339" y="2494"/>
                    <a:pt x="2379" y="2462"/>
                  </a:cubicBezTo>
                  <a:cubicBezTo>
                    <a:pt x="2396" y="2448"/>
                    <a:pt x="2414" y="2434"/>
                    <a:pt x="2431" y="2421"/>
                  </a:cubicBezTo>
                  <a:cubicBezTo>
                    <a:pt x="2440" y="2413"/>
                    <a:pt x="2443" y="2411"/>
                    <a:pt x="2443" y="2411"/>
                  </a:cubicBezTo>
                  <a:lnTo>
                    <a:pt x="2443" y="2411"/>
                  </a:lnTo>
                  <a:cubicBezTo>
                    <a:pt x="2443" y="2411"/>
                    <a:pt x="2443" y="2411"/>
                    <a:pt x="2443" y="2411"/>
                  </a:cubicBezTo>
                  <a:lnTo>
                    <a:pt x="2443" y="2411"/>
                  </a:lnTo>
                  <a:cubicBezTo>
                    <a:pt x="2444" y="2410"/>
                    <a:pt x="2445" y="2409"/>
                    <a:pt x="2446" y="2408"/>
                  </a:cubicBezTo>
                  <a:cubicBezTo>
                    <a:pt x="2742" y="2184"/>
                    <a:pt x="3053" y="1979"/>
                    <a:pt x="3376" y="1794"/>
                  </a:cubicBezTo>
                  <a:cubicBezTo>
                    <a:pt x="3529" y="1707"/>
                    <a:pt x="3682" y="1626"/>
                    <a:pt x="3839" y="1549"/>
                  </a:cubicBezTo>
                  <a:cubicBezTo>
                    <a:pt x="3919" y="1509"/>
                    <a:pt x="3998" y="1472"/>
                    <a:pt x="4078" y="1435"/>
                  </a:cubicBezTo>
                  <a:cubicBezTo>
                    <a:pt x="4116" y="1419"/>
                    <a:pt x="4155" y="1402"/>
                    <a:pt x="4192" y="1385"/>
                  </a:cubicBezTo>
                  <a:cubicBezTo>
                    <a:pt x="4212" y="1376"/>
                    <a:pt x="4233" y="1367"/>
                    <a:pt x="4254" y="1358"/>
                  </a:cubicBezTo>
                  <a:cubicBezTo>
                    <a:pt x="4262" y="1354"/>
                    <a:pt x="4296" y="1340"/>
                    <a:pt x="4296" y="1340"/>
                  </a:cubicBezTo>
                  <a:lnTo>
                    <a:pt x="4296" y="1340"/>
                  </a:lnTo>
                  <a:cubicBezTo>
                    <a:pt x="4296" y="1340"/>
                    <a:pt x="4291" y="1342"/>
                    <a:pt x="4278" y="1347"/>
                  </a:cubicBezTo>
                  <a:cubicBezTo>
                    <a:pt x="4266" y="1352"/>
                    <a:pt x="4262" y="1354"/>
                    <a:pt x="4262" y="1354"/>
                  </a:cubicBezTo>
                  <a:cubicBezTo>
                    <a:pt x="4263" y="1354"/>
                    <a:pt x="4302" y="1339"/>
                    <a:pt x="4311" y="1335"/>
                  </a:cubicBezTo>
                  <a:cubicBezTo>
                    <a:pt x="4331" y="1326"/>
                    <a:pt x="4351" y="1317"/>
                    <a:pt x="4372" y="1310"/>
                  </a:cubicBezTo>
                  <a:cubicBezTo>
                    <a:pt x="4407" y="1295"/>
                    <a:pt x="4441" y="1281"/>
                    <a:pt x="4476" y="1268"/>
                  </a:cubicBezTo>
                  <a:cubicBezTo>
                    <a:pt x="4553" y="1238"/>
                    <a:pt x="4629" y="1210"/>
                    <a:pt x="4707" y="1181"/>
                  </a:cubicBezTo>
                  <a:cubicBezTo>
                    <a:pt x="4850" y="1129"/>
                    <a:pt x="4996" y="1081"/>
                    <a:pt x="5141" y="1035"/>
                  </a:cubicBezTo>
                  <a:cubicBezTo>
                    <a:pt x="5409" y="953"/>
                    <a:pt x="5681" y="883"/>
                    <a:pt x="5956" y="822"/>
                  </a:cubicBezTo>
                  <a:cubicBezTo>
                    <a:pt x="6189" y="773"/>
                    <a:pt x="6422" y="730"/>
                    <a:pt x="6657" y="697"/>
                  </a:cubicBezTo>
                  <a:cubicBezTo>
                    <a:pt x="6673" y="694"/>
                    <a:pt x="6687" y="693"/>
                    <a:pt x="6701" y="691"/>
                  </a:cubicBezTo>
                  <a:lnTo>
                    <a:pt x="6701" y="691"/>
                  </a:lnTo>
                  <a:cubicBezTo>
                    <a:pt x="6690" y="692"/>
                    <a:pt x="6676" y="694"/>
                    <a:pt x="6670" y="696"/>
                  </a:cubicBezTo>
                  <a:cubicBezTo>
                    <a:pt x="6695" y="692"/>
                    <a:pt x="6720" y="688"/>
                    <a:pt x="6744" y="686"/>
                  </a:cubicBezTo>
                  <a:cubicBezTo>
                    <a:pt x="6791" y="680"/>
                    <a:pt x="6838" y="675"/>
                    <a:pt x="6884" y="670"/>
                  </a:cubicBezTo>
                  <a:cubicBezTo>
                    <a:pt x="6969" y="659"/>
                    <a:pt x="7053" y="651"/>
                    <a:pt x="7137" y="645"/>
                  </a:cubicBezTo>
                  <a:cubicBezTo>
                    <a:pt x="7281" y="634"/>
                    <a:pt x="7424" y="623"/>
                    <a:pt x="7568" y="623"/>
                  </a:cubicBezTo>
                  <a:cubicBezTo>
                    <a:pt x="7585" y="623"/>
                    <a:pt x="7602" y="623"/>
                    <a:pt x="7619" y="624"/>
                  </a:cubicBezTo>
                  <a:cubicBezTo>
                    <a:pt x="7621" y="624"/>
                    <a:pt x="7623" y="624"/>
                    <a:pt x="7626" y="624"/>
                  </a:cubicBezTo>
                  <a:cubicBezTo>
                    <a:pt x="7795" y="624"/>
                    <a:pt x="7920" y="477"/>
                    <a:pt x="7927" y="311"/>
                  </a:cubicBezTo>
                  <a:cubicBezTo>
                    <a:pt x="7936" y="142"/>
                    <a:pt x="7781" y="4"/>
                    <a:pt x="7619" y="1"/>
                  </a:cubicBezTo>
                  <a:lnTo>
                    <a:pt x="7609" y="1"/>
                  </a:lnTo>
                  <a:cubicBezTo>
                    <a:pt x="7584" y="1"/>
                    <a:pt x="7559" y="0"/>
                    <a:pt x="75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83"/>
            <p:cNvSpPr/>
            <p:nvPr/>
          </p:nvSpPr>
          <p:spPr>
            <a:xfrm>
              <a:off x="1705000" y="808600"/>
              <a:ext cx="15875" cy="15500"/>
            </a:xfrm>
            <a:custGeom>
              <a:rect b="b" l="l" r="r" t="t"/>
              <a:pathLst>
                <a:path extrusionOk="0" h="620" w="635">
                  <a:moveTo>
                    <a:pt x="318" y="1"/>
                  </a:moveTo>
                  <a:cubicBezTo>
                    <a:pt x="145" y="1"/>
                    <a:pt x="16" y="142"/>
                    <a:pt x="9" y="310"/>
                  </a:cubicBezTo>
                  <a:cubicBezTo>
                    <a:pt x="1" y="476"/>
                    <a:pt x="156" y="619"/>
                    <a:pt x="318" y="619"/>
                  </a:cubicBezTo>
                  <a:cubicBezTo>
                    <a:pt x="492" y="619"/>
                    <a:pt x="621" y="476"/>
                    <a:pt x="627" y="310"/>
                  </a:cubicBezTo>
                  <a:cubicBezTo>
                    <a:pt x="635" y="143"/>
                    <a:pt x="481" y="1"/>
                    <a:pt x="31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83"/>
            <p:cNvSpPr/>
            <p:nvPr/>
          </p:nvSpPr>
          <p:spPr>
            <a:xfrm>
              <a:off x="1920250" y="767650"/>
              <a:ext cx="113025" cy="182100"/>
            </a:xfrm>
            <a:custGeom>
              <a:rect b="b" l="l" r="r" t="t"/>
              <a:pathLst>
                <a:path extrusionOk="0" h="7284" w="4521">
                  <a:moveTo>
                    <a:pt x="2276" y="0"/>
                  </a:moveTo>
                  <a:cubicBezTo>
                    <a:pt x="2249" y="0"/>
                    <a:pt x="2222" y="0"/>
                    <a:pt x="2194" y="3"/>
                  </a:cubicBezTo>
                  <a:cubicBezTo>
                    <a:pt x="2091" y="9"/>
                    <a:pt x="1990" y="26"/>
                    <a:pt x="1891" y="54"/>
                  </a:cubicBezTo>
                  <a:cubicBezTo>
                    <a:pt x="825" y="348"/>
                    <a:pt x="1" y="1854"/>
                    <a:pt x="1" y="3642"/>
                  </a:cubicBezTo>
                  <a:cubicBezTo>
                    <a:pt x="1" y="5634"/>
                    <a:pt x="1024" y="7275"/>
                    <a:pt x="2267" y="7283"/>
                  </a:cubicBezTo>
                  <a:lnTo>
                    <a:pt x="2276" y="7283"/>
                  </a:lnTo>
                  <a:cubicBezTo>
                    <a:pt x="2400" y="7283"/>
                    <a:pt x="2521" y="7265"/>
                    <a:pt x="2641" y="7235"/>
                  </a:cubicBezTo>
                  <a:cubicBezTo>
                    <a:pt x="3591" y="6986"/>
                    <a:pt x="4365" y="5780"/>
                    <a:pt x="4521" y="4216"/>
                  </a:cubicBezTo>
                  <a:lnTo>
                    <a:pt x="3124" y="3541"/>
                  </a:lnTo>
                  <a:lnTo>
                    <a:pt x="4416" y="2409"/>
                  </a:lnTo>
                  <a:cubicBezTo>
                    <a:pt x="4091" y="969"/>
                    <a:pt x="3232" y="0"/>
                    <a:pt x="22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83"/>
            <p:cNvSpPr/>
            <p:nvPr/>
          </p:nvSpPr>
          <p:spPr>
            <a:xfrm>
              <a:off x="1917325" y="764675"/>
              <a:ext cx="119125" cy="188000"/>
            </a:xfrm>
            <a:custGeom>
              <a:rect b="b" l="l" r="r" t="t"/>
              <a:pathLst>
                <a:path extrusionOk="0" h="7520" w="4765">
                  <a:moveTo>
                    <a:pt x="2393" y="239"/>
                  </a:moveTo>
                  <a:cubicBezTo>
                    <a:pt x="3276" y="239"/>
                    <a:pt x="4077" y="1140"/>
                    <a:pt x="4402" y="2486"/>
                  </a:cubicBezTo>
                  <a:lnTo>
                    <a:pt x="3028" y="3689"/>
                  </a:lnTo>
                  <a:lnTo>
                    <a:pt x="4512" y="4406"/>
                  </a:lnTo>
                  <a:cubicBezTo>
                    <a:pt x="4346" y="5847"/>
                    <a:pt x="3619" y="7006"/>
                    <a:pt x="2729" y="7240"/>
                  </a:cubicBezTo>
                  <a:cubicBezTo>
                    <a:pt x="2617" y="7269"/>
                    <a:pt x="2504" y="7284"/>
                    <a:pt x="2386" y="7284"/>
                  </a:cubicBezTo>
                  <a:cubicBezTo>
                    <a:pt x="1221" y="7277"/>
                    <a:pt x="237" y="5663"/>
                    <a:pt x="237" y="3762"/>
                  </a:cubicBezTo>
                  <a:cubicBezTo>
                    <a:pt x="237" y="2067"/>
                    <a:pt x="1014" y="573"/>
                    <a:pt x="2041" y="288"/>
                  </a:cubicBezTo>
                  <a:cubicBezTo>
                    <a:pt x="2133" y="262"/>
                    <a:pt x="2227" y="247"/>
                    <a:pt x="2320" y="242"/>
                  </a:cubicBezTo>
                  <a:cubicBezTo>
                    <a:pt x="2345" y="239"/>
                    <a:pt x="2368" y="239"/>
                    <a:pt x="2393" y="239"/>
                  </a:cubicBezTo>
                  <a:close/>
                  <a:moveTo>
                    <a:pt x="2393" y="1"/>
                  </a:moveTo>
                  <a:cubicBezTo>
                    <a:pt x="2363" y="1"/>
                    <a:pt x="2333" y="1"/>
                    <a:pt x="2305" y="4"/>
                  </a:cubicBezTo>
                  <a:cubicBezTo>
                    <a:pt x="2194" y="10"/>
                    <a:pt x="2085" y="29"/>
                    <a:pt x="1977" y="58"/>
                  </a:cubicBezTo>
                  <a:cubicBezTo>
                    <a:pt x="832" y="375"/>
                    <a:pt x="1" y="1933"/>
                    <a:pt x="1" y="3761"/>
                  </a:cubicBezTo>
                  <a:cubicBezTo>
                    <a:pt x="1" y="5826"/>
                    <a:pt x="1069" y="7512"/>
                    <a:pt x="2393" y="7520"/>
                  </a:cubicBezTo>
                  <a:cubicBezTo>
                    <a:pt x="2526" y="7520"/>
                    <a:pt x="2658" y="7503"/>
                    <a:pt x="2789" y="7470"/>
                  </a:cubicBezTo>
                  <a:cubicBezTo>
                    <a:pt x="3806" y="7203"/>
                    <a:pt x="4597" y="5948"/>
                    <a:pt x="4757" y="4348"/>
                  </a:cubicBezTo>
                  <a:lnTo>
                    <a:pt x="4764" y="4265"/>
                  </a:lnTo>
                  <a:lnTo>
                    <a:pt x="3454" y="3632"/>
                  </a:lnTo>
                  <a:lnTo>
                    <a:pt x="4664" y="2572"/>
                  </a:lnTo>
                  <a:lnTo>
                    <a:pt x="4648" y="2503"/>
                  </a:lnTo>
                  <a:cubicBezTo>
                    <a:pt x="4311" y="1007"/>
                    <a:pt x="3406" y="1"/>
                    <a:pt x="2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83"/>
            <p:cNvSpPr/>
            <p:nvPr/>
          </p:nvSpPr>
          <p:spPr>
            <a:xfrm>
              <a:off x="1943625" y="767650"/>
              <a:ext cx="89650" cy="182100"/>
            </a:xfrm>
            <a:custGeom>
              <a:rect b="b" l="l" r="r" t="t"/>
              <a:pathLst>
                <a:path extrusionOk="0" h="7284" w="3586">
                  <a:moveTo>
                    <a:pt x="1341" y="0"/>
                  </a:moveTo>
                  <a:cubicBezTo>
                    <a:pt x="1314" y="0"/>
                    <a:pt x="1287" y="0"/>
                    <a:pt x="1259" y="3"/>
                  </a:cubicBezTo>
                  <a:cubicBezTo>
                    <a:pt x="760" y="778"/>
                    <a:pt x="0" y="2149"/>
                    <a:pt x="0" y="3642"/>
                  </a:cubicBezTo>
                  <a:cubicBezTo>
                    <a:pt x="0" y="5207"/>
                    <a:pt x="791" y="6524"/>
                    <a:pt x="1332" y="7283"/>
                  </a:cubicBezTo>
                  <a:lnTo>
                    <a:pt x="1341" y="7283"/>
                  </a:lnTo>
                  <a:cubicBezTo>
                    <a:pt x="1465" y="7283"/>
                    <a:pt x="1586" y="7265"/>
                    <a:pt x="1706" y="7235"/>
                  </a:cubicBezTo>
                  <a:cubicBezTo>
                    <a:pt x="2656" y="6986"/>
                    <a:pt x="3430" y="5780"/>
                    <a:pt x="3586" y="4216"/>
                  </a:cubicBezTo>
                  <a:lnTo>
                    <a:pt x="2189" y="3541"/>
                  </a:lnTo>
                  <a:lnTo>
                    <a:pt x="3481" y="2409"/>
                  </a:lnTo>
                  <a:cubicBezTo>
                    <a:pt x="3156" y="969"/>
                    <a:pt x="2297" y="0"/>
                    <a:pt x="13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83"/>
            <p:cNvSpPr/>
            <p:nvPr/>
          </p:nvSpPr>
          <p:spPr>
            <a:xfrm>
              <a:off x="1771825" y="767650"/>
              <a:ext cx="113000" cy="182100"/>
            </a:xfrm>
            <a:custGeom>
              <a:rect b="b" l="l" r="r" t="t"/>
              <a:pathLst>
                <a:path extrusionOk="0" h="7284" w="4520">
                  <a:moveTo>
                    <a:pt x="2275" y="0"/>
                  </a:moveTo>
                  <a:cubicBezTo>
                    <a:pt x="2248" y="0"/>
                    <a:pt x="2221" y="0"/>
                    <a:pt x="2194" y="3"/>
                  </a:cubicBezTo>
                  <a:cubicBezTo>
                    <a:pt x="2091" y="9"/>
                    <a:pt x="1989" y="26"/>
                    <a:pt x="1890" y="54"/>
                  </a:cubicBezTo>
                  <a:cubicBezTo>
                    <a:pt x="824" y="348"/>
                    <a:pt x="1" y="1854"/>
                    <a:pt x="1" y="3642"/>
                  </a:cubicBezTo>
                  <a:cubicBezTo>
                    <a:pt x="1" y="5634"/>
                    <a:pt x="1022" y="7275"/>
                    <a:pt x="2266" y="7283"/>
                  </a:cubicBezTo>
                  <a:lnTo>
                    <a:pt x="2275" y="7283"/>
                  </a:lnTo>
                  <a:cubicBezTo>
                    <a:pt x="2398" y="7283"/>
                    <a:pt x="2521" y="7265"/>
                    <a:pt x="2640" y="7235"/>
                  </a:cubicBezTo>
                  <a:cubicBezTo>
                    <a:pt x="3589" y="6986"/>
                    <a:pt x="4363" y="5780"/>
                    <a:pt x="4519" y="4216"/>
                  </a:cubicBezTo>
                  <a:lnTo>
                    <a:pt x="3124" y="3541"/>
                  </a:lnTo>
                  <a:lnTo>
                    <a:pt x="4414" y="2409"/>
                  </a:lnTo>
                  <a:cubicBezTo>
                    <a:pt x="4091" y="969"/>
                    <a:pt x="3231" y="0"/>
                    <a:pt x="22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83"/>
            <p:cNvSpPr/>
            <p:nvPr/>
          </p:nvSpPr>
          <p:spPr>
            <a:xfrm>
              <a:off x="1768875" y="764675"/>
              <a:ext cx="119125" cy="188000"/>
            </a:xfrm>
            <a:custGeom>
              <a:rect b="b" l="l" r="r" t="t"/>
              <a:pathLst>
                <a:path extrusionOk="0" h="7520" w="4765">
                  <a:moveTo>
                    <a:pt x="2393" y="239"/>
                  </a:moveTo>
                  <a:cubicBezTo>
                    <a:pt x="3276" y="239"/>
                    <a:pt x="4078" y="1140"/>
                    <a:pt x="4401" y="2486"/>
                  </a:cubicBezTo>
                  <a:lnTo>
                    <a:pt x="3029" y="3689"/>
                  </a:lnTo>
                  <a:lnTo>
                    <a:pt x="4512" y="4406"/>
                  </a:lnTo>
                  <a:cubicBezTo>
                    <a:pt x="4345" y="5847"/>
                    <a:pt x="3619" y="7006"/>
                    <a:pt x="2728" y="7240"/>
                  </a:cubicBezTo>
                  <a:cubicBezTo>
                    <a:pt x="2618" y="7269"/>
                    <a:pt x="2505" y="7284"/>
                    <a:pt x="2385" y="7284"/>
                  </a:cubicBezTo>
                  <a:cubicBezTo>
                    <a:pt x="1221" y="7277"/>
                    <a:pt x="238" y="5663"/>
                    <a:pt x="238" y="3762"/>
                  </a:cubicBezTo>
                  <a:cubicBezTo>
                    <a:pt x="238" y="2067"/>
                    <a:pt x="1013" y="573"/>
                    <a:pt x="2041" y="288"/>
                  </a:cubicBezTo>
                  <a:cubicBezTo>
                    <a:pt x="2133" y="262"/>
                    <a:pt x="2226" y="247"/>
                    <a:pt x="2320" y="242"/>
                  </a:cubicBezTo>
                  <a:cubicBezTo>
                    <a:pt x="2345" y="239"/>
                    <a:pt x="2368" y="239"/>
                    <a:pt x="2393" y="239"/>
                  </a:cubicBezTo>
                  <a:close/>
                  <a:moveTo>
                    <a:pt x="2393" y="1"/>
                  </a:moveTo>
                  <a:cubicBezTo>
                    <a:pt x="2363" y="1"/>
                    <a:pt x="2333" y="1"/>
                    <a:pt x="2304" y="4"/>
                  </a:cubicBezTo>
                  <a:cubicBezTo>
                    <a:pt x="2194" y="10"/>
                    <a:pt x="2085" y="29"/>
                    <a:pt x="1977" y="58"/>
                  </a:cubicBezTo>
                  <a:cubicBezTo>
                    <a:pt x="832" y="375"/>
                    <a:pt x="0" y="1933"/>
                    <a:pt x="0" y="3761"/>
                  </a:cubicBezTo>
                  <a:cubicBezTo>
                    <a:pt x="0" y="5826"/>
                    <a:pt x="1069" y="7512"/>
                    <a:pt x="2393" y="7520"/>
                  </a:cubicBezTo>
                  <a:cubicBezTo>
                    <a:pt x="2526" y="7520"/>
                    <a:pt x="2658" y="7503"/>
                    <a:pt x="2787" y="7470"/>
                  </a:cubicBezTo>
                  <a:cubicBezTo>
                    <a:pt x="3805" y="7203"/>
                    <a:pt x="4596" y="5948"/>
                    <a:pt x="4756" y="4348"/>
                  </a:cubicBezTo>
                  <a:lnTo>
                    <a:pt x="4764" y="4265"/>
                  </a:lnTo>
                  <a:lnTo>
                    <a:pt x="3454" y="3632"/>
                  </a:lnTo>
                  <a:lnTo>
                    <a:pt x="4663" y="2572"/>
                  </a:lnTo>
                  <a:lnTo>
                    <a:pt x="4648" y="2503"/>
                  </a:lnTo>
                  <a:cubicBezTo>
                    <a:pt x="4311" y="1007"/>
                    <a:pt x="3406" y="1"/>
                    <a:pt x="2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83"/>
            <p:cNvSpPr/>
            <p:nvPr/>
          </p:nvSpPr>
          <p:spPr>
            <a:xfrm>
              <a:off x="1798275" y="767650"/>
              <a:ext cx="86550" cy="182100"/>
            </a:xfrm>
            <a:custGeom>
              <a:rect b="b" l="l" r="r" t="t"/>
              <a:pathLst>
                <a:path extrusionOk="0" h="7284" w="3462">
                  <a:moveTo>
                    <a:pt x="1217" y="0"/>
                  </a:moveTo>
                  <a:cubicBezTo>
                    <a:pt x="1190" y="0"/>
                    <a:pt x="1163" y="0"/>
                    <a:pt x="1136" y="3"/>
                  </a:cubicBezTo>
                  <a:cubicBezTo>
                    <a:pt x="635" y="778"/>
                    <a:pt x="1" y="2149"/>
                    <a:pt x="1" y="3642"/>
                  </a:cubicBezTo>
                  <a:cubicBezTo>
                    <a:pt x="1" y="5207"/>
                    <a:pt x="669" y="6524"/>
                    <a:pt x="1208" y="7283"/>
                  </a:cubicBezTo>
                  <a:lnTo>
                    <a:pt x="1217" y="7283"/>
                  </a:lnTo>
                  <a:cubicBezTo>
                    <a:pt x="1340" y="7283"/>
                    <a:pt x="1463" y="7265"/>
                    <a:pt x="1582" y="7235"/>
                  </a:cubicBezTo>
                  <a:cubicBezTo>
                    <a:pt x="2531" y="6986"/>
                    <a:pt x="3305" y="5780"/>
                    <a:pt x="3461" y="4216"/>
                  </a:cubicBezTo>
                  <a:lnTo>
                    <a:pt x="2066" y="3541"/>
                  </a:lnTo>
                  <a:lnTo>
                    <a:pt x="3356" y="2409"/>
                  </a:lnTo>
                  <a:cubicBezTo>
                    <a:pt x="3033" y="969"/>
                    <a:pt x="2173" y="0"/>
                    <a:pt x="12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83"/>
            <p:cNvSpPr/>
            <p:nvPr/>
          </p:nvSpPr>
          <p:spPr>
            <a:xfrm>
              <a:off x="1883075" y="954300"/>
              <a:ext cx="45100" cy="64275"/>
            </a:xfrm>
            <a:custGeom>
              <a:rect b="b" l="l" r="r" t="t"/>
              <a:pathLst>
                <a:path extrusionOk="0" h="2571" w="1804">
                  <a:moveTo>
                    <a:pt x="157" y="0"/>
                  </a:moveTo>
                  <a:cubicBezTo>
                    <a:pt x="68" y="1"/>
                    <a:pt x="1" y="78"/>
                    <a:pt x="1" y="166"/>
                  </a:cubicBezTo>
                  <a:lnTo>
                    <a:pt x="1" y="1511"/>
                  </a:lnTo>
                  <a:cubicBezTo>
                    <a:pt x="1" y="2261"/>
                    <a:pt x="396" y="2570"/>
                    <a:pt x="926" y="2570"/>
                  </a:cubicBezTo>
                  <a:cubicBezTo>
                    <a:pt x="1428" y="2570"/>
                    <a:pt x="1804" y="2282"/>
                    <a:pt x="1804" y="1526"/>
                  </a:cubicBezTo>
                  <a:lnTo>
                    <a:pt x="1804" y="167"/>
                  </a:lnTo>
                  <a:cubicBezTo>
                    <a:pt x="1804" y="79"/>
                    <a:pt x="1736" y="3"/>
                    <a:pt x="1648" y="1"/>
                  </a:cubicBezTo>
                  <a:lnTo>
                    <a:pt x="1641" y="1"/>
                  </a:lnTo>
                  <a:cubicBezTo>
                    <a:pt x="1553" y="3"/>
                    <a:pt x="1485" y="79"/>
                    <a:pt x="1485" y="167"/>
                  </a:cubicBezTo>
                  <a:lnTo>
                    <a:pt x="1485" y="1532"/>
                  </a:lnTo>
                  <a:cubicBezTo>
                    <a:pt x="1485" y="2079"/>
                    <a:pt x="1242" y="2311"/>
                    <a:pt x="915" y="2311"/>
                  </a:cubicBezTo>
                  <a:cubicBezTo>
                    <a:pt x="553" y="2311"/>
                    <a:pt x="321" y="2072"/>
                    <a:pt x="321" y="1532"/>
                  </a:cubicBezTo>
                  <a:lnTo>
                    <a:pt x="321" y="167"/>
                  </a:lnTo>
                  <a:cubicBezTo>
                    <a:pt x="321" y="79"/>
                    <a:pt x="253" y="3"/>
                    <a:pt x="165" y="1"/>
                  </a:cubicBezTo>
                  <a:lnTo>
                    <a:pt x="161" y="1"/>
                  </a:lnTo>
                  <a:cubicBezTo>
                    <a:pt x="160" y="1"/>
                    <a:pt x="158" y="1"/>
                    <a:pt x="1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9" name="Google Shape;979;p83"/>
          <p:cNvGrpSpPr/>
          <p:nvPr/>
        </p:nvGrpSpPr>
        <p:grpSpPr>
          <a:xfrm>
            <a:off x="7464121" y="926423"/>
            <a:ext cx="544600" cy="531893"/>
            <a:chOff x="1800875" y="3693650"/>
            <a:chExt cx="274275" cy="267875"/>
          </a:xfrm>
        </p:grpSpPr>
        <p:sp>
          <p:nvSpPr>
            <p:cNvPr id="980" name="Google Shape;980;p83"/>
            <p:cNvSpPr/>
            <p:nvPr/>
          </p:nvSpPr>
          <p:spPr>
            <a:xfrm>
              <a:off x="1804375" y="3697050"/>
              <a:ext cx="267100" cy="260950"/>
            </a:xfrm>
            <a:custGeom>
              <a:rect b="b" l="l" r="r" t="t"/>
              <a:pathLst>
                <a:path extrusionOk="0" h="10438" w="10684">
                  <a:moveTo>
                    <a:pt x="4376" y="1"/>
                  </a:moveTo>
                  <a:cubicBezTo>
                    <a:pt x="4218" y="1"/>
                    <a:pt x="4058" y="85"/>
                    <a:pt x="3950" y="208"/>
                  </a:cubicBezTo>
                  <a:cubicBezTo>
                    <a:pt x="3809" y="371"/>
                    <a:pt x="3744" y="584"/>
                    <a:pt x="3690" y="792"/>
                  </a:cubicBezTo>
                  <a:cubicBezTo>
                    <a:pt x="3547" y="1360"/>
                    <a:pt x="3472" y="1946"/>
                    <a:pt x="3469" y="2534"/>
                  </a:cubicBezTo>
                  <a:cubicBezTo>
                    <a:pt x="3340" y="2122"/>
                    <a:pt x="3155" y="1725"/>
                    <a:pt x="2920" y="1363"/>
                  </a:cubicBezTo>
                  <a:cubicBezTo>
                    <a:pt x="2792" y="1165"/>
                    <a:pt x="2599" y="957"/>
                    <a:pt x="2375" y="957"/>
                  </a:cubicBezTo>
                  <a:cubicBezTo>
                    <a:pt x="2350" y="957"/>
                    <a:pt x="2325" y="960"/>
                    <a:pt x="2300" y="965"/>
                  </a:cubicBezTo>
                  <a:cubicBezTo>
                    <a:pt x="2124" y="1003"/>
                    <a:pt x="2000" y="1176"/>
                    <a:pt x="1969" y="1353"/>
                  </a:cubicBezTo>
                  <a:cubicBezTo>
                    <a:pt x="1938" y="1530"/>
                    <a:pt x="1980" y="1712"/>
                    <a:pt x="2029" y="1884"/>
                  </a:cubicBezTo>
                  <a:cubicBezTo>
                    <a:pt x="2142" y="2276"/>
                    <a:pt x="2298" y="2655"/>
                    <a:pt x="2492" y="3014"/>
                  </a:cubicBezTo>
                  <a:cubicBezTo>
                    <a:pt x="2275" y="2678"/>
                    <a:pt x="2036" y="2323"/>
                    <a:pt x="1667" y="2169"/>
                  </a:cubicBezTo>
                  <a:cubicBezTo>
                    <a:pt x="1573" y="2129"/>
                    <a:pt x="1470" y="2110"/>
                    <a:pt x="1366" y="2110"/>
                  </a:cubicBezTo>
                  <a:cubicBezTo>
                    <a:pt x="1061" y="2110"/>
                    <a:pt x="754" y="2276"/>
                    <a:pt x="702" y="2570"/>
                  </a:cubicBezTo>
                  <a:cubicBezTo>
                    <a:pt x="678" y="2717"/>
                    <a:pt x="718" y="2867"/>
                    <a:pt x="774" y="3007"/>
                  </a:cubicBezTo>
                  <a:cubicBezTo>
                    <a:pt x="985" y="3535"/>
                    <a:pt x="1414" y="3972"/>
                    <a:pt x="1939" y="4190"/>
                  </a:cubicBezTo>
                  <a:cubicBezTo>
                    <a:pt x="1746" y="4151"/>
                    <a:pt x="1550" y="4132"/>
                    <a:pt x="1353" y="4132"/>
                  </a:cubicBezTo>
                  <a:cubicBezTo>
                    <a:pt x="1183" y="4132"/>
                    <a:pt x="1012" y="4146"/>
                    <a:pt x="845" y="4176"/>
                  </a:cubicBezTo>
                  <a:cubicBezTo>
                    <a:pt x="474" y="4242"/>
                    <a:pt x="57" y="4450"/>
                    <a:pt x="19" y="4824"/>
                  </a:cubicBezTo>
                  <a:cubicBezTo>
                    <a:pt x="1" y="4993"/>
                    <a:pt x="68" y="5162"/>
                    <a:pt x="172" y="5295"/>
                  </a:cubicBezTo>
                  <a:cubicBezTo>
                    <a:pt x="492" y="5709"/>
                    <a:pt x="1059" y="5787"/>
                    <a:pt x="1598" y="5787"/>
                  </a:cubicBezTo>
                  <a:cubicBezTo>
                    <a:pt x="1681" y="5787"/>
                    <a:pt x="1764" y="5785"/>
                    <a:pt x="1845" y="5782"/>
                  </a:cubicBezTo>
                  <a:lnTo>
                    <a:pt x="1845" y="5782"/>
                  </a:lnTo>
                  <a:cubicBezTo>
                    <a:pt x="1543" y="5849"/>
                    <a:pt x="1240" y="5915"/>
                    <a:pt x="965" y="6058"/>
                  </a:cubicBezTo>
                  <a:cubicBezTo>
                    <a:pt x="691" y="6199"/>
                    <a:pt x="448" y="6428"/>
                    <a:pt x="357" y="6723"/>
                  </a:cubicBezTo>
                  <a:cubicBezTo>
                    <a:pt x="306" y="6885"/>
                    <a:pt x="305" y="7061"/>
                    <a:pt x="320" y="7231"/>
                  </a:cubicBezTo>
                  <a:cubicBezTo>
                    <a:pt x="323" y="7275"/>
                    <a:pt x="330" y="7321"/>
                    <a:pt x="356" y="7358"/>
                  </a:cubicBezTo>
                  <a:cubicBezTo>
                    <a:pt x="390" y="7404"/>
                    <a:pt x="447" y="7422"/>
                    <a:pt x="502" y="7435"/>
                  </a:cubicBezTo>
                  <a:cubicBezTo>
                    <a:pt x="658" y="7473"/>
                    <a:pt x="819" y="7491"/>
                    <a:pt x="979" y="7491"/>
                  </a:cubicBezTo>
                  <a:cubicBezTo>
                    <a:pt x="1342" y="7491"/>
                    <a:pt x="1706" y="7396"/>
                    <a:pt x="2019" y="7212"/>
                  </a:cubicBezTo>
                  <a:lnTo>
                    <a:pt x="2019" y="7212"/>
                  </a:lnTo>
                  <a:cubicBezTo>
                    <a:pt x="1497" y="7592"/>
                    <a:pt x="1069" y="8096"/>
                    <a:pt x="779" y="8671"/>
                  </a:cubicBezTo>
                  <a:cubicBezTo>
                    <a:pt x="747" y="8735"/>
                    <a:pt x="716" y="8805"/>
                    <a:pt x="715" y="8875"/>
                  </a:cubicBezTo>
                  <a:cubicBezTo>
                    <a:pt x="711" y="9101"/>
                    <a:pt x="985" y="9216"/>
                    <a:pt x="1215" y="9216"/>
                  </a:cubicBezTo>
                  <a:cubicBezTo>
                    <a:pt x="1226" y="9216"/>
                    <a:pt x="1237" y="9216"/>
                    <a:pt x="1248" y="9215"/>
                  </a:cubicBezTo>
                  <a:cubicBezTo>
                    <a:pt x="1927" y="9181"/>
                    <a:pt x="2488" y="8696"/>
                    <a:pt x="2989" y="8237"/>
                  </a:cubicBezTo>
                  <a:lnTo>
                    <a:pt x="2989" y="8237"/>
                  </a:lnTo>
                  <a:cubicBezTo>
                    <a:pt x="2629" y="8625"/>
                    <a:pt x="2437" y="9162"/>
                    <a:pt x="2471" y="9690"/>
                  </a:cubicBezTo>
                  <a:cubicBezTo>
                    <a:pt x="2474" y="9746"/>
                    <a:pt x="2483" y="9805"/>
                    <a:pt x="2524" y="9842"/>
                  </a:cubicBezTo>
                  <a:cubicBezTo>
                    <a:pt x="2553" y="9868"/>
                    <a:pt x="2592" y="9876"/>
                    <a:pt x="2632" y="9876"/>
                  </a:cubicBezTo>
                  <a:cubicBezTo>
                    <a:pt x="2652" y="9876"/>
                    <a:pt x="2673" y="9874"/>
                    <a:pt x="2693" y="9871"/>
                  </a:cubicBezTo>
                  <a:cubicBezTo>
                    <a:pt x="3239" y="9786"/>
                    <a:pt x="3584" y="9293"/>
                    <a:pt x="3838" y="8780"/>
                  </a:cubicBezTo>
                  <a:lnTo>
                    <a:pt x="3838" y="8780"/>
                  </a:lnTo>
                  <a:cubicBezTo>
                    <a:pt x="3670" y="9255"/>
                    <a:pt x="3704" y="9801"/>
                    <a:pt x="3944" y="10246"/>
                  </a:cubicBezTo>
                  <a:cubicBezTo>
                    <a:pt x="3985" y="10324"/>
                    <a:pt x="4047" y="10408"/>
                    <a:pt x="4135" y="10415"/>
                  </a:cubicBezTo>
                  <a:cubicBezTo>
                    <a:pt x="4139" y="10416"/>
                    <a:pt x="4143" y="10416"/>
                    <a:pt x="4147" y="10416"/>
                  </a:cubicBezTo>
                  <a:cubicBezTo>
                    <a:pt x="4230" y="10416"/>
                    <a:pt x="4299" y="10347"/>
                    <a:pt x="4353" y="10282"/>
                  </a:cubicBezTo>
                  <a:cubicBezTo>
                    <a:pt x="4721" y="9847"/>
                    <a:pt x="5015" y="9349"/>
                    <a:pt x="5220" y="8818"/>
                  </a:cubicBezTo>
                  <a:lnTo>
                    <a:pt x="5220" y="8818"/>
                  </a:lnTo>
                  <a:cubicBezTo>
                    <a:pt x="5179" y="9239"/>
                    <a:pt x="5225" y="9668"/>
                    <a:pt x="5350" y="10071"/>
                  </a:cubicBezTo>
                  <a:cubicBezTo>
                    <a:pt x="5398" y="10227"/>
                    <a:pt x="5482" y="10402"/>
                    <a:pt x="5643" y="10433"/>
                  </a:cubicBezTo>
                  <a:cubicBezTo>
                    <a:pt x="5660" y="10436"/>
                    <a:pt x="5676" y="10438"/>
                    <a:pt x="5692" y="10438"/>
                  </a:cubicBezTo>
                  <a:cubicBezTo>
                    <a:pt x="5869" y="10438"/>
                    <a:pt x="6004" y="10251"/>
                    <a:pt x="6083" y="10082"/>
                  </a:cubicBezTo>
                  <a:cubicBezTo>
                    <a:pt x="6285" y="9639"/>
                    <a:pt x="6395" y="9154"/>
                    <a:pt x="6402" y="8666"/>
                  </a:cubicBezTo>
                  <a:cubicBezTo>
                    <a:pt x="6444" y="9027"/>
                    <a:pt x="6541" y="9383"/>
                    <a:pt x="6685" y="9718"/>
                  </a:cubicBezTo>
                  <a:cubicBezTo>
                    <a:pt x="6765" y="9905"/>
                    <a:pt x="6869" y="10095"/>
                    <a:pt x="7044" y="10200"/>
                  </a:cubicBezTo>
                  <a:cubicBezTo>
                    <a:pt x="7115" y="10243"/>
                    <a:pt x="7201" y="10266"/>
                    <a:pt x="7285" y="10266"/>
                  </a:cubicBezTo>
                  <a:cubicBezTo>
                    <a:pt x="7406" y="10266"/>
                    <a:pt x="7524" y="10219"/>
                    <a:pt x="7589" y="10118"/>
                  </a:cubicBezTo>
                  <a:cubicBezTo>
                    <a:pt x="7644" y="10033"/>
                    <a:pt x="7653" y="9925"/>
                    <a:pt x="7657" y="9824"/>
                  </a:cubicBezTo>
                  <a:cubicBezTo>
                    <a:pt x="7678" y="9295"/>
                    <a:pt x="7615" y="8762"/>
                    <a:pt x="7471" y="8253"/>
                  </a:cubicBezTo>
                  <a:lnTo>
                    <a:pt x="7471" y="8253"/>
                  </a:lnTo>
                  <a:cubicBezTo>
                    <a:pt x="7605" y="8527"/>
                    <a:pt x="7743" y="8809"/>
                    <a:pt x="7970" y="9014"/>
                  </a:cubicBezTo>
                  <a:cubicBezTo>
                    <a:pt x="8133" y="9164"/>
                    <a:pt x="8355" y="9265"/>
                    <a:pt x="8571" y="9265"/>
                  </a:cubicBezTo>
                  <a:cubicBezTo>
                    <a:pt x="8653" y="9265"/>
                    <a:pt x="8735" y="9250"/>
                    <a:pt x="8813" y="9218"/>
                  </a:cubicBezTo>
                  <a:cubicBezTo>
                    <a:pt x="8942" y="8666"/>
                    <a:pt x="8779" y="8055"/>
                    <a:pt x="8392" y="7643"/>
                  </a:cubicBezTo>
                  <a:lnTo>
                    <a:pt x="8392" y="7643"/>
                  </a:lnTo>
                  <a:cubicBezTo>
                    <a:pt x="8698" y="7868"/>
                    <a:pt x="9078" y="7984"/>
                    <a:pt x="9458" y="7984"/>
                  </a:cubicBezTo>
                  <a:cubicBezTo>
                    <a:pt x="9715" y="7984"/>
                    <a:pt x="9973" y="7930"/>
                    <a:pt x="10206" y="7821"/>
                  </a:cubicBezTo>
                  <a:cubicBezTo>
                    <a:pt x="10445" y="7710"/>
                    <a:pt x="10683" y="7489"/>
                    <a:pt x="10642" y="7229"/>
                  </a:cubicBezTo>
                  <a:cubicBezTo>
                    <a:pt x="10599" y="6960"/>
                    <a:pt x="10293" y="6831"/>
                    <a:pt x="10030" y="6750"/>
                  </a:cubicBezTo>
                  <a:cubicBezTo>
                    <a:pt x="9539" y="6600"/>
                    <a:pt x="9050" y="6450"/>
                    <a:pt x="8558" y="6301"/>
                  </a:cubicBezTo>
                  <a:lnTo>
                    <a:pt x="8558" y="6301"/>
                  </a:lnTo>
                  <a:cubicBezTo>
                    <a:pt x="8691" y="6319"/>
                    <a:pt x="8826" y="6328"/>
                    <a:pt x="8960" y="6328"/>
                  </a:cubicBezTo>
                  <a:cubicBezTo>
                    <a:pt x="9431" y="6328"/>
                    <a:pt x="9901" y="6219"/>
                    <a:pt x="10323" y="6010"/>
                  </a:cubicBezTo>
                  <a:cubicBezTo>
                    <a:pt x="10417" y="5963"/>
                    <a:pt x="10517" y="5903"/>
                    <a:pt x="10558" y="5804"/>
                  </a:cubicBezTo>
                  <a:cubicBezTo>
                    <a:pt x="10631" y="5624"/>
                    <a:pt x="10469" y="5435"/>
                    <a:pt x="10307" y="5326"/>
                  </a:cubicBezTo>
                  <a:cubicBezTo>
                    <a:pt x="9951" y="5087"/>
                    <a:pt x="9524" y="4959"/>
                    <a:pt x="9096" y="4959"/>
                  </a:cubicBezTo>
                  <a:cubicBezTo>
                    <a:pt x="8990" y="4959"/>
                    <a:pt x="8884" y="4967"/>
                    <a:pt x="8779" y="4983"/>
                  </a:cubicBezTo>
                  <a:cubicBezTo>
                    <a:pt x="9159" y="4877"/>
                    <a:pt x="9525" y="4723"/>
                    <a:pt x="9867" y="4528"/>
                  </a:cubicBezTo>
                  <a:cubicBezTo>
                    <a:pt x="10043" y="4426"/>
                    <a:pt x="10230" y="4291"/>
                    <a:pt x="10266" y="4089"/>
                  </a:cubicBezTo>
                  <a:cubicBezTo>
                    <a:pt x="10309" y="3843"/>
                    <a:pt x="10089" y="3610"/>
                    <a:pt x="9845" y="3553"/>
                  </a:cubicBezTo>
                  <a:cubicBezTo>
                    <a:pt x="9785" y="3539"/>
                    <a:pt x="9724" y="3533"/>
                    <a:pt x="9663" y="3533"/>
                  </a:cubicBezTo>
                  <a:cubicBezTo>
                    <a:pt x="9476" y="3533"/>
                    <a:pt x="9286" y="3591"/>
                    <a:pt x="9109" y="3656"/>
                  </a:cubicBezTo>
                  <a:cubicBezTo>
                    <a:pt x="8880" y="3739"/>
                    <a:pt x="8646" y="3835"/>
                    <a:pt x="8402" y="3835"/>
                  </a:cubicBezTo>
                  <a:cubicBezTo>
                    <a:pt x="8395" y="3835"/>
                    <a:pt x="8389" y="3835"/>
                    <a:pt x="8382" y="3835"/>
                  </a:cubicBezTo>
                  <a:cubicBezTo>
                    <a:pt x="8647" y="3611"/>
                    <a:pt x="8918" y="3385"/>
                    <a:pt x="9114" y="3097"/>
                  </a:cubicBezTo>
                  <a:cubicBezTo>
                    <a:pt x="9310" y="2810"/>
                    <a:pt x="9430" y="2453"/>
                    <a:pt x="9358" y="2113"/>
                  </a:cubicBezTo>
                  <a:cubicBezTo>
                    <a:pt x="9351" y="2073"/>
                    <a:pt x="9338" y="2032"/>
                    <a:pt x="9307" y="2005"/>
                  </a:cubicBezTo>
                  <a:cubicBezTo>
                    <a:pt x="9274" y="1975"/>
                    <a:pt x="9226" y="1969"/>
                    <a:pt x="9182" y="1967"/>
                  </a:cubicBezTo>
                  <a:cubicBezTo>
                    <a:pt x="9150" y="1966"/>
                    <a:pt x="9119" y="1965"/>
                    <a:pt x="9088" y="1965"/>
                  </a:cubicBezTo>
                  <a:cubicBezTo>
                    <a:pt x="8414" y="1965"/>
                    <a:pt x="7748" y="2347"/>
                    <a:pt x="7416" y="2935"/>
                  </a:cubicBezTo>
                  <a:cubicBezTo>
                    <a:pt x="7715" y="2302"/>
                    <a:pt x="8021" y="1609"/>
                    <a:pt x="7861" y="929"/>
                  </a:cubicBezTo>
                  <a:cubicBezTo>
                    <a:pt x="7846" y="866"/>
                    <a:pt x="7824" y="798"/>
                    <a:pt x="7771" y="759"/>
                  </a:cubicBezTo>
                  <a:cubicBezTo>
                    <a:pt x="7741" y="736"/>
                    <a:pt x="7706" y="727"/>
                    <a:pt x="7670" y="727"/>
                  </a:cubicBezTo>
                  <a:cubicBezTo>
                    <a:pt x="7588" y="727"/>
                    <a:pt x="7499" y="776"/>
                    <a:pt x="7428" y="828"/>
                  </a:cubicBezTo>
                  <a:cubicBezTo>
                    <a:pt x="6912" y="1203"/>
                    <a:pt x="6482" y="1696"/>
                    <a:pt x="6181" y="2257"/>
                  </a:cubicBezTo>
                  <a:cubicBezTo>
                    <a:pt x="6391" y="1597"/>
                    <a:pt x="6460" y="893"/>
                    <a:pt x="6384" y="205"/>
                  </a:cubicBezTo>
                  <a:lnTo>
                    <a:pt x="6384" y="205"/>
                  </a:lnTo>
                  <a:cubicBezTo>
                    <a:pt x="6139" y="217"/>
                    <a:pt x="5947" y="413"/>
                    <a:pt x="5805" y="611"/>
                  </a:cubicBezTo>
                  <a:cubicBezTo>
                    <a:pt x="5417" y="1156"/>
                    <a:pt x="5287" y="1851"/>
                    <a:pt x="5073" y="2478"/>
                  </a:cubicBezTo>
                  <a:lnTo>
                    <a:pt x="5073" y="2478"/>
                  </a:lnTo>
                  <a:cubicBezTo>
                    <a:pt x="5161" y="2215"/>
                    <a:pt x="5039" y="1767"/>
                    <a:pt x="5030" y="1494"/>
                  </a:cubicBezTo>
                  <a:cubicBezTo>
                    <a:pt x="5017" y="1105"/>
                    <a:pt x="5012" y="705"/>
                    <a:pt x="4835" y="348"/>
                  </a:cubicBezTo>
                  <a:cubicBezTo>
                    <a:pt x="4767" y="215"/>
                    <a:pt x="4671" y="85"/>
                    <a:pt x="4527" y="29"/>
                  </a:cubicBezTo>
                  <a:cubicBezTo>
                    <a:pt x="4478" y="10"/>
                    <a:pt x="4427" y="1"/>
                    <a:pt x="43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83"/>
            <p:cNvSpPr/>
            <p:nvPr/>
          </p:nvSpPr>
          <p:spPr>
            <a:xfrm>
              <a:off x="1800875" y="3693650"/>
              <a:ext cx="274275" cy="267875"/>
            </a:xfrm>
            <a:custGeom>
              <a:rect b="b" l="l" r="r" t="t"/>
              <a:pathLst>
                <a:path extrusionOk="0" h="10715" w="10971">
                  <a:moveTo>
                    <a:pt x="4521" y="277"/>
                  </a:moveTo>
                  <a:cubicBezTo>
                    <a:pt x="4555" y="277"/>
                    <a:pt x="4588" y="282"/>
                    <a:pt x="4620" y="295"/>
                  </a:cubicBezTo>
                  <a:cubicBezTo>
                    <a:pt x="4706" y="328"/>
                    <a:pt x="4784" y="413"/>
                    <a:pt x="4849" y="545"/>
                  </a:cubicBezTo>
                  <a:cubicBezTo>
                    <a:pt x="5004" y="857"/>
                    <a:pt x="5015" y="1222"/>
                    <a:pt x="5027" y="1575"/>
                  </a:cubicBezTo>
                  <a:lnTo>
                    <a:pt x="5030" y="1632"/>
                  </a:lnTo>
                  <a:cubicBezTo>
                    <a:pt x="5034" y="1727"/>
                    <a:pt x="5049" y="1838"/>
                    <a:pt x="5065" y="1955"/>
                  </a:cubicBezTo>
                  <a:cubicBezTo>
                    <a:pt x="5096" y="2176"/>
                    <a:pt x="5129" y="2426"/>
                    <a:pt x="5080" y="2572"/>
                  </a:cubicBezTo>
                  <a:lnTo>
                    <a:pt x="5346" y="2662"/>
                  </a:lnTo>
                  <a:cubicBezTo>
                    <a:pt x="5404" y="2495"/>
                    <a:pt x="5456" y="2321"/>
                    <a:pt x="5507" y="2153"/>
                  </a:cubicBezTo>
                  <a:cubicBezTo>
                    <a:pt x="5646" y="1690"/>
                    <a:pt x="5788" y="1211"/>
                    <a:pt x="6063" y="826"/>
                  </a:cubicBezTo>
                  <a:cubicBezTo>
                    <a:pt x="6178" y="664"/>
                    <a:pt x="6290" y="560"/>
                    <a:pt x="6401" y="510"/>
                  </a:cubicBezTo>
                  <a:lnTo>
                    <a:pt x="6401" y="510"/>
                  </a:lnTo>
                  <a:cubicBezTo>
                    <a:pt x="6449" y="1126"/>
                    <a:pt x="6376" y="1758"/>
                    <a:pt x="6189" y="2347"/>
                  </a:cubicBezTo>
                  <a:lnTo>
                    <a:pt x="6447" y="2457"/>
                  </a:lnTo>
                  <a:cubicBezTo>
                    <a:pt x="6738" y="1914"/>
                    <a:pt x="7155" y="1438"/>
                    <a:pt x="7653" y="1075"/>
                  </a:cubicBezTo>
                  <a:cubicBezTo>
                    <a:pt x="7729" y="1021"/>
                    <a:pt x="7783" y="1002"/>
                    <a:pt x="7811" y="1002"/>
                  </a:cubicBezTo>
                  <a:cubicBezTo>
                    <a:pt x="7819" y="1002"/>
                    <a:pt x="7826" y="1004"/>
                    <a:pt x="7829" y="1007"/>
                  </a:cubicBezTo>
                  <a:cubicBezTo>
                    <a:pt x="7837" y="1013"/>
                    <a:pt x="7851" y="1034"/>
                    <a:pt x="7866" y="1096"/>
                  </a:cubicBezTo>
                  <a:cubicBezTo>
                    <a:pt x="8010" y="1709"/>
                    <a:pt x="7742" y="2351"/>
                    <a:pt x="7431" y="3009"/>
                  </a:cubicBezTo>
                  <a:lnTo>
                    <a:pt x="7681" y="3138"/>
                  </a:lnTo>
                  <a:cubicBezTo>
                    <a:pt x="7990" y="2593"/>
                    <a:pt x="8600" y="2239"/>
                    <a:pt x="9225" y="2239"/>
                  </a:cubicBezTo>
                  <a:cubicBezTo>
                    <a:pt x="9256" y="2239"/>
                    <a:pt x="9286" y="2240"/>
                    <a:pt x="9316" y="2241"/>
                  </a:cubicBezTo>
                  <a:cubicBezTo>
                    <a:pt x="9337" y="2244"/>
                    <a:pt x="9349" y="2245"/>
                    <a:pt x="9356" y="2246"/>
                  </a:cubicBezTo>
                  <a:cubicBezTo>
                    <a:pt x="9357" y="2251"/>
                    <a:pt x="9361" y="2260"/>
                    <a:pt x="9363" y="2276"/>
                  </a:cubicBezTo>
                  <a:cubicBezTo>
                    <a:pt x="9419" y="2546"/>
                    <a:pt x="9337" y="2864"/>
                    <a:pt x="9140" y="3153"/>
                  </a:cubicBezTo>
                  <a:cubicBezTo>
                    <a:pt x="8953" y="3425"/>
                    <a:pt x="8689" y="3649"/>
                    <a:pt x="8434" y="3863"/>
                  </a:cubicBezTo>
                  <a:lnTo>
                    <a:pt x="8148" y="4104"/>
                  </a:lnTo>
                  <a:lnTo>
                    <a:pt x="8521" y="4111"/>
                  </a:lnTo>
                  <a:cubicBezTo>
                    <a:pt x="8533" y="4111"/>
                    <a:pt x="8544" y="4112"/>
                    <a:pt x="8555" y="4112"/>
                  </a:cubicBezTo>
                  <a:cubicBezTo>
                    <a:pt x="8794" y="4112"/>
                    <a:pt x="9014" y="4028"/>
                    <a:pt x="9227" y="3950"/>
                  </a:cubicBezTo>
                  <a:lnTo>
                    <a:pt x="9300" y="3924"/>
                  </a:lnTo>
                  <a:cubicBezTo>
                    <a:pt x="9468" y="3863"/>
                    <a:pt x="9643" y="3809"/>
                    <a:pt x="9809" y="3809"/>
                  </a:cubicBezTo>
                  <a:cubicBezTo>
                    <a:pt x="9859" y="3809"/>
                    <a:pt x="9908" y="3814"/>
                    <a:pt x="9956" y="3825"/>
                  </a:cubicBezTo>
                  <a:cubicBezTo>
                    <a:pt x="10128" y="3866"/>
                    <a:pt x="10300" y="4034"/>
                    <a:pt x="10270" y="4200"/>
                  </a:cubicBezTo>
                  <a:cubicBezTo>
                    <a:pt x="10244" y="4350"/>
                    <a:pt x="10080" y="4460"/>
                    <a:pt x="9940" y="4541"/>
                  </a:cubicBezTo>
                  <a:cubicBezTo>
                    <a:pt x="9607" y="4730"/>
                    <a:pt x="9253" y="4880"/>
                    <a:pt x="8884" y="4983"/>
                  </a:cubicBezTo>
                  <a:lnTo>
                    <a:pt x="8942" y="5257"/>
                  </a:lnTo>
                  <a:cubicBezTo>
                    <a:pt x="9041" y="5242"/>
                    <a:pt x="9140" y="5235"/>
                    <a:pt x="9240" y="5235"/>
                  </a:cubicBezTo>
                  <a:cubicBezTo>
                    <a:pt x="9639" y="5235"/>
                    <a:pt x="10038" y="5355"/>
                    <a:pt x="10370" y="5577"/>
                  </a:cubicBezTo>
                  <a:cubicBezTo>
                    <a:pt x="10492" y="5661"/>
                    <a:pt x="10608" y="5794"/>
                    <a:pt x="10569" y="5887"/>
                  </a:cubicBezTo>
                  <a:cubicBezTo>
                    <a:pt x="10547" y="5941"/>
                    <a:pt x="10471" y="5985"/>
                    <a:pt x="10401" y="6019"/>
                  </a:cubicBezTo>
                  <a:cubicBezTo>
                    <a:pt x="9998" y="6218"/>
                    <a:pt x="9545" y="6322"/>
                    <a:pt x="9094" y="6322"/>
                  </a:cubicBezTo>
                  <a:cubicBezTo>
                    <a:pt x="8968" y="6322"/>
                    <a:pt x="8842" y="6314"/>
                    <a:pt x="8718" y="6298"/>
                  </a:cubicBezTo>
                  <a:lnTo>
                    <a:pt x="8658" y="6572"/>
                  </a:lnTo>
                  <a:lnTo>
                    <a:pt x="10130" y="7021"/>
                  </a:lnTo>
                  <a:cubicBezTo>
                    <a:pt x="10458" y="7121"/>
                    <a:pt x="10620" y="7238"/>
                    <a:pt x="10645" y="7389"/>
                  </a:cubicBezTo>
                  <a:cubicBezTo>
                    <a:pt x="10673" y="7567"/>
                    <a:pt x="10486" y="7739"/>
                    <a:pt x="10288" y="7832"/>
                  </a:cubicBezTo>
                  <a:cubicBezTo>
                    <a:pt x="10075" y="7931"/>
                    <a:pt x="9839" y="7980"/>
                    <a:pt x="9601" y="7980"/>
                  </a:cubicBezTo>
                  <a:cubicBezTo>
                    <a:pt x="9250" y="7980"/>
                    <a:pt x="8897" y="7873"/>
                    <a:pt x="8616" y="7666"/>
                  </a:cubicBezTo>
                  <a:lnTo>
                    <a:pt x="8431" y="7876"/>
                  </a:lnTo>
                  <a:cubicBezTo>
                    <a:pt x="8766" y="8235"/>
                    <a:pt x="8919" y="8765"/>
                    <a:pt x="8833" y="9248"/>
                  </a:cubicBezTo>
                  <a:cubicBezTo>
                    <a:pt x="8794" y="9258"/>
                    <a:pt x="8754" y="9262"/>
                    <a:pt x="8713" y="9262"/>
                  </a:cubicBezTo>
                  <a:cubicBezTo>
                    <a:pt x="8526" y="9262"/>
                    <a:pt x="8336" y="9166"/>
                    <a:pt x="8205" y="9048"/>
                  </a:cubicBezTo>
                  <a:cubicBezTo>
                    <a:pt x="7997" y="8857"/>
                    <a:pt x="7867" y="8588"/>
                    <a:pt x="7740" y="8328"/>
                  </a:cubicBezTo>
                  <a:lnTo>
                    <a:pt x="7478" y="8428"/>
                  </a:lnTo>
                  <a:cubicBezTo>
                    <a:pt x="7618" y="8926"/>
                    <a:pt x="7679" y="9440"/>
                    <a:pt x="7659" y="9956"/>
                  </a:cubicBezTo>
                  <a:cubicBezTo>
                    <a:pt x="7655" y="10038"/>
                    <a:pt x="7649" y="10123"/>
                    <a:pt x="7613" y="10179"/>
                  </a:cubicBezTo>
                  <a:cubicBezTo>
                    <a:pt x="7577" y="10237"/>
                    <a:pt x="7505" y="10262"/>
                    <a:pt x="7430" y="10262"/>
                  </a:cubicBezTo>
                  <a:cubicBezTo>
                    <a:pt x="7370" y="10262"/>
                    <a:pt x="7307" y="10246"/>
                    <a:pt x="7259" y="10217"/>
                  </a:cubicBezTo>
                  <a:cubicBezTo>
                    <a:pt x="7112" y="10128"/>
                    <a:pt x="7024" y="9957"/>
                    <a:pt x="6956" y="9800"/>
                  </a:cubicBezTo>
                  <a:cubicBezTo>
                    <a:pt x="6817" y="9478"/>
                    <a:pt x="6725" y="9136"/>
                    <a:pt x="6683" y="8787"/>
                  </a:cubicBezTo>
                  <a:lnTo>
                    <a:pt x="6402" y="8801"/>
                  </a:lnTo>
                  <a:cubicBezTo>
                    <a:pt x="6396" y="9266"/>
                    <a:pt x="6290" y="9737"/>
                    <a:pt x="6096" y="10160"/>
                  </a:cubicBezTo>
                  <a:cubicBezTo>
                    <a:pt x="6036" y="10289"/>
                    <a:pt x="5935" y="10434"/>
                    <a:pt x="5832" y="10434"/>
                  </a:cubicBezTo>
                  <a:cubicBezTo>
                    <a:pt x="5825" y="10434"/>
                    <a:pt x="5819" y="10433"/>
                    <a:pt x="5812" y="10432"/>
                  </a:cubicBezTo>
                  <a:cubicBezTo>
                    <a:pt x="5721" y="10413"/>
                    <a:pt x="5660" y="10278"/>
                    <a:pt x="5626" y="10167"/>
                  </a:cubicBezTo>
                  <a:cubicBezTo>
                    <a:pt x="5508" y="9782"/>
                    <a:pt x="5465" y="9368"/>
                    <a:pt x="5502" y="8968"/>
                  </a:cubicBezTo>
                  <a:lnTo>
                    <a:pt x="5600" y="7945"/>
                  </a:lnTo>
                  <a:lnTo>
                    <a:pt x="5230" y="8900"/>
                  </a:lnTo>
                  <a:cubicBezTo>
                    <a:pt x="5030" y="9418"/>
                    <a:pt x="4747" y="9898"/>
                    <a:pt x="4386" y="10322"/>
                  </a:cubicBezTo>
                  <a:cubicBezTo>
                    <a:pt x="4318" y="10403"/>
                    <a:pt x="4292" y="10405"/>
                    <a:pt x="4286" y="10405"/>
                  </a:cubicBezTo>
                  <a:cubicBezTo>
                    <a:pt x="4285" y="10405"/>
                    <a:pt x="4256" y="10402"/>
                    <a:pt x="4207" y="10310"/>
                  </a:cubicBezTo>
                  <a:cubicBezTo>
                    <a:pt x="3986" y="9903"/>
                    <a:pt x="3955" y="9400"/>
                    <a:pt x="4109" y="8963"/>
                  </a:cubicBezTo>
                  <a:cubicBezTo>
                    <a:pt x="4157" y="8867"/>
                    <a:pt x="4201" y="8770"/>
                    <a:pt x="4244" y="8673"/>
                  </a:cubicBezTo>
                  <a:lnTo>
                    <a:pt x="3994" y="8547"/>
                  </a:lnTo>
                  <a:cubicBezTo>
                    <a:pt x="3937" y="8644"/>
                    <a:pt x="3890" y="8746"/>
                    <a:pt x="3851" y="8853"/>
                  </a:cubicBezTo>
                  <a:cubicBezTo>
                    <a:pt x="3606" y="9347"/>
                    <a:pt x="3288" y="9794"/>
                    <a:pt x="2812" y="9866"/>
                  </a:cubicBezTo>
                  <a:cubicBezTo>
                    <a:pt x="2795" y="9869"/>
                    <a:pt x="2782" y="9870"/>
                    <a:pt x="2773" y="9870"/>
                  </a:cubicBezTo>
                  <a:cubicBezTo>
                    <a:pt x="2767" y="9870"/>
                    <a:pt x="2762" y="9869"/>
                    <a:pt x="2759" y="9869"/>
                  </a:cubicBezTo>
                  <a:cubicBezTo>
                    <a:pt x="2757" y="9861"/>
                    <a:pt x="2753" y="9846"/>
                    <a:pt x="2751" y="9816"/>
                  </a:cubicBezTo>
                  <a:cubicBezTo>
                    <a:pt x="2718" y="9328"/>
                    <a:pt x="2899" y="8826"/>
                    <a:pt x="3232" y="8469"/>
                  </a:cubicBezTo>
                  <a:lnTo>
                    <a:pt x="3034" y="8268"/>
                  </a:lnTo>
                  <a:cubicBezTo>
                    <a:pt x="2510" y="8746"/>
                    <a:pt x="1991" y="9177"/>
                    <a:pt x="1381" y="9209"/>
                  </a:cubicBezTo>
                  <a:cubicBezTo>
                    <a:pt x="1371" y="9209"/>
                    <a:pt x="1360" y="9209"/>
                    <a:pt x="1350" y="9209"/>
                  </a:cubicBezTo>
                  <a:cubicBezTo>
                    <a:pt x="1227" y="9209"/>
                    <a:pt x="1101" y="9169"/>
                    <a:pt x="1038" y="9107"/>
                  </a:cubicBezTo>
                  <a:cubicBezTo>
                    <a:pt x="998" y="9068"/>
                    <a:pt x="995" y="9035"/>
                    <a:pt x="995" y="9013"/>
                  </a:cubicBezTo>
                  <a:cubicBezTo>
                    <a:pt x="995" y="8971"/>
                    <a:pt x="1018" y="8922"/>
                    <a:pt x="1044" y="8870"/>
                  </a:cubicBezTo>
                  <a:cubicBezTo>
                    <a:pt x="1325" y="8315"/>
                    <a:pt x="1738" y="7829"/>
                    <a:pt x="2240" y="7462"/>
                  </a:cubicBezTo>
                  <a:lnTo>
                    <a:pt x="2087" y="7227"/>
                  </a:lnTo>
                  <a:cubicBezTo>
                    <a:pt x="1795" y="7398"/>
                    <a:pt x="1457" y="7486"/>
                    <a:pt x="1119" y="7486"/>
                  </a:cubicBezTo>
                  <a:cubicBezTo>
                    <a:pt x="969" y="7486"/>
                    <a:pt x="820" y="7469"/>
                    <a:pt x="674" y="7434"/>
                  </a:cubicBezTo>
                  <a:cubicBezTo>
                    <a:pt x="623" y="7421"/>
                    <a:pt x="612" y="7412"/>
                    <a:pt x="609" y="7411"/>
                  </a:cubicBezTo>
                  <a:cubicBezTo>
                    <a:pt x="605" y="7404"/>
                    <a:pt x="602" y="7385"/>
                    <a:pt x="600" y="7354"/>
                  </a:cubicBezTo>
                  <a:cubicBezTo>
                    <a:pt x="585" y="7165"/>
                    <a:pt x="595" y="7021"/>
                    <a:pt x="632" y="6899"/>
                  </a:cubicBezTo>
                  <a:cubicBezTo>
                    <a:pt x="702" y="6671"/>
                    <a:pt x="898" y="6459"/>
                    <a:pt x="1170" y="6317"/>
                  </a:cubicBezTo>
                  <a:cubicBezTo>
                    <a:pt x="1430" y="6182"/>
                    <a:pt x="1728" y="6117"/>
                    <a:pt x="2016" y="6053"/>
                  </a:cubicBezTo>
                  <a:lnTo>
                    <a:pt x="1980" y="5776"/>
                  </a:lnTo>
                  <a:cubicBezTo>
                    <a:pt x="1902" y="5779"/>
                    <a:pt x="1822" y="5781"/>
                    <a:pt x="1743" y="5781"/>
                  </a:cubicBezTo>
                  <a:cubicBezTo>
                    <a:pt x="1226" y="5781"/>
                    <a:pt x="705" y="5706"/>
                    <a:pt x="426" y="5343"/>
                  </a:cubicBezTo>
                  <a:cubicBezTo>
                    <a:pt x="332" y="5222"/>
                    <a:pt x="288" y="5090"/>
                    <a:pt x="300" y="4972"/>
                  </a:cubicBezTo>
                  <a:cubicBezTo>
                    <a:pt x="330" y="4671"/>
                    <a:pt x="701" y="4503"/>
                    <a:pt x="1011" y="4448"/>
                  </a:cubicBezTo>
                  <a:cubicBezTo>
                    <a:pt x="1168" y="4420"/>
                    <a:pt x="1330" y="4407"/>
                    <a:pt x="1492" y="4407"/>
                  </a:cubicBezTo>
                  <a:cubicBezTo>
                    <a:pt x="1681" y="4407"/>
                    <a:pt x="1870" y="4425"/>
                    <a:pt x="2053" y="4462"/>
                  </a:cubicBezTo>
                  <a:lnTo>
                    <a:pt x="2135" y="4194"/>
                  </a:lnTo>
                  <a:cubicBezTo>
                    <a:pt x="1650" y="3992"/>
                    <a:pt x="1241" y="3579"/>
                    <a:pt x="1047" y="3090"/>
                  </a:cubicBezTo>
                  <a:cubicBezTo>
                    <a:pt x="987" y="2940"/>
                    <a:pt x="967" y="2826"/>
                    <a:pt x="985" y="2729"/>
                  </a:cubicBezTo>
                  <a:cubicBezTo>
                    <a:pt x="1009" y="2591"/>
                    <a:pt x="1110" y="2509"/>
                    <a:pt x="1191" y="2464"/>
                  </a:cubicBezTo>
                  <a:cubicBezTo>
                    <a:pt x="1285" y="2412"/>
                    <a:pt x="1399" y="2386"/>
                    <a:pt x="1512" y="2386"/>
                  </a:cubicBezTo>
                  <a:cubicBezTo>
                    <a:pt x="1597" y="2386"/>
                    <a:pt x="1682" y="2401"/>
                    <a:pt x="1756" y="2433"/>
                  </a:cubicBezTo>
                  <a:cubicBezTo>
                    <a:pt x="2073" y="2567"/>
                    <a:pt x="2289" y="2871"/>
                    <a:pt x="2519" y="3226"/>
                  </a:cubicBezTo>
                  <a:lnTo>
                    <a:pt x="2760" y="3082"/>
                  </a:lnTo>
                  <a:cubicBezTo>
                    <a:pt x="2571" y="2732"/>
                    <a:pt x="2420" y="2362"/>
                    <a:pt x="2310" y="1980"/>
                  </a:cubicBezTo>
                  <a:cubicBezTo>
                    <a:pt x="2259" y="1799"/>
                    <a:pt x="2229" y="1651"/>
                    <a:pt x="2254" y="1512"/>
                  </a:cubicBezTo>
                  <a:cubicBezTo>
                    <a:pt x="2273" y="1399"/>
                    <a:pt x="2351" y="1264"/>
                    <a:pt x="2474" y="1238"/>
                  </a:cubicBezTo>
                  <a:cubicBezTo>
                    <a:pt x="2490" y="1234"/>
                    <a:pt x="2505" y="1233"/>
                    <a:pt x="2520" y="1233"/>
                  </a:cubicBezTo>
                  <a:cubicBezTo>
                    <a:pt x="2698" y="1233"/>
                    <a:pt x="2861" y="1441"/>
                    <a:pt x="2947" y="1574"/>
                  </a:cubicBezTo>
                  <a:cubicBezTo>
                    <a:pt x="3174" y="1928"/>
                    <a:pt x="3354" y="2310"/>
                    <a:pt x="3479" y="2711"/>
                  </a:cubicBezTo>
                  <a:lnTo>
                    <a:pt x="3747" y="3579"/>
                  </a:lnTo>
                  <a:lnTo>
                    <a:pt x="3752" y="2670"/>
                  </a:lnTo>
                  <a:cubicBezTo>
                    <a:pt x="3756" y="2094"/>
                    <a:pt x="3829" y="1520"/>
                    <a:pt x="3971" y="961"/>
                  </a:cubicBezTo>
                  <a:cubicBezTo>
                    <a:pt x="4016" y="783"/>
                    <a:pt x="4074" y="581"/>
                    <a:pt x="4201" y="436"/>
                  </a:cubicBezTo>
                  <a:cubicBezTo>
                    <a:pt x="4279" y="347"/>
                    <a:pt x="4403" y="277"/>
                    <a:pt x="4521" y="277"/>
                  </a:cubicBezTo>
                  <a:close/>
                  <a:moveTo>
                    <a:pt x="4520" y="0"/>
                  </a:moveTo>
                  <a:cubicBezTo>
                    <a:pt x="4329" y="0"/>
                    <a:pt x="4129" y="92"/>
                    <a:pt x="3986" y="255"/>
                  </a:cubicBezTo>
                  <a:cubicBezTo>
                    <a:pt x="3820" y="447"/>
                    <a:pt x="3749" y="687"/>
                    <a:pt x="3695" y="898"/>
                  </a:cubicBezTo>
                  <a:cubicBezTo>
                    <a:pt x="3602" y="1264"/>
                    <a:pt x="3538" y="1636"/>
                    <a:pt x="3502" y="2011"/>
                  </a:cubicBezTo>
                  <a:cubicBezTo>
                    <a:pt x="3407" y="1809"/>
                    <a:pt x="3299" y="1615"/>
                    <a:pt x="3179" y="1428"/>
                  </a:cubicBezTo>
                  <a:cubicBezTo>
                    <a:pt x="2980" y="1121"/>
                    <a:pt x="2748" y="958"/>
                    <a:pt x="2516" y="958"/>
                  </a:cubicBezTo>
                  <a:cubicBezTo>
                    <a:pt x="2481" y="958"/>
                    <a:pt x="2446" y="962"/>
                    <a:pt x="2411" y="969"/>
                  </a:cubicBezTo>
                  <a:cubicBezTo>
                    <a:pt x="2160" y="1022"/>
                    <a:pt x="2009" y="1258"/>
                    <a:pt x="1972" y="1468"/>
                  </a:cubicBezTo>
                  <a:cubicBezTo>
                    <a:pt x="1936" y="1672"/>
                    <a:pt x="1980" y="1875"/>
                    <a:pt x="2035" y="2063"/>
                  </a:cubicBezTo>
                  <a:cubicBezTo>
                    <a:pt x="2061" y="2151"/>
                    <a:pt x="2088" y="2239"/>
                    <a:pt x="2119" y="2327"/>
                  </a:cubicBezTo>
                  <a:cubicBezTo>
                    <a:pt x="2041" y="2267"/>
                    <a:pt x="1956" y="2219"/>
                    <a:pt x="1863" y="2180"/>
                  </a:cubicBezTo>
                  <a:cubicBezTo>
                    <a:pt x="1753" y="2134"/>
                    <a:pt x="1630" y="2111"/>
                    <a:pt x="1507" y="2111"/>
                  </a:cubicBezTo>
                  <a:cubicBezTo>
                    <a:pt x="1349" y="2111"/>
                    <a:pt x="1189" y="2149"/>
                    <a:pt x="1054" y="2223"/>
                  </a:cubicBezTo>
                  <a:cubicBezTo>
                    <a:pt x="863" y="2327"/>
                    <a:pt x="741" y="2492"/>
                    <a:pt x="706" y="2686"/>
                  </a:cubicBezTo>
                  <a:cubicBezTo>
                    <a:pt x="673" y="2884"/>
                    <a:pt x="735" y="3073"/>
                    <a:pt x="785" y="3200"/>
                  </a:cubicBezTo>
                  <a:cubicBezTo>
                    <a:pt x="933" y="3565"/>
                    <a:pt x="1172" y="3887"/>
                    <a:pt x="1475" y="4131"/>
                  </a:cubicBezTo>
                  <a:cubicBezTo>
                    <a:pt x="1304" y="4132"/>
                    <a:pt x="1132" y="4147"/>
                    <a:pt x="962" y="4178"/>
                  </a:cubicBezTo>
                  <a:cubicBezTo>
                    <a:pt x="538" y="4251"/>
                    <a:pt x="67" y="4494"/>
                    <a:pt x="20" y="4950"/>
                  </a:cubicBezTo>
                  <a:cubicBezTo>
                    <a:pt x="1" y="5139"/>
                    <a:pt x="66" y="5343"/>
                    <a:pt x="203" y="5521"/>
                  </a:cubicBezTo>
                  <a:cubicBezTo>
                    <a:pt x="434" y="5819"/>
                    <a:pt x="773" y="5961"/>
                    <a:pt x="1144" y="6023"/>
                  </a:cubicBezTo>
                  <a:cubicBezTo>
                    <a:pt x="1109" y="6039"/>
                    <a:pt x="1075" y="6054"/>
                    <a:pt x="1042" y="6073"/>
                  </a:cubicBezTo>
                  <a:cubicBezTo>
                    <a:pt x="700" y="6251"/>
                    <a:pt x="458" y="6516"/>
                    <a:pt x="364" y="6821"/>
                  </a:cubicBezTo>
                  <a:cubicBezTo>
                    <a:pt x="317" y="6978"/>
                    <a:pt x="302" y="7156"/>
                    <a:pt x="322" y="7383"/>
                  </a:cubicBezTo>
                  <a:cubicBezTo>
                    <a:pt x="326" y="7426"/>
                    <a:pt x="332" y="7512"/>
                    <a:pt x="384" y="7581"/>
                  </a:cubicBezTo>
                  <a:cubicBezTo>
                    <a:pt x="451" y="7673"/>
                    <a:pt x="557" y="7699"/>
                    <a:pt x="609" y="7711"/>
                  </a:cubicBezTo>
                  <a:cubicBezTo>
                    <a:pt x="777" y="7752"/>
                    <a:pt x="948" y="7772"/>
                    <a:pt x="1120" y="7772"/>
                  </a:cubicBezTo>
                  <a:cubicBezTo>
                    <a:pt x="1250" y="7772"/>
                    <a:pt x="1380" y="7760"/>
                    <a:pt x="1507" y="7738"/>
                  </a:cubicBezTo>
                  <a:lnTo>
                    <a:pt x="1507" y="7738"/>
                  </a:lnTo>
                  <a:cubicBezTo>
                    <a:pt x="1222" y="8038"/>
                    <a:pt x="981" y="8380"/>
                    <a:pt x="795" y="8749"/>
                  </a:cubicBezTo>
                  <a:cubicBezTo>
                    <a:pt x="757" y="8824"/>
                    <a:pt x="717" y="8912"/>
                    <a:pt x="716" y="9014"/>
                  </a:cubicBezTo>
                  <a:cubicBezTo>
                    <a:pt x="715" y="9128"/>
                    <a:pt x="758" y="9231"/>
                    <a:pt x="844" y="9315"/>
                  </a:cubicBezTo>
                  <a:cubicBezTo>
                    <a:pt x="961" y="9426"/>
                    <a:pt x="1157" y="9495"/>
                    <a:pt x="1355" y="9495"/>
                  </a:cubicBezTo>
                  <a:cubicBezTo>
                    <a:pt x="1369" y="9495"/>
                    <a:pt x="1383" y="9495"/>
                    <a:pt x="1396" y="9494"/>
                  </a:cubicBezTo>
                  <a:cubicBezTo>
                    <a:pt x="1837" y="9473"/>
                    <a:pt x="2222" y="9281"/>
                    <a:pt x="2587" y="9016"/>
                  </a:cubicBezTo>
                  <a:lnTo>
                    <a:pt x="2587" y="9016"/>
                  </a:lnTo>
                  <a:cubicBezTo>
                    <a:pt x="2495" y="9280"/>
                    <a:pt x="2453" y="9562"/>
                    <a:pt x="2472" y="9839"/>
                  </a:cubicBezTo>
                  <a:cubicBezTo>
                    <a:pt x="2476" y="9888"/>
                    <a:pt x="2483" y="10007"/>
                    <a:pt x="2572" y="10086"/>
                  </a:cubicBezTo>
                  <a:cubicBezTo>
                    <a:pt x="2636" y="10143"/>
                    <a:pt x="2712" y="10155"/>
                    <a:pt x="2772" y="10155"/>
                  </a:cubicBezTo>
                  <a:cubicBezTo>
                    <a:pt x="2809" y="10155"/>
                    <a:pt x="2839" y="10150"/>
                    <a:pt x="2856" y="10148"/>
                  </a:cubicBezTo>
                  <a:cubicBezTo>
                    <a:pt x="3224" y="10091"/>
                    <a:pt x="3507" y="9873"/>
                    <a:pt x="3736" y="9583"/>
                  </a:cubicBezTo>
                  <a:cubicBezTo>
                    <a:pt x="3744" y="9885"/>
                    <a:pt x="3819" y="10184"/>
                    <a:pt x="3962" y="10451"/>
                  </a:cubicBezTo>
                  <a:cubicBezTo>
                    <a:pt x="3993" y="10507"/>
                    <a:pt x="4085" y="10678"/>
                    <a:pt x="4266" y="10693"/>
                  </a:cubicBezTo>
                  <a:cubicBezTo>
                    <a:pt x="4274" y="10693"/>
                    <a:pt x="4283" y="10694"/>
                    <a:pt x="4291" y="10694"/>
                  </a:cubicBezTo>
                  <a:cubicBezTo>
                    <a:pt x="4450" y="10694"/>
                    <a:pt x="4557" y="10566"/>
                    <a:pt x="4603" y="10511"/>
                  </a:cubicBezTo>
                  <a:cubicBezTo>
                    <a:pt x="4843" y="10226"/>
                    <a:pt x="5051" y="9921"/>
                    <a:pt x="5226" y="9594"/>
                  </a:cubicBezTo>
                  <a:cubicBezTo>
                    <a:pt x="5248" y="9819"/>
                    <a:pt x="5292" y="10039"/>
                    <a:pt x="5358" y="10251"/>
                  </a:cubicBezTo>
                  <a:cubicBezTo>
                    <a:pt x="5441" y="10518"/>
                    <a:pt x="5576" y="10673"/>
                    <a:pt x="5760" y="10708"/>
                  </a:cubicBezTo>
                  <a:cubicBezTo>
                    <a:pt x="5784" y="10711"/>
                    <a:pt x="5809" y="10715"/>
                    <a:pt x="5834" y="10715"/>
                  </a:cubicBezTo>
                  <a:cubicBezTo>
                    <a:pt x="6036" y="10715"/>
                    <a:pt x="6225" y="10557"/>
                    <a:pt x="6348" y="10281"/>
                  </a:cubicBezTo>
                  <a:cubicBezTo>
                    <a:pt x="6445" y="10066"/>
                    <a:pt x="6522" y="9843"/>
                    <a:pt x="6578" y="9613"/>
                  </a:cubicBezTo>
                  <a:cubicBezTo>
                    <a:pt x="6613" y="9715"/>
                    <a:pt x="6651" y="9816"/>
                    <a:pt x="6693" y="9914"/>
                  </a:cubicBezTo>
                  <a:cubicBezTo>
                    <a:pt x="6774" y="10101"/>
                    <a:pt x="6894" y="10331"/>
                    <a:pt x="7109" y="10461"/>
                  </a:cubicBezTo>
                  <a:cubicBezTo>
                    <a:pt x="7202" y="10517"/>
                    <a:pt x="7315" y="10548"/>
                    <a:pt x="7427" y="10548"/>
                  </a:cubicBezTo>
                  <a:cubicBezTo>
                    <a:pt x="7591" y="10548"/>
                    <a:pt x="7753" y="10482"/>
                    <a:pt x="7846" y="10335"/>
                  </a:cubicBezTo>
                  <a:cubicBezTo>
                    <a:pt x="7920" y="10220"/>
                    <a:pt x="7931" y="10086"/>
                    <a:pt x="7935" y="9970"/>
                  </a:cubicBezTo>
                  <a:cubicBezTo>
                    <a:pt x="7946" y="9694"/>
                    <a:pt x="7934" y="9420"/>
                    <a:pt x="7902" y="9146"/>
                  </a:cubicBezTo>
                  <a:lnTo>
                    <a:pt x="7902" y="9146"/>
                  </a:lnTo>
                  <a:cubicBezTo>
                    <a:pt x="7936" y="9186"/>
                    <a:pt x="7973" y="9223"/>
                    <a:pt x="8012" y="9259"/>
                  </a:cubicBezTo>
                  <a:cubicBezTo>
                    <a:pt x="8217" y="9445"/>
                    <a:pt x="8468" y="9546"/>
                    <a:pt x="8707" y="9546"/>
                  </a:cubicBezTo>
                  <a:cubicBezTo>
                    <a:pt x="8810" y="9546"/>
                    <a:pt x="8910" y="9527"/>
                    <a:pt x="9004" y="9488"/>
                  </a:cubicBezTo>
                  <a:lnTo>
                    <a:pt x="9069" y="9461"/>
                  </a:lnTo>
                  <a:lnTo>
                    <a:pt x="9087" y="9391"/>
                  </a:lnTo>
                  <a:cubicBezTo>
                    <a:pt x="9182" y="8978"/>
                    <a:pt x="9130" y="8540"/>
                    <a:pt x="8952" y="8161"/>
                  </a:cubicBezTo>
                  <a:lnTo>
                    <a:pt x="8952" y="8161"/>
                  </a:lnTo>
                  <a:cubicBezTo>
                    <a:pt x="9158" y="8232"/>
                    <a:pt x="9375" y="8268"/>
                    <a:pt x="9592" y="8268"/>
                  </a:cubicBezTo>
                  <a:cubicBezTo>
                    <a:pt x="9869" y="8268"/>
                    <a:pt x="10147" y="8209"/>
                    <a:pt x="10402" y="8090"/>
                  </a:cubicBezTo>
                  <a:cubicBezTo>
                    <a:pt x="10674" y="7964"/>
                    <a:pt x="10971" y="7693"/>
                    <a:pt x="10917" y="7348"/>
                  </a:cubicBezTo>
                  <a:cubicBezTo>
                    <a:pt x="10853" y="6956"/>
                    <a:pt x="10383" y="6812"/>
                    <a:pt x="10206" y="6758"/>
                  </a:cubicBezTo>
                  <a:lnTo>
                    <a:pt x="9592" y="6571"/>
                  </a:lnTo>
                  <a:cubicBezTo>
                    <a:pt x="9914" y="6520"/>
                    <a:pt x="10228" y="6421"/>
                    <a:pt x="10519" y="6277"/>
                  </a:cubicBezTo>
                  <a:cubicBezTo>
                    <a:pt x="10636" y="6219"/>
                    <a:pt x="10763" y="6141"/>
                    <a:pt x="10822" y="5999"/>
                  </a:cubicBezTo>
                  <a:cubicBezTo>
                    <a:pt x="10927" y="5742"/>
                    <a:pt x="10735" y="5496"/>
                    <a:pt x="10521" y="5351"/>
                  </a:cubicBezTo>
                  <a:cubicBezTo>
                    <a:pt x="10263" y="5176"/>
                    <a:pt x="9969" y="5059"/>
                    <a:pt x="9664" y="5000"/>
                  </a:cubicBezTo>
                  <a:cubicBezTo>
                    <a:pt x="9804" y="4937"/>
                    <a:pt x="9940" y="4868"/>
                    <a:pt x="10073" y="4791"/>
                  </a:cubicBezTo>
                  <a:cubicBezTo>
                    <a:pt x="10266" y="4681"/>
                    <a:pt x="10494" y="4520"/>
                    <a:pt x="10541" y="4256"/>
                  </a:cubicBezTo>
                  <a:cubicBezTo>
                    <a:pt x="10600" y="3924"/>
                    <a:pt x="10315" y="3627"/>
                    <a:pt x="10013" y="3557"/>
                  </a:cubicBezTo>
                  <a:cubicBezTo>
                    <a:pt x="9942" y="3541"/>
                    <a:pt x="9871" y="3534"/>
                    <a:pt x="9801" y="3534"/>
                  </a:cubicBezTo>
                  <a:cubicBezTo>
                    <a:pt x="9595" y="3534"/>
                    <a:pt x="9391" y="3595"/>
                    <a:pt x="9198" y="3664"/>
                  </a:cubicBezTo>
                  <a:lnTo>
                    <a:pt x="9125" y="3692"/>
                  </a:lnTo>
                  <a:cubicBezTo>
                    <a:pt x="9086" y="3706"/>
                    <a:pt x="9046" y="3720"/>
                    <a:pt x="9008" y="3735"/>
                  </a:cubicBezTo>
                  <a:cubicBezTo>
                    <a:pt x="9139" y="3607"/>
                    <a:pt x="9262" y="3472"/>
                    <a:pt x="9367" y="3318"/>
                  </a:cubicBezTo>
                  <a:cubicBezTo>
                    <a:pt x="9612" y="2962"/>
                    <a:pt x="9706" y="2573"/>
                    <a:pt x="9633" y="2225"/>
                  </a:cubicBezTo>
                  <a:cubicBezTo>
                    <a:pt x="9622" y="2168"/>
                    <a:pt x="9599" y="2095"/>
                    <a:pt x="9539" y="2041"/>
                  </a:cubicBezTo>
                  <a:cubicBezTo>
                    <a:pt x="9466" y="1975"/>
                    <a:pt x="9373" y="1970"/>
                    <a:pt x="9327" y="1968"/>
                  </a:cubicBezTo>
                  <a:cubicBezTo>
                    <a:pt x="9293" y="1966"/>
                    <a:pt x="9259" y="1965"/>
                    <a:pt x="9225" y="1965"/>
                  </a:cubicBezTo>
                  <a:cubicBezTo>
                    <a:pt x="8788" y="1965"/>
                    <a:pt x="8359" y="2113"/>
                    <a:pt x="8007" y="2368"/>
                  </a:cubicBezTo>
                  <a:cubicBezTo>
                    <a:pt x="8163" y="1926"/>
                    <a:pt x="8240" y="1484"/>
                    <a:pt x="8135" y="1039"/>
                  </a:cubicBezTo>
                  <a:cubicBezTo>
                    <a:pt x="8115" y="956"/>
                    <a:pt x="8081" y="853"/>
                    <a:pt x="7990" y="788"/>
                  </a:cubicBezTo>
                  <a:cubicBezTo>
                    <a:pt x="7952" y="760"/>
                    <a:pt x="7891" y="729"/>
                    <a:pt x="7806" y="729"/>
                  </a:cubicBezTo>
                  <a:cubicBezTo>
                    <a:pt x="7722" y="729"/>
                    <a:pt x="7613" y="760"/>
                    <a:pt x="7481" y="856"/>
                  </a:cubicBezTo>
                  <a:cubicBezTo>
                    <a:pt x="7163" y="1087"/>
                    <a:pt x="6875" y="1362"/>
                    <a:pt x="6630" y="1671"/>
                  </a:cubicBezTo>
                  <a:cubicBezTo>
                    <a:pt x="6699" y="1226"/>
                    <a:pt x="6708" y="773"/>
                    <a:pt x="6659" y="330"/>
                  </a:cubicBezTo>
                  <a:lnTo>
                    <a:pt x="6645" y="198"/>
                  </a:lnTo>
                  <a:lnTo>
                    <a:pt x="6511" y="206"/>
                  </a:lnTo>
                  <a:cubicBezTo>
                    <a:pt x="6266" y="217"/>
                    <a:pt x="6042" y="370"/>
                    <a:pt x="5828" y="670"/>
                  </a:cubicBezTo>
                  <a:cubicBezTo>
                    <a:pt x="5587" y="1008"/>
                    <a:pt x="5443" y="1397"/>
                    <a:pt x="5321" y="1786"/>
                  </a:cubicBezTo>
                  <a:cubicBezTo>
                    <a:pt x="5313" y="1727"/>
                    <a:pt x="5308" y="1674"/>
                    <a:pt x="5306" y="1628"/>
                  </a:cubicBezTo>
                  <a:lnTo>
                    <a:pt x="5305" y="1571"/>
                  </a:lnTo>
                  <a:cubicBezTo>
                    <a:pt x="5292" y="1189"/>
                    <a:pt x="5279" y="792"/>
                    <a:pt x="5097" y="426"/>
                  </a:cubicBezTo>
                  <a:cubicBezTo>
                    <a:pt x="5001" y="229"/>
                    <a:pt x="4874" y="100"/>
                    <a:pt x="4722" y="38"/>
                  </a:cubicBezTo>
                  <a:cubicBezTo>
                    <a:pt x="4658" y="13"/>
                    <a:pt x="4590" y="0"/>
                    <a:pt x="45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83"/>
            <p:cNvSpPr/>
            <p:nvPr/>
          </p:nvSpPr>
          <p:spPr>
            <a:xfrm>
              <a:off x="1837625" y="3749475"/>
              <a:ext cx="187075" cy="169525"/>
            </a:xfrm>
            <a:custGeom>
              <a:rect b="b" l="l" r="r" t="t"/>
              <a:pathLst>
                <a:path extrusionOk="0" h="6781" w="7483">
                  <a:moveTo>
                    <a:pt x="3746" y="0"/>
                  </a:moveTo>
                  <a:cubicBezTo>
                    <a:pt x="2862" y="0"/>
                    <a:pt x="1983" y="270"/>
                    <a:pt x="1330" y="820"/>
                  </a:cubicBezTo>
                  <a:cubicBezTo>
                    <a:pt x="453" y="1559"/>
                    <a:pt x="0" y="2770"/>
                    <a:pt x="177" y="3903"/>
                  </a:cubicBezTo>
                  <a:cubicBezTo>
                    <a:pt x="353" y="5035"/>
                    <a:pt x="1153" y="6051"/>
                    <a:pt x="2213" y="6489"/>
                  </a:cubicBezTo>
                  <a:cubicBezTo>
                    <a:pt x="2729" y="6702"/>
                    <a:pt x="3285" y="6781"/>
                    <a:pt x="3846" y="6781"/>
                  </a:cubicBezTo>
                  <a:cubicBezTo>
                    <a:pt x="4199" y="6781"/>
                    <a:pt x="4553" y="6749"/>
                    <a:pt x="4901" y="6700"/>
                  </a:cubicBezTo>
                  <a:cubicBezTo>
                    <a:pt x="5470" y="6620"/>
                    <a:pt x="6057" y="6483"/>
                    <a:pt x="6496" y="6116"/>
                  </a:cubicBezTo>
                  <a:cubicBezTo>
                    <a:pt x="7004" y="5694"/>
                    <a:pt x="7242" y="5027"/>
                    <a:pt x="7343" y="4376"/>
                  </a:cubicBezTo>
                  <a:cubicBezTo>
                    <a:pt x="7483" y="3483"/>
                    <a:pt x="7399" y="2535"/>
                    <a:pt x="6973" y="1736"/>
                  </a:cubicBezTo>
                  <a:cubicBezTo>
                    <a:pt x="6363" y="588"/>
                    <a:pt x="5050" y="0"/>
                    <a:pt x="37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83"/>
            <p:cNvSpPr/>
            <p:nvPr/>
          </p:nvSpPr>
          <p:spPr>
            <a:xfrm>
              <a:off x="1833975" y="3745975"/>
              <a:ext cx="194700" cy="176525"/>
            </a:xfrm>
            <a:custGeom>
              <a:rect b="b" l="l" r="r" t="t"/>
              <a:pathLst>
                <a:path extrusionOk="0" h="7061" w="7788">
                  <a:moveTo>
                    <a:pt x="3898" y="280"/>
                  </a:moveTo>
                  <a:cubicBezTo>
                    <a:pt x="4159" y="280"/>
                    <a:pt x="4422" y="304"/>
                    <a:pt x="4682" y="354"/>
                  </a:cubicBezTo>
                  <a:cubicBezTo>
                    <a:pt x="5723" y="556"/>
                    <a:pt x="6567" y="1134"/>
                    <a:pt x="6996" y="1940"/>
                  </a:cubicBezTo>
                  <a:cubicBezTo>
                    <a:pt x="7373" y="2647"/>
                    <a:pt x="7499" y="3554"/>
                    <a:pt x="7352" y="4494"/>
                  </a:cubicBezTo>
                  <a:cubicBezTo>
                    <a:pt x="7234" y="5247"/>
                    <a:pt x="6967" y="5803"/>
                    <a:pt x="6554" y="6146"/>
                  </a:cubicBezTo>
                  <a:cubicBezTo>
                    <a:pt x="6125" y="6505"/>
                    <a:pt x="5543" y="6626"/>
                    <a:pt x="5030" y="6699"/>
                  </a:cubicBezTo>
                  <a:cubicBezTo>
                    <a:pt x="4660" y="6751"/>
                    <a:pt x="4316" y="6777"/>
                    <a:pt x="3995" y="6777"/>
                  </a:cubicBezTo>
                  <a:cubicBezTo>
                    <a:pt x="3390" y="6777"/>
                    <a:pt x="2866" y="6684"/>
                    <a:pt x="2413" y="6497"/>
                  </a:cubicBezTo>
                  <a:cubicBezTo>
                    <a:pt x="1397" y="6079"/>
                    <a:pt x="630" y="5107"/>
                    <a:pt x="462" y="4021"/>
                  </a:cubicBezTo>
                  <a:cubicBezTo>
                    <a:pt x="293" y="2935"/>
                    <a:pt x="727" y="1774"/>
                    <a:pt x="1568" y="1066"/>
                  </a:cubicBezTo>
                  <a:cubicBezTo>
                    <a:pt x="2171" y="558"/>
                    <a:pt x="3019" y="280"/>
                    <a:pt x="3898" y="280"/>
                  </a:cubicBezTo>
                  <a:close/>
                  <a:moveTo>
                    <a:pt x="3901" y="0"/>
                  </a:moveTo>
                  <a:cubicBezTo>
                    <a:pt x="2955" y="0"/>
                    <a:pt x="2039" y="302"/>
                    <a:pt x="1387" y="852"/>
                  </a:cubicBezTo>
                  <a:cubicBezTo>
                    <a:pt x="472" y="1622"/>
                    <a:pt x="1" y="2884"/>
                    <a:pt x="186" y="4064"/>
                  </a:cubicBezTo>
                  <a:cubicBezTo>
                    <a:pt x="370" y="5245"/>
                    <a:pt x="1202" y="6303"/>
                    <a:pt x="2307" y="6759"/>
                  </a:cubicBezTo>
                  <a:cubicBezTo>
                    <a:pt x="2794" y="6960"/>
                    <a:pt x="3352" y="7061"/>
                    <a:pt x="3995" y="7061"/>
                  </a:cubicBezTo>
                  <a:cubicBezTo>
                    <a:pt x="4329" y="7061"/>
                    <a:pt x="4687" y="7032"/>
                    <a:pt x="5070" y="6979"/>
                  </a:cubicBezTo>
                  <a:cubicBezTo>
                    <a:pt x="5622" y="6902"/>
                    <a:pt x="6252" y="6766"/>
                    <a:pt x="6735" y="6364"/>
                  </a:cubicBezTo>
                  <a:cubicBezTo>
                    <a:pt x="7201" y="5977"/>
                    <a:pt x="7502" y="5362"/>
                    <a:pt x="7630" y="4538"/>
                  </a:cubicBezTo>
                  <a:cubicBezTo>
                    <a:pt x="7788" y="3540"/>
                    <a:pt x="7649" y="2571"/>
                    <a:pt x="7245" y="1810"/>
                  </a:cubicBezTo>
                  <a:cubicBezTo>
                    <a:pt x="6775" y="927"/>
                    <a:pt x="5862" y="297"/>
                    <a:pt x="4737" y="80"/>
                  </a:cubicBezTo>
                  <a:cubicBezTo>
                    <a:pt x="4460" y="26"/>
                    <a:pt x="4179" y="0"/>
                    <a:pt x="39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83"/>
            <p:cNvSpPr/>
            <p:nvPr/>
          </p:nvSpPr>
          <p:spPr>
            <a:xfrm>
              <a:off x="1875125" y="3777450"/>
              <a:ext cx="106825" cy="109825"/>
            </a:xfrm>
            <a:custGeom>
              <a:rect b="b" l="l" r="r" t="t"/>
              <a:pathLst>
                <a:path extrusionOk="0" h="4393" w="4273">
                  <a:moveTo>
                    <a:pt x="2262" y="1"/>
                  </a:moveTo>
                  <a:cubicBezTo>
                    <a:pt x="1914" y="1"/>
                    <a:pt x="1551" y="97"/>
                    <a:pt x="1200" y="312"/>
                  </a:cubicBezTo>
                  <a:cubicBezTo>
                    <a:pt x="609" y="675"/>
                    <a:pt x="208" y="1312"/>
                    <a:pt x="75" y="1993"/>
                  </a:cubicBezTo>
                  <a:cubicBezTo>
                    <a:pt x="1" y="2372"/>
                    <a:pt x="7" y="2773"/>
                    <a:pt x="140" y="3136"/>
                  </a:cubicBezTo>
                  <a:cubicBezTo>
                    <a:pt x="281" y="3521"/>
                    <a:pt x="563" y="3849"/>
                    <a:pt x="910" y="4069"/>
                  </a:cubicBezTo>
                  <a:cubicBezTo>
                    <a:pt x="1250" y="4286"/>
                    <a:pt x="1652" y="4393"/>
                    <a:pt x="2054" y="4393"/>
                  </a:cubicBezTo>
                  <a:cubicBezTo>
                    <a:pt x="2440" y="4393"/>
                    <a:pt x="2827" y="4294"/>
                    <a:pt x="3160" y="4098"/>
                  </a:cubicBezTo>
                  <a:cubicBezTo>
                    <a:pt x="3841" y="3698"/>
                    <a:pt x="4272" y="2916"/>
                    <a:pt x="4267" y="2128"/>
                  </a:cubicBezTo>
                  <a:cubicBezTo>
                    <a:pt x="4258" y="915"/>
                    <a:pt x="3332" y="1"/>
                    <a:pt x="22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83"/>
            <p:cNvSpPr/>
            <p:nvPr/>
          </p:nvSpPr>
          <p:spPr>
            <a:xfrm>
              <a:off x="1871400" y="3773900"/>
              <a:ext cx="114075" cy="116850"/>
            </a:xfrm>
            <a:custGeom>
              <a:rect b="b" l="l" r="r" t="t"/>
              <a:pathLst>
                <a:path extrusionOk="0" h="4674" w="4563">
                  <a:moveTo>
                    <a:pt x="2412" y="283"/>
                  </a:moveTo>
                  <a:cubicBezTo>
                    <a:pt x="2706" y="283"/>
                    <a:pt x="2997" y="358"/>
                    <a:pt x="3268" y="508"/>
                  </a:cubicBezTo>
                  <a:cubicBezTo>
                    <a:pt x="3883" y="851"/>
                    <a:pt x="4270" y="1527"/>
                    <a:pt x="4276" y="2271"/>
                  </a:cubicBezTo>
                  <a:cubicBezTo>
                    <a:pt x="4281" y="3020"/>
                    <a:pt x="3872" y="3746"/>
                    <a:pt x="3237" y="4120"/>
                  </a:cubicBezTo>
                  <a:cubicBezTo>
                    <a:pt x="2925" y="4303"/>
                    <a:pt x="2564" y="4394"/>
                    <a:pt x="2205" y="4394"/>
                  </a:cubicBezTo>
                  <a:cubicBezTo>
                    <a:pt x="1827" y="4394"/>
                    <a:pt x="1450" y="4293"/>
                    <a:pt x="1134" y="4092"/>
                  </a:cubicBezTo>
                  <a:cubicBezTo>
                    <a:pt x="801" y="3881"/>
                    <a:pt x="547" y="3574"/>
                    <a:pt x="421" y="3228"/>
                  </a:cubicBezTo>
                  <a:cubicBezTo>
                    <a:pt x="307" y="2917"/>
                    <a:pt x="286" y="2547"/>
                    <a:pt x="362" y="2161"/>
                  </a:cubicBezTo>
                  <a:cubicBezTo>
                    <a:pt x="490" y="1493"/>
                    <a:pt x="888" y="901"/>
                    <a:pt x="1422" y="574"/>
                  </a:cubicBezTo>
                  <a:cubicBezTo>
                    <a:pt x="1739" y="380"/>
                    <a:pt x="2078" y="283"/>
                    <a:pt x="2412" y="283"/>
                  </a:cubicBezTo>
                  <a:close/>
                  <a:moveTo>
                    <a:pt x="2412" y="0"/>
                  </a:moveTo>
                  <a:cubicBezTo>
                    <a:pt x="2027" y="0"/>
                    <a:pt x="1638" y="112"/>
                    <a:pt x="1274" y="334"/>
                  </a:cubicBezTo>
                  <a:cubicBezTo>
                    <a:pt x="674" y="702"/>
                    <a:pt x="229" y="1364"/>
                    <a:pt x="84" y="2107"/>
                  </a:cubicBezTo>
                  <a:cubicBezTo>
                    <a:pt x="0" y="2545"/>
                    <a:pt x="25" y="2966"/>
                    <a:pt x="156" y="3326"/>
                  </a:cubicBezTo>
                  <a:cubicBezTo>
                    <a:pt x="305" y="3728"/>
                    <a:pt x="598" y="4084"/>
                    <a:pt x="983" y="4330"/>
                  </a:cubicBezTo>
                  <a:cubicBezTo>
                    <a:pt x="1345" y="4558"/>
                    <a:pt x="1773" y="4674"/>
                    <a:pt x="2204" y="4674"/>
                  </a:cubicBezTo>
                  <a:cubicBezTo>
                    <a:pt x="2614" y="4674"/>
                    <a:pt x="3024" y="4570"/>
                    <a:pt x="3381" y="4361"/>
                  </a:cubicBezTo>
                  <a:cubicBezTo>
                    <a:pt x="4100" y="3938"/>
                    <a:pt x="4562" y="3117"/>
                    <a:pt x="4556" y="2268"/>
                  </a:cubicBezTo>
                  <a:cubicBezTo>
                    <a:pt x="4550" y="1421"/>
                    <a:pt x="4108" y="654"/>
                    <a:pt x="3403" y="261"/>
                  </a:cubicBezTo>
                  <a:cubicBezTo>
                    <a:pt x="3089" y="87"/>
                    <a:pt x="2752" y="0"/>
                    <a:pt x="24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83"/>
            <p:cNvSpPr/>
            <p:nvPr/>
          </p:nvSpPr>
          <p:spPr>
            <a:xfrm>
              <a:off x="1899650" y="3811950"/>
              <a:ext cx="51375" cy="54800"/>
            </a:xfrm>
            <a:custGeom>
              <a:rect b="b" l="l" r="r" t="t"/>
              <a:pathLst>
                <a:path extrusionOk="0" h="2192" w="2055">
                  <a:moveTo>
                    <a:pt x="1329" y="1"/>
                  </a:moveTo>
                  <a:cubicBezTo>
                    <a:pt x="784" y="1"/>
                    <a:pt x="110" y="534"/>
                    <a:pt x="39" y="1123"/>
                  </a:cubicBezTo>
                  <a:cubicBezTo>
                    <a:pt x="1" y="1444"/>
                    <a:pt x="162" y="1774"/>
                    <a:pt x="420" y="1969"/>
                  </a:cubicBezTo>
                  <a:cubicBezTo>
                    <a:pt x="620" y="2119"/>
                    <a:pt x="871" y="2191"/>
                    <a:pt x="1122" y="2191"/>
                  </a:cubicBezTo>
                  <a:cubicBezTo>
                    <a:pt x="1196" y="2191"/>
                    <a:pt x="1270" y="2185"/>
                    <a:pt x="1342" y="2173"/>
                  </a:cubicBezTo>
                  <a:cubicBezTo>
                    <a:pt x="1466" y="2152"/>
                    <a:pt x="1589" y="2111"/>
                    <a:pt x="1681" y="2027"/>
                  </a:cubicBezTo>
                  <a:cubicBezTo>
                    <a:pt x="1790" y="1925"/>
                    <a:pt x="1837" y="1777"/>
                    <a:pt x="1880" y="1633"/>
                  </a:cubicBezTo>
                  <a:cubicBezTo>
                    <a:pt x="1967" y="1342"/>
                    <a:pt x="2054" y="1042"/>
                    <a:pt x="2020" y="741"/>
                  </a:cubicBezTo>
                  <a:cubicBezTo>
                    <a:pt x="1959" y="209"/>
                    <a:pt x="1670" y="1"/>
                    <a:pt x="13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83"/>
            <p:cNvSpPr/>
            <p:nvPr/>
          </p:nvSpPr>
          <p:spPr>
            <a:xfrm>
              <a:off x="1896050" y="3808450"/>
              <a:ext cx="58525" cy="61825"/>
            </a:xfrm>
            <a:custGeom>
              <a:rect b="b" l="l" r="r" t="t"/>
              <a:pathLst>
                <a:path extrusionOk="0" h="2473" w="2341">
                  <a:moveTo>
                    <a:pt x="1475" y="281"/>
                  </a:moveTo>
                  <a:cubicBezTo>
                    <a:pt x="1869" y="282"/>
                    <a:pt x="1991" y="616"/>
                    <a:pt x="2023" y="896"/>
                  </a:cubicBezTo>
                  <a:cubicBezTo>
                    <a:pt x="2054" y="1174"/>
                    <a:pt x="1970" y="1457"/>
                    <a:pt x="1888" y="1733"/>
                  </a:cubicBezTo>
                  <a:cubicBezTo>
                    <a:pt x="1852" y="1851"/>
                    <a:pt x="1813" y="1985"/>
                    <a:pt x="1730" y="2063"/>
                  </a:cubicBezTo>
                  <a:cubicBezTo>
                    <a:pt x="1671" y="2116"/>
                    <a:pt x="1585" y="2153"/>
                    <a:pt x="1463" y="2173"/>
                  </a:cubicBezTo>
                  <a:cubicBezTo>
                    <a:pt x="1398" y="2185"/>
                    <a:pt x="1333" y="2190"/>
                    <a:pt x="1268" y="2190"/>
                  </a:cubicBezTo>
                  <a:cubicBezTo>
                    <a:pt x="1039" y="2190"/>
                    <a:pt x="817" y="2121"/>
                    <a:pt x="649" y="1996"/>
                  </a:cubicBezTo>
                  <a:cubicBezTo>
                    <a:pt x="418" y="1824"/>
                    <a:pt x="291" y="1543"/>
                    <a:pt x="323" y="1280"/>
                  </a:cubicBezTo>
                  <a:cubicBezTo>
                    <a:pt x="386" y="751"/>
                    <a:pt x="1019" y="282"/>
                    <a:pt x="1473" y="282"/>
                  </a:cubicBezTo>
                  <a:cubicBezTo>
                    <a:pt x="1473" y="282"/>
                    <a:pt x="1475" y="282"/>
                    <a:pt x="1475" y="281"/>
                  </a:cubicBezTo>
                  <a:close/>
                  <a:moveTo>
                    <a:pt x="1473" y="0"/>
                  </a:moveTo>
                  <a:cubicBezTo>
                    <a:pt x="893" y="0"/>
                    <a:pt x="126" y="555"/>
                    <a:pt x="43" y="1246"/>
                  </a:cubicBezTo>
                  <a:cubicBezTo>
                    <a:pt x="0" y="1606"/>
                    <a:pt x="172" y="1989"/>
                    <a:pt x="479" y="2220"/>
                  </a:cubicBezTo>
                  <a:cubicBezTo>
                    <a:pt x="699" y="2385"/>
                    <a:pt x="976" y="2473"/>
                    <a:pt x="1265" y="2473"/>
                  </a:cubicBezTo>
                  <a:cubicBezTo>
                    <a:pt x="1346" y="2473"/>
                    <a:pt x="1428" y="2465"/>
                    <a:pt x="1509" y="2452"/>
                  </a:cubicBezTo>
                  <a:cubicBezTo>
                    <a:pt x="1687" y="2422"/>
                    <a:pt x="1821" y="2361"/>
                    <a:pt x="1920" y="2271"/>
                  </a:cubicBezTo>
                  <a:cubicBezTo>
                    <a:pt x="2060" y="2141"/>
                    <a:pt x="2115" y="1960"/>
                    <a:pt x="2158" y="1815"/>
                  </a:cubicBezTo>
                  <a:cubicBezTo>
                    <a:pt x="2243" y="1527"/>
                    <a:pt x="2341" y="1201"/>
                    <a:pt x="2303" y="865"/>
                  </a:cubicBezTo>
                  <a:cubicBezTo>
                    <a:pt x="2215" y="88"/>
                    <a:pt x="1695" y="1"/>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83"/>
            <p:cNvSpPr/>
            <p:nvPr/>
          </p:nvSpPr>
          <p:spPr>
            <a:xfrm>
              <a:off x="1926825" y="3839650"/>
              <a:ext cx="25" cy="25"/>
            </a:xfrm>
            <a:custGeom>
              <a:rect b="b" l="l" r="r" t="t"/>
              <a:pathLst>
                <a:path extrusionOk="0" h="1" w="1">
                  <a:moveTo>
                    <a:pt x="1" y="0"/>
                  </a:moveTo>
                  <a:close/>
                </a:path>
              </a:pathLst>
            </a:custGeom>
            <a:solidFill>
              <a:srgbClr val="FF80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83"/>
            <p:cNvSpPr/>
            <p:nvPr/>
          </p:nvSpPr>
          <p:spPr>
            <a:xfrm>
              <a:off x="1919275" y="3833775"/>
              <a:ext cx="15125" cy="11750"/>
            </a:xfrm>
            <a:custGeom>
              <a:rect b="b" l="l" r="r" t="t"/>
              <a:pathLst>
                <a:path extrusionOk="0" h="470" w="605">
                  <a:moveTo>
                    <a:pt x="303" y="1"/>
                  </a:moveTo>
                  <a:cubicBezTo>
                    <a:pt x="0" y="2"/>
                    <a:pt x="0" y="469"/>
                    <a:pt x="303" y="469"/>
                  </a:cubicBezTo>
                  <a:cubicBezTo>
                    <a:pt x="604" y="469"/>
                    <a:pt x="604" y="1"/>
                    <a:pt x="3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39"/>
                                        </p:tgtEl>
                                        <p:attrNameLst>
                                          <p:attrName>style.visibility</p:attrName>
                                        </p:attrNameLst>
                                      </p:cBhvr>
                                      <p:to>
                                        <p:strVal val="visible"/>
                                      </p:to>
                                    </p:set>
                                    <p:animEffect filter="fade" transition="in">
                                      <p:cBhvr>
                                        <p:cTn dur="1000"/>
                                        <p:tgtEl>
                                          <p:spTgt spid="9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53"/>
          <p:cNvSpPr/>
          <p:nvPr/>
        </p:nvSpPr>
        <p:spPr>
          <a:xfrm>
            <a:off x="1708250" y="1947203"/>
            <a:ext cx="634200" cy="6342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3"/>
          <p:cNvSpPr txBox="1"/>
          <p:nvPr>
            <p:ph type="title"/>
          </p:nvPr>
        </p:nvSpPr>
        <p:spPr>
          <a:xfrm>
            <a:off x="3564225" y="2739663"/>
            <a:ext cx="21753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100"/>
              <a:t>uniforms</a:t>
            </a:r>
            <a:endParaRPr sz="2000"/>
          </a:p>
        </p:txBody>
      </p:sp>
      <p:sp>
        <p:nvSpPr>
          <p:cNvPr id="496" name="Google Shape;496;p53"/>
          <p:cNvSpPr txBox="1"/>
          <p:nvPr>
            <p:ph idx="1" type="subTitle"/>
          </p:nvPr>
        </p:nvSpPr>
        <p:spPr>
          <a:xfrm>
            <a:off x="3564225" y="3252360"/>
            <a:ext cx="2175300" cy="86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t>
            </a:r>
            <a:r>
              <a:rPr lang="en"/>
              <a:t>he distinctive clothing worn by members of the same organization or body or by children attending certain schools</a:t>
            </a:r>
            <a:endParaRPr/>
          </a:p>
        </p:txBody>
      </p:sp>
      <p:sp>
        <p:nvSpPr>
          <p:cNvPr id="497" name="Google Shape;497;p53"/>
          <p:cNvSpPr txBox="1"/>
          <p:nvPr>
            <p:ph idx="2" type="title"/>
          </p:nvPr>
        </p:nvSpPr>
        <p:spPr>
          <a:xfrm>
            <a:off x="937700" y="2739675"/>
            <a:ext cx="23349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100"/>
              <a:t>Regulations</a:t>
            </a:r>
            <a:endParaRPr sz="2100"/>
          </a:p>
        </p:txBody>
      </p:sp>
      <p:sp>
        <p:nvSpPr>
          <p:cNvPr id="498" name="Google Shape;498;p53"/>
          <p:cNvSpPr txBox="1"/>
          <p:nvPr>
            <p:ph idx="3" type="subTitle"/>
          </p:nvPr>
        </p:nvSpPr>
        <p:spPr>
          <a:xfrm>
            <a:off x="937699" y="3172948"/>
            <a:ext cx="2175300" cy="86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Specific limitations to the type and length of clothing a student wears</a:t>
            </a:r>
            <a:endParaRPr/>
          </a:p>
        </p:txBody>
      </p:sp>
      <p:sp>
        <p:nvSpPr>
          <p:cNvPr id="499" name="Google Shape;499;p53"/>
          <p:cNvSpPr txBox="1"/>
          <p:nvPr>
            <p:ph idx="4" type="title"/>
          </p:nvPr>
        </p:nvSpPr>
        <p:spPr>
          <a:xfrm>
            <a:off x="6031147" y="2739675"/>
            <a:ext cx="21753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100"/>
              <a:t>Hair</a:t>
            </a:r>
            <a:endParaRPr sz="2100"/>
          </a:p>
        </p:txBody>
      </p:sp>
      <p:sp>
        <p:nvSpPr>
          <p:cNvPr id="500" name="Google Shape;500;p53"/>
          <p:cNvSpPr txBox="1"/>
          <p:nvPr>
            <p:ph idx="5" type="subTitle"/>
          </p:nvPr>
        </p:nvSpPr>
        <p:spPr>
          <a:xfrm>
            <a:off x="6031147" y="3252348"/>
            <a:ext cx="2175300" cy="86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Dress code policies that regulate hair type, hairstyles, and hair color</a:t>
            </a:r>
            <a:endParaRPr/>
          </a:p>
        </p:txBody>
      </p:sp>
      <p:sp>
        <p:nvSpPr>
          <p:cNvPr id="501" name="Google Shape;501;p53"/>
          <p:cNvSpPr txBox="1"/>
          <p:nvPr>
            <p:ph idx="6" type="title"/>
          </p:nvPr>
        </p:nvSpPr>
        <p:spPr>
          <a:xfrm rot="-268">
            <a:off x="719926" y="855168"/>
            <a:ext cx="7704300" cy="57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300"/>
              <a:t>Types of </a:t>
            </a:r>
            <a:r>
              <a:rPr lang="en" sz="3300">
                <a:solidFill>
                  <a:schemeClr val="lt1"/>
                </a:solidFill>
              </a:rPr>
              <a:t>dress code policies</a:t>
            </a:r>
            <a:endParaRPr sz="3300">
              <a:solidFill>
                <a:schemeClr val="lt1"/>
              </a:solidFill>
            </a:endParaRPr>
          </a:p>
        </p:txBody>
      </p:sp>
      <p:grpSp>
        <p:nvGrpSpPr>
          <p:cNvPr id="502" name="Google Shape;502;p53"/>
          <p:cNvGrpSpPr/>
          <p:nvPr/>
        </p:nvGrpSpPr>
        <p:grpSpPr>
          <a:xfrm>
            <a:off x="1810573" y="2086552"/>
            <a:ext cx="429554" cy="381551"/>
            <a:chOff x="2449508" y="2576885"/>
            <a:chExt cx="353426" cy="313930"/>
          </a:xfrm>
        </p:grpSpPr>
        <p:sp>
          <p:nvSpPr>
            <p:cNvPr id="503" name="Google Shape;503;p53"/>
            <p:cNvSpPr/>
            <p:nvPr/>
          </p:nvSpPr>
          <p:spPr>
            <a:xfrm>
              <a:off x="2519462" y="2582268"/>
              <a:ext cx="278088" cy="235273"/>
            </a:xfrm>
            <a:custGeom>
              <a:rect b="b" l="l" r="r" t="t"/>
              <a:pathLst>
                <a:path extrusionOk="0" h="8435" w="9970">
                  <a:moveTo>
                    <a:pt x="1180" y="1"/>
                  </a:moveTo>
                  <a:cubicBezTo>
                    <a:pt x="528" y="1"/>
                    <a:pt x="0" y="528"/>
                    <a:pt x="0" y="1180"/>
                  </a:cubicBezTo>
                  <a:lnTo>
                    <a:pt x="0" y="6371"/>
                  </a:lnTo>
                  <a:cubicBezTo>
                    <a:pt x="0" y="6371"/>
                    <a:pt x="666" y="7837"/>
                    <a:pt x="1473" y="7840"/>
                  </a:cubicBezTo>
                  <a:lnTo>
                    <a:pt x="7137" y="7840"/>
                  </a:lnTo>
                  <a:lnTo>
                    <a:pt x="7582" y="8336"/>
                  </a:lnTo>
                  <a:cubicBezTo>
                    <a:pt x="7648" y="8402"/>
                    <a:pt x="7735" y="8435"/>
                    <a:pt x="7821" y="8435"/>
                  </a:cubicBezTo>
                  <a:cubicBezTo>
                    <a:pt x="7907" y="8435"/>
                    <a:pt x="7993" y="8402"/>
                    <a:pt x="8058" y="8336"/>
                  </a:cubicBezTo>
                  <a:lnTo>
                    <a:pt x="8503" y="7879"/>
                  </a:lnTo>
                  <a:lnTo>
                    <a:pt x="8789" y="7879"/>
                  </a:lnTo>
                  <a:cubicBezTo>
                    <a:pt x="9441" y="7879"/>
                    <a:pt x="9969" y="7353"/>
                    <a:pt x="9969" y="6701"/>
                  </a:cubicBezTo>
                  <a:lnTo>
                    <a:pt x="9969" y="1180"/>
                  </a:lnTo>
                  <a:cubicBezTo>
                    <a:pt x="9969" y="528"/>
                    <a:pt x="9441" y="1"/>
                    <a:pt x="87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53"/>
            <p:cNvSpPr/>
            <p:nvPr/>
          </p:nvSpPr>
          <p:spPr>
            <a:xfrm>
              <a:off x="2519937" y="2582268"/>
              <a:ext cx="164398" cy="219737"/>
            </a:xfrm>
            <a:custGeom>
              <a:rect b="b" l="l" r="r" t="t"/>
              <a:pathLst>
                <a:path extrusionOk="0" h="7878" w="5894">
                  <a:moveTo>
                    <a:pt x="741" y="1"/>
                  </a:moveTo>
                  <a:cubicBezTo>
                    <a:pt x="331" y="1"/>
                    <a:pt x="0" y="332"/>
                    <a:pt x="0" y="741"/>
                  </a:cubicBezTo>
                  <a:lnTo>
                    <a:pt x="0" y="5501"/>
                  </a:lnTo>
                  <a:lnTo>
                    <a:pt x="0" y="6372"/>
                  </a:lnTo>
                  <a:cubicBezTo>
                    <a:pt x="0" y="7179"/>
                    <a:pt x="650" y="7836"/>
                    <a:pt x="1457" y="7842"/>
                  </a:cubicBezTo>
                  <a:lnTo>
                    <a:pt x="5611" y="7877"/>
                  </a:lnTo>
                  <a:cubicBezTo>
                    <a:pt x="5611" y="7787"/>
                    <a:pt x="5599" y="7699"/>
                    <a:pt x="5580" y="7615"/>
                  </a:cubicBezTo>
                  <a:cubicBezTo>
                    <a:pt x="5559" y="7518"/>
                    <a:pt x="5580" y="7420"/>
                    <a:pt x="5639" y="7342"/>
                  </a:cubicBezTo>
                  <a:cubicBezTo>
                    <a:pt x="5798" y="7127"/>
                    <a:pt x="5893" y="6863"/>
                    <a:pt x="5893" y="6578"/>
                  </a:cubicBezTo>
                  <a:cubicBezTo>
                    <a:pt x="5893" y="6234"/>
                    <a:pt x="5758" y="5912"/>
                    <a:pt x="5518" y="5668"/>
                  </a:cubicBezTo>
                  <a:cubicBezTo>
                    <a:pt x="5274" y="5424"/>
                    <a:pt x="4952" y="5293"/>
                    <a:pt x="4608" y="5293"/>
                  </a:cubicBezTo>
                  <a:lnTo>
                    <a:pt x="3257" y="5293"/>
                  </a:lnTo>
                  <a:cubicBezTo>
                    <a:pt x="3068" y="5293"/>
                    <a:pt x="2914" y="5139"/>
                    <a:pt x="2914" y="4952"/>
                  </a:cubicBezTo>
                  <a:lnTo>
                    <a:pt x="2914" y="4944"/>
                  </a:lnTo>
                  <a:lnTo>
                    <a:pt x="2914" y="3433"/>
                  </a:lnTo>
                  <a:cubicBezTo>
                    <a:pt x="2914" y="2717"/>
                    <a:pt x="2339" y="2123"/>
                    <a:pt x="1632" y="2110"/>
                  </a:cubicBezTo>
                  <a:lnTo>
                    <a:pt x="1562" y="2110"/>
                  </a:lnTo>
                  <a:cubicBezTo>
                    <a:pt x="1516" y="2110"/>
                    <a:pt x="1477" y="2071"/>
                    <a:pt x="1477" y="2025"/>
                  </a:cubicBezTo>
                  <a:lnTo>
                    <a:pt x="1477" y="889"/>
                  </a:lnTo>
                  <a:cubicBezTo>
                    <a:pt x="1477" y="534"/>
                    <a:pt x="1632" y="217"/>
                    <a:pt x="187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3"/>
            <p:cNvSpPr/>
            <p:nvPr/>
          </p:nvSpPr>
          <p:spPr>
            <a:xfrm>
              <a:off x="2454640" y="2657913"/>
              <a:ext cx="212290" cy="228105"/>
            </a:xfrm>
            <a:custGeom>
              <a:rect b="b" l="l" r="r" t="t"/>
              <a:pathLst>
                <a:path extrusionOk="0" h="8178" w="7611">
                  <a:moveTo>
                    <a:pt x="3946" y="0"/>
                  </a:moveTo>
                  <a:cubicBezTo>
                    <a:pt x="3756" y="0"/>
                    <a:pt x="3585" y="78"/>
                    <a:pt x="3459" y="203"/>
                  </a:cubicBezTo>
                  <a:cubicBezTo>
                    <a:pt x="3335" y="327"/>
                    <a:pt x="3258" y="501"/>
                    <a:pt x="3258" y="692"/>
                  </a:cubicBezTo>
                  <a:lnTo>
                    <a:pt x="3258" y="1841"/>
                  </a:lnTo>
                  <a:lnTo>
                    <a:pt x="3182" y="1892"/>
                  </a:lnTo>
                  <a:cubicBezTo>
                    <a:pt x="2740" y="2186"/>
                    <a:pt x="2387" y="2594"/>
                    <a:pt x="2160" y="3071"/>
                  </a:cubicBezTo>
                  <a:lnTo>
                    <a:pt x="2030" y="3346"/>
                  </a:lnTo>
                  <a:lnTo>
                    <a:pt x="339" y="3346"/>
                  </a:lnTo>
                  <a:cubicBezTo>
                    <a:pt x="152" y="3346"/>
                    <a:pt x="0" y="3496"/>
                    <a:pt x="0" y="3685"/>
                  </a:cubicBezTo>
                  <a:lnTo>
                    <a:pt x="0" y="7225"/>
                  </a:lnTo>
                  <a:cubicBezTo>
                    <a:pt x="0" y="7412"/>
                    <a:pt x="152" y="7564"/>
                    <a:pt x="339" y="7564"/>
                  </a:cubicBezTo>
                  <a:lnTo>
                    <a:pt x="1632" y="7564"/>
                  </a:lnTo>
                  <a:lnTo>
                    <a:pt x="1879" y="7689"/>
                  </a:lnTo>
                  <a:cubicBezTo>
                    <a:pt x="2517" y="8011"/>
                    <a:pt x="3223" y="8178"/>
                    <a:pt x="3939" y="8178"/>
                  </a:cubicBezTo>
                  <a:lnTo>
                    <a:pt x="6206" y="8178"/>
                  </a:lnTo>
                  <a:cubicBezTo>
                    <a:pt x="6506" y="8178"/>
                    <a:pt x="6757" y="7943"/>
                    <a:pt x="6763" y="7647"/>
                  </a:cubicBezTo>
                  <a:cubicBezTo>
                    <a:pt x="6765" y="7494"/>
                    <a:pt x="6703" y="7353"/>
                    <a:pt x="6604" y="7253"/>
                  </a:cubicBezTo>
                  <a:cubicBezTo>
                    <a:pt x="6509" y="7158"/>
                    <a:pt x="6378" y="7098"/>
                    <a:pt x="6234" y="7095"/>
                  </a:cubicBezTo>
                  <a:lnTo>
                    <a:pt x="6234" y="7084"/>
                  </a:lnTo>
                  <a:lnTo>
                    <a:pt x="6463" y="7084"/>
                  </a:lnTo>
                  <a:cubicBezTo>
                    <a:pt x="6636" y="7084"/>
                    <a:pt x="6794" y="7014"/>
                    <a:pt x="6909" y="6899"/>
                  </a:cubicBezTo>
                  <a:cubicBezTo>
                    <a:pt x="7024" y="6785"/>
                    <a:pt x="7095" y="6627"/>
                    <a:pt x="7095" y="6452"/>
                  </a:cubicBezTo>
                  <a:cubicBezTo>
                    <a:pt x="7095" y="6102"/>
                    <a:pt x="6811" y="5819"/>
                    <a:pt x="6463" y="5819"/>
                  </a:cubicBezTo>
                  <a:lnTo>
                    <a:pt x="6696" y="5819"/>
                  </a:lnTo>
                  <a:cubicBezTo>
                    <a:pt x="6874" y="5819"/>
                    <a:pt x="7033" y="5748"/>
                    <a:pt x="7150" y="5632"/>
                  </a:cubicBezTo>
                  <a:cubicBezTo>
                    <a:pt x="7265" y="5515"/>
                    <a:pt x="7339" y="5355"/>
                    <a:pt x="7339" y="5177"/>
                  </a:cubicBezTo>
                  <a:cubicBezTo>
                    <a:pt x="7339" y="4822"/>
                    <a:pt x="7050" y="4535"/>
                    <a:pt x="6696" y="4535"/>
                  </a:cubicBezTo>
                  <a:lnTo>
                    <a:pt x="6696" y="4533"/>
                  </a:lnTo>
                  <a:lnTo>
                    <a:pt x="6941" y="4533"/>
                  </a:lnTo>
                  <a:cubicBezTo>
                    <a:pt x="7311" y="4533"/>
                    <a:pt x="7610" y="4231"/>
                    <a:pt x="7610" y="3861"/>
                  </a:cubicBezTo>
                  <a:cubicBezTo>
                    <a:pt x="7610" y="3676"/>
                    <a:pt x="7535" y="3507"/>
                    <a:pt x="7415" y="3386"/>
                  </a:cubicBezTo>
                  <a:cubicBezTo>
                    <a:pt x="7294" y="3265"/>
                    <a:pt x="7125" y="3191"/>
                    <a:pt x="6941" y="3191"/>
                  </a:cubicBezTo>
                  <a:lnTo>
                    <a:pt x="4564" y="3191"/>
                  </a:lnTo>
                  <a:cubicBezTo>
                    <a:pt x="4481" y="3191"/>
                    <a:pt x="4427" y="3107"/>
                    <a:pt x="4459" y="3032"/>
                  </a:cubicBezTo>
                  <a:lnTo>
                    <a:pt x="4465" y="3019"/>
                  </a:lnTo>
                  <a:cubicBezTo>
                    <a:pt x="4579" y="2769"/>
                    <a:pt x="4637" y="2496"/>
                    <a:pt x="4637" y="2220"/>
                  </a:cubicBezTo>
                  <a:lnTo>
                    <a:pt x="4637" y="706"/>
                  </a:lnTo>
                  <a:cubicBezTo>
                    <a:pt x="4637" y="327"/>
                    <a:pt x="4340" y="7"/>
                    <a:pt x="3962" y="1"/>
                  </a:cubicBezTo>
                  <a:cubicBezTo>
                    <a:pt x="3957" y="0"/>
                    <a:pt x="3951" y="0"/>
                    <a:pt x="3946" y="0"/>
                  </a:cubicBezTo>
                  <a:close/>
                </a:path>
              </a:pathLst>
            </a:custGeom>
            <a:solidFill>
              <a:srgbClr val="FED2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53"/>
            <p:cNvSpPr/>
            <p:nvPr/>
          </p:nvSpPr>
          <p:spPr>
            <a:xfrm>
              <a:off x="2454668" y="2849088"/>
              <a:ext cx="188637" cy="36930"/>
            </a:xfrm>
            <a:custGeom>
              <a:rect b="b" l="l" r="r" t="t"/>
              <a:pathLst>
                <a:path extrusionOk="0" h="1324" w="6763">
                  <a:moveTo>
                    <a:pt x="1" y="0"/>
                  </a:moveTo>
                  <a:lnTo>
                    <a:pt x="1" y="371"/>
                  </a:lnTo>
                  <a:cubicBezTo>
                    <a:pt x="1" y="558"/>
                    <a:pt x="153" y="710"/>
                    <a:pt x="341" y="710"/>
                  </a:cubicBezTo>
                  <a:lnTo>
                    <a:pt x="1596" y="710"/>
                  </a:lnTo>
                  <a:lnTo>
                    <a:pt x="1845" y="835"/>
                  </a:lnTo>
                  <a:cubicBezTo>
                    <a:pt x="2483" y="1157"/>
                    <a:pt x="3188" y="1324"/>
                    <a:pt x="3903" y="1324"/>
                  </a:cubicBezTo>
                  <a:lnTo>
                    <a:pt x="6209" y="1324"/>
                  </a:lnTo>
                  <a:cubicBezTo>
                    <a:pt x="6492" y="1324"/>
                    <a:pt x="6733" y="1109"/>
                    <a:pt x="6756" y="827"/>
                  </a:cubicBezTo>
                  <a:cubicBezTo>
                    <a:pt x="6762" y="762"/>
                    <a:pt x="6755" y="698"/>
                    <a:pt x="6736" y="640"/>
                  </a:cubicBezTo>
                  <a:cubicBezTo>
                    <a:pt x="6696" y="649"/>
                    <a:pt x="6656" y="652"/>
                    <a:pt x="6617" y="652"/>
                  </a:cubicBezTo>
                  <a:lnTo>
                    <a:pt x="4173" y="652"/>
                  </a:lnTo>
                  <a:cubicBezTo>
                    <a:pt x="3437" y="652"/>
                    <a:pt x="2710" y="474"/>
                    <a:pt x="2053" y="132"/>
                  </a:cubicBezTo>
                  <a:lnTo>
                    <a:pt x="1970" y="91"/>
                  </a:lnTo>
                  <a:cubicBezTo>
                    <a:pt x="1857" y="31"/>
                    <a:pt x="1733" y="0"/>
                    <a:pt x="1604" y="0"/>
                  </a:cubicBezTo>
                  <a:close/>
                </a:path>
              </a:pathLst>
            </a:custGeom>
            <a:solidFill>
              <a:srgbClr val="FFBD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53"/>
            <p:cNvSpPr/>
            <p:nvPr/>
          </p:nvSpPr>
          <p:spPr>
            <a:xfrm>
              <a:off x="2649944" y="2680589"/>
              <a:ext cx="23346" cy="23346"/>
            </a:xfrm>
            <a:custGeom>
              <a:rect b="b" l="l" r="r" t="t"/>
              <a:pathLst>
                <a:path extrusionOk="0" h="837" w="837">
                  <a:moveTo>
                    <a:pt x="419" y="0"/>
                  </a:moveTo>
                  <a:cubicBezTo>
                    <a:pt x="188" y="0"/>
                    <a:pt x="1" y="188"/>
                    <a:pt x="1" y="418"/>
                  </a:cubicBezTo>
                  <a:cubicBezTo>
                    <a:pt x="1" y="649"/>
                    <a:pt x="188" y="836"/>
                    <a:pt x="419" y="836"/>
                  </a:cubicBezTo>
                  <a:cubicBezTo>
                    <a:pt x="649" y="836"/>
                    <a:pt x="837" y="649"/>
                    <a:pt x="837" y="418"/>
                  </a:cubicBezTo>
                  <a:cubicBezTo>
                    <a:pt x="837" y="188"/>
                    <a:pt x="649" y="0"/>
                    <a:pt x="41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53"/>
            <p:cNvSpPr/>
            <p:nvPr/>
          </p:nvSpPr>
          <p:spPr>
            <a:xfrm>
              <a:off x="2712534" y="2680032"/>
              <a:ext cx="23318" cy="23346"/>
            </a:xfrm>
            <a:custGeom>
              <a:rect b="b" l="l" r="r" t="t"/>
              <a:pathLst>
                <a:path extrusionOk="0" h="837" w="836">
                  <a:moveTo>
                    <a:pt x="418" y="1"/>
                  </a:moveTo>
                  <a:cubicBezTo>
                    <a:pt x="188" y="1"/>
                    <a:pt x="1" y="188"/>
                    <a:pt x="1" y="419"/>
                  </a:cubicBezTo>
                  <a:cubicBezTo>
                    <a:pt x="1" y="649"/>
                    <a:pt x="188" y="837"/>
                    <a:pt x="418" y="837"/>
                  </a:cubicBezTo>
                  <a:cubicBezTo>
                    <a:pt x="648" y="837"/>
                    <a:pt x="835" y="649"/>
                    <a:pt x="835" y="419"/>
                  </a:cubicBezTo>
                  <a:cubicBezTo>
                    <a:pt x="835" y="188"/>
                    <a:pt x="648" y="1"/>
                    <a:pt x="4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53"/>
            <p:cNvSpPr/>
            <p:nvPr/>
          </p:nvSpPr>
          <p:spPr>
            <a:xfrm>
              <a:off x="2641855" y="2674844"/>
              <a:ext cx="33694" cy="33638"/>
            </a:xfrm>
            <a:custGeom>
              <a:rect b="b" l="l" r="r" t="t"/>
              <a:pathLst>
                <a:path extrusionOk="0" h="1206" w="1208">
                  <a:moveTo>
                    <a:pt x="604" y="371"/>
                  </a:moveTo>
                  <a:cubicBezTo>
                    <a:pt x="732" y="371"/>
                    <a:pt x="835" y="473"/>
                    <a:pt x="835" y="602"/>
                  </a:cubicBezTo>
                  <a:cubicBezTo>
                    <a:pt x="835" y="731"/>
                    <a:pt x="732" y="835"/>
                    <a:pt x="604" y="835"/>
                  </a:cubicBezTo>
                  <a:cubicBezTo>
                    <a:pt x="475" y="835"/>
                    <a:pt x="372" y="731"/>
                    <a:pt x="372" y="602"/>
                  </a:cubicBezTo>
                  <a:cubicBezTo>
                    <a:pt x="372" y="473"/>
                    <a:pt x="475" y="371"/>
                    <a:pt x="604" y="371"/>
                  </a:cubicBezTo>
                  <a:close/>
                  <a:moveTo>
                    <a:pt x="604" y="1"/>
                  </a:moveTo>
                  <a:cubicBezTo>
                    <a:pt x="272" y="1"/>
                    <a:pt x="1" y="271"/>
                    <a:pt x="1" y="602"/>
                  </a:cubicBezTo>
                  <a:cubicBezTo>
                    <a:pt x="1" y="934"/>
                    <a:pt x="272" y="1205"/>
                    <a:pt x="604" y="1205"/>
                  </a:cubicBezTo>
                  <a:cubicBezTo>
                    <a:pt x="935" y="1205"/>
                    <a:pt x="1205" y="934"/>
                    <a:pt x="1205" y="602"/>
                  </a:cubicBezTo>
                  <a:cubicBezTo>
                    <a:pt x="1208" y="271"/>
                    <a:pt x="935" y="1"/>
                    <a:pt x="6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53"/>
            <p:cNvSpPr/>
            <p:nvPr/>
          </p:nvSpPr>
          <p:spPr>
            <a:xfrm>
              <a:off x="2707318" y="2674899"/>
              <a:ext cx="33610" cy="33610"/>
            </a:xfrm>
            <a:custGeom>
              <a:rect b="b" l="l" r="r" t="t"/>
              <a:pathLst>
                <a:path extrusionOk="0" h="1205" w="1205">
                  <a:moveTo>
                    <a:pt x="603" y="370"/>
                  </a:moveTo>
                  <a:cubicBezTo>
                    <a:pt x="732" y="370"/>
                    <a:pt x="835" y="474"/>
                    <a:pt x="835" y="603"/>
                  </a:cubicBezTo>
                  <a:cubicBezTo>
                    <a:pt x="835" y="731"/>
                    <a:pt x="732" y="835"/>
                    <a:pt x="603" y="835"/>
                  </a:cubicBezTo>
                  <a:cubicBezTo>
                    <a:pt x="475" y="835"/>
                    <a:pt x="372" y="731"/>
                    <a:pt x="372" y="603"/>
                  </a:cubicBezTo>
                  <a:cubicBezTo>
                    <a:pt x="372" y="474"/>
                    <a:pt x="475" y="370"/>
                    <a:pt x="603" y="370"/>
                  </a:cubicBezTo>
                  <a:close/>
                  <a:moveTo>
                    <a:pt x="603" y="0"/>
                  </a:moveTo>
                  <a:cubicBezTo>
                    <a:pt x="272" y="0"/>
                    <a:pt x="1" y="269"/>
                    <a:pt x="1" y="603"/>
                  </a:cubicBezTo>
                  <a:cubicBezTo>
                    <a:pt x="1" y="935"/>
                    <a:pt x="272" y="1205"/>
                    <a:pt x="603" y="1205"/>
                  </a:cubicBezTo>
                  <a:cubicBezTo>
                    <a:pt x="935" y="1205"/>
                    <a:pt x="1205" y="935"/>
                    <a:pt x="1205" y="603"/>
                  </a:cubicBezTo>
                  <a:cubicBezTo>
                    <a:pt x="1205" y="270"/>
                    <a:pt x="935" y="0"/>
                    <a:pt x="6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53"/>
            <p:cNvSpPr/>
            <p:nvPr/>
          </p:nvSpPr>
          <p:spPr>
            <a:xfrm>
              <a:off x="2742798" y="2576885"/>
              <a:ext cx="60080" cy="152628"/>
            </a:xfrm>
            <a:custGeom>
              <a:rect b="b" l="l" r="r" t="t"/>
              <a:pathLst>
                <a:path extrusionOk="0" h="5472" w="2154">
                  <a:moveTo>
                    <a:pt x="186" y="0"/>
                  </a:moveTo>
                  <a:cubicBezTo>
                    <a:pt x="83" y="2"/>
                    <a:pt x="0" y="85"/>
                    <a:pt x="0" y="187"/>
                  </a:cubicBezTo>
                  <a:cubicBezTo>
                    <a:pt x="0" y="286"/>
                    <a:pt x="74" y="365"/>
                    <a:pt x="168" y="365"/>
                  </a:cubicBezTo>
                  <a:cubicBezTo>
                    <a:pt x="174" y="365"/>
                    <a:pt x="180" y="364"/>
                    <a:pt x="186" y="364"/>
                  </a:cubicBezTo>
                  <a:lnTo>
                    <a:pt x="787" y="364"/>
                  </a:lnTo>
                  <a:cubicBezTo>
                    <a:pt x="1335" y="375"/>
                    <a:pt x="1780" y="819"/>
                    <a:pt x="1789" y="1367"/>
                  </a:cubicBezTo>
                  <a:lnTo>
                    <a:pt x="1789" y="5286"/>
                  </a:lnTo>
                  <a:cubicBezTo>
                    <a:pt x="1780" y="5389"/>
                    <a:pt x="1864" y="5472"/>
                    <a:pt x="1965" y="5472"/>
                  </a:cubicBezTo>
                  <a:cubicBezTo>
                    <a:pt x="2068" y="5472"/>
                    <a:pt x="2152" y="5389"/>
                    <a:pt x="2154" y="5286"/>
                  </a:cubicBezTo>
                  <a:lnTo>
                    <a:pt x="2154" y="1367"/>
                  </a:lnTo>
                  <a:cubicBezTo>
                    <a:pt x="2152" y="615"/>
                    <a:pt x="1539" y="2"/>
                    <a:pt x="7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53"/>
            <p:cNvSpPr/>
            <p:nvPr/>
          </p:nvSpPr>
          <p:spPr>
            <a:xfrm>
              <a:off x="2676386" y="2741228"/>
              <a:ext cx="126548" cy="81474"/>
            </a:xfrm>
            <a:custGeom>
              <a:rect b="b" l="l" r="r" t="t"/>
              <a:pathLst>
                <a:path extrusionOk="0" h="2921" w="4537">
                  <a:moveTo>
                    <a:pt x="4346" y="0"/>
                  </a:moveTo>
                  <a:cubicBezTo>
                    <a:pt x="4243" y="0"/>
                    <a:pt x="4161" y="83"/>
                    <a:pt x="4170" y="186"/>
                  </a:cubicBezTo>
                  <a:lnTo>
                    <a:pt x="4170" y="1012"/>
                  </a:lnTo>
                  <a:cubicBezTo>
                    <a:pt x="4161" y="1562"/>
                    <a:pt x="3716" y="2006"/>
                    <a:pt x="3168" y="2008"/>
                  </a:cubicBezTo>
                  <a:lnTo>
                    <a:pt x="2877" y="2008"/>
                  </a:lnTo>
                  <a:cubicBezTo>
                    <a:pt x="2873" y="2008"/>
                    <a:pt x="2870" y="2008"/>
                    <a:pt x="2866" y="2008"/>
                  </a:cubicBezTo>
                  <a:cubicBezTo>
                    <a:pt x="2820" y="2008"/>
                    <a:pt x="2778" y="2027"/>
                    <a:pt x="2743" y="2062"/>
                  </a:cubicBezTo>
                  <a:lnTo>
                    <a:pt x="2298" y="2506"/>
                  </a:lnTo>
                  <a:cubicBezTo>
                    <a:pt x="2269" y="2536"/>
                    <a:pt x="2230" y="2551"/>
                    <a:pt x="2192" y="2551"/>
                  </a:cubicBezTo>
                  <a:cubicBezTo>
                    <a:pt x="2153" y="2551"/>
                    <a:pt x="2115" y="2536"/>
                    <a:pt x="2087" y="2506"/>
                  </a:cubicBezTo>
                  <a:lnTo>
                    <a:pt x="1642" y="2062"/>
                  </a:lnTo>
                  <a:cubicBezTo>
                    <a:pt x="1607" y="2026"/>
                    <a:pt x="1559" y="2008"/>
                    <a:pt x="1508" y="2008"/>
                  </a:cubicBezTo>
                  <a:lnTo>
                    <a:pt x="186" y="2008"/>
                  </a:lnTo>
                  <a:cubicBezTo>
                    <a:pt x="184" y="2008"/>
                    <a:pt x="183" y="2008"/>
                    <a:pt x="181" y="2008"/>
                  </a:cubicBezTo>
                  <a:cubicBezTo>
                    <a:pt x="79" y="2008"/>
                    <a:pt x="1" y="2093"/>
                    <a:pt x="1" y="2192"/>
                  </a:cubicBezTo>
                  <a:cubicBezTo>
                    <a:pt x="1" y="2290"/>
                    <a:pt x="76" y="2372"/>
                    <a:pt x="175" y="2372"/>
                  </a:cubicBezTo>
                  <a:cubicBezTo>
                    <a:pt x="179" y="2372"/>
                    <a:pt x="183" y="2372"/>
                    <a:pt x="186" y="2371"/>
                  </a:cubicBezTo>
                  <a:lnTo>
                    <a:pt x="1432" y="2371"/>
                  </a:lnTo>
                  <a:lnTo>
                    <a:pt x="1823" y="2767"/>
                  </a:lnTo>
                  <a:cubicBezTo>
                    <a:pt x="1926" y="2868"/>
                    <a:pt x="2059" y="2921"/>
                    <a:pt x="2194" y="2921"/>
                  </a:cubicBezTo>
                  <a:cubicBezTo>
                    <a:pt x="2328" y="2921"/>
                    <a:pt x="2462" y="2868"/>
                    <a:pt x="2564" y="2767"/>
                  </a:cubicBezTo>
                  <a:lnTo>
                    <a:pt x="2955" y="2371"/>
                  </a:lnTo>
                  <a:lnTo>
                    <a:pt x="3170" y="2371"/>
                  </a:lnTo>
                  <a:cubicBezTo>
                    <a:pt x="3173" y="2372"/>
                    <a:pt x="3177" y="2372"/>
                    <a:pt x="3181" y="2372"/>
                  </a:cubicBezTo>
                  <a:cubicBezTo>
                    <a:pt x="3929" y="2372"/>
                    <a:pt x="4535" y="1760"/>
                    <a:pt x="4536" y="1012"/>
                  </a:cubicBezTo>
                  <a:lnTo>
                    <a:pt x="4536" y="186"/>
                  </a:lnTo>
                  <a:cubicBezTo>
                    <a:pt x="4533" y="84"/>
                    <a:pt x="4449" y="0"/>
                    <a:pt x="43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53"/>
            <p:cNvSpPr/>
            <p:nvPr/>
          </p:nvSpPr>
          <p:spPr>
            <a:xfrm>
              <a:off x="2514525" y="2576913"/>
              <a:ext cx="216557" cy="123592"/>
            </a:xfrm>
            <a:custGeom>
              <a:rect b="b" l="l" r="r" t="t"/>
              <a:pathLst>
                <a:path extrusionOk="0" h="4431" w="7764">
                  <a:moveTo>
                    <a:pt x="1367" y="1"/>
                  </a:moveTo>
                  <a:cubicBezTo>
                    <a:pt x="614" y="2"/>
                    <a:pt x="2" y="614"/>
                    <a:pt x="2" y="1368"/>
                  </a:cubicBezTo>
                  <a:lnTo>
                    <a:pt x="2" y="4244"/>
                  </a:lnTo>
                  <a:cubicBezTo>
                    <a:pt x="1" y="4346"/>
                    <a:pt x="85" y="4431"/>
                    <a:pt x="186" y="4431"/>
                  </a:cubicBezTo>
                  <a:cubicBezTo>
                    <a:pt x="291" y="4431"/>
                    <a:pt x="372" y="4348"/>
                    <a:pt x="367" y="4244"/>
                  </a:cubicBezTo>
                  <a:lnTo>
                    <a:pt x="367" y="1368"/>
                  </a:lnTo>
                  <a:cubicBezTo>
                    <a:pt x="373" y="820"/>
                    <a:pt x="820" y="375"/>
                    <a:pt x="1367" y="366"/>
                  </a:cubicBezTo>
                  <a:lnTo>
                    <a:pt x="7578" y="366"/>
                  </a:lnTo>
                  <a:cubicBezTo>
                    <a:pt x="7584" y="366"/>
                    <a:pt x="7589" y="367"/>
                    <a:pt x="7594" y="367"/>
                  </a:cubicBezTo>
                  <a:cubicBezTo>
                    <a:pt x="7691" y="367"/>
                    <a:pt x="7764" y="286"/>
                    <a:pt x="7764" y="189"/>
                  </a:cubicBezTo>
                  <a:cubicBezTo>
                    <a:pt x="7764" y="87"/>
                    <a:pt x="7681" y="2"/>
                    <a:pt x="75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53"/>
            <p:cNvSpPr/>
            <p:nvPr/>
          </p:nvSpPr>
          <p:spPr>
            <a:xfrm>
              <a:off x="2449703" y="2653199"/>
              <a:ext cx="163813" cy="102840"/>
            </a:xfrm>
            <a:custGeom>
              <a:rect b="b" l="l" r="r" t="t"/>
              <a:pathLst>
                <a:path extrusionOk="0" h="3687" w="5873">
                  <a:moveTo>
                    <a:pt x="4133" y="1"/>
                  </a:moveTo>
                  <a:cubicBezTo>
                    <a:pt x="3650" y="1"/>
                    <a:pt x="3257" y="393"/>
                    <a:pt x="3268" y="877"/>
                  </a:cubicBezTo>
                  <a:lnTo>
                    <a:pt x="3268" y="1900"/>
                  </a:lnTo>
                  <a:cubicBezTo>
                    <a:pt x="2791" y="2213"/>
                    <a:pt x="2417" y="2644"/>
                    <a:pt x="2177" y="3151"/>
                  </a:cubicBezTo>
                  <a:lnTo>
                    <a:pt x="2096" y="3328"/>
                  </a:lnTo>
                  <a:lnTo>
                    <a:pt x="190" y="3328"/>
                  </a:lnTo>
                  <a:cubicBezTo>
                    <a:pt x="185" y="3328"/>
                    <a:pt x="181" y="3327"/>
                    <a:pt x="176" y="3327"/>
                  </a:cubicBezTo>
                  <a:cubicBezTo>
                    <a:pt x="78" y="3327"/>
                    <a:pt x="2" y="3409"/>
                    <a:pt x="2" y="3507"/>
                  </a:cubicBezTo>
                  <a:cubicBezTo>
                    <a:pt x="1" y="3604"/>
                    <a:pt x="82" y="3687"/>
                    <a:pt x="181" y="3687"/>
                  </a:cubicBezTo>
                  <a:cubicBezTo>
                    <a:pt x="183" y="3687"/>
                    <a:pt x="185" y="3687"/>
                    <a:pt x="186" y="3687"/>
                  </a:cubicBezTo>
                  <a:lnTo>
                    <a:pt x="2208" y="3687"/>
                  </a:lnTo>
                  <a:cubicBezTo>
                    <a:pt x="2280" y="3687"/>
                    <a:pt x="2346" y="3645"/>
                    <a:pt x="2377" y="3582"/>
                  </a:cubicBezTo>
                  <a:lnTo>
                    <a:pt x="2509" y="3306"/>
                  </a:lnTo>
                  <a:cubicBezTo>
                    <a:pt x="2724" y="2857"/>
                    <a:pt x="3055" y="2475"/>
                    <a:pt x="3472" y="2199"/>
                  </a:cubicBezTo>
                  <a:lnTo>
                    <a:pt x="3575" y="2133"/>
                  </a:lnTo>
                  <a:cubicBezTo>
                    <a:pt x="3612" y="2110"/>
                    <a:pt x="3633" y="2067"/>
                    <a:pt x="3633" y="2026"/>
                  </a:cubicBezTo>
                  <a:lnTo>
                    <a:pt x="3633" y="785"/>
                  </a:lnTo>
                  <a:cubicBezTo>
                    <a:pt x="3633" y="673"/>
                    <a:pt x="3684" y="565"/>
                    <a:pt x="3774" y="499"/>
                  </a:cubicBezTo>
                  <a:cubicBezTo>
                    <a:pt x="3897" y="407"/>
                    <a:pt x="4023" y="367"/>
                    <a:pt x="4141" y="367"/>
                  </a:cubicBezTo>
                  <a:cubicBezTo>
                    <a:pt x="4421" y="367"/>
                    <a:pt x="4649" y="594"/>
                    <a:pt x="4649" y="872"/>
                  </a:cubicBezTo>
                  <a:lnTo>
                    <a:pt x="4649" y="2424"/>
                  </a:lnTo>
                  <a:cubicBezTo>
                    <a:pt x="4649" y="2670"/>
                    <a:pt x="4596" y="2909"/>
                    <a:pt x="4497" y="3133"/>
                  </a:cubicBezTo>
                  <a:lnTo>
                    <a:pt x="4495" y="3138"/>
                  </a:lnTo>
                  <a:cubicBezTo>
                    <a:pt x="4457" y="3222"/>
                    <a:pt x="4457" y="3317"/>
                    <a:pt x="4500" y="3400"/>
                  </a:cubicBezTo>
                  <a:cubicBezTo>
                    <a:pt x="4550" y="3498"/>
                    <a:pt x="4650" y="3556"/>
                    <a:pt x="4758" y="3556"/>
                  </a:cubicBezTo>
                  <a:lnTo>
                    <a:pt x="5676" y="3556"/>
                  </a:lnTo>
                  <a:cubicBezTo>
                    <a:pt x="5775" y="3556"/>
                    <a:pt x="5859" y="3484"/>
                    <a:pt x="5867" y="3386"/>
                  </a:cubicBezTo>
                  <a:cubicBezTo>
                    <a:pt x="5873" y="3280"/>
                    <a:pt x="5790" y="3193"/>
                    <a:pt x="5684" y="3193"/>
                  </a:cubicBezTo>
                  <a:lnTo>
                    <a:pt x="4868" y="3193"/>
                  </a:lnTo>
                  <a:cubicBezTo>
                    <a:pt x="4963" y="2947"/>
                    <a:pt x="5014" y="2690"/>
                    <a:pt x="5014" y="2426"/>
                  </a:cubicBezTo>
                  <a:lnTo>
                    <a:pt x="5014" y="877"/>
                  </a:lnTo>
                  <a:cubicBezTo>
                    <a:pt x="5014" y="877"/>
                    <a:pt x="4616" y="1"/>
                    <a:pt x="4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53"/>
            <p:cNvSpPr/>
            <p:nvPr/>
          </p:nvSpPr>
          <p:spPr>
            <a:xfrm>
              <a:off x="2449508" y="2742120"/>
              <a:ext cx="222750" cy="148695"/>
            </a:xfrm>
            <a:custGeom>
              <a:rect b="b" l="l" r="r" t="t"/>
              <a:pathLst>
                <a:path extrusionOk="0" h="5331" w="7986">
                  <a:moveTo>
                    <a:pt x="6496" y="0"/>
                  </a:moveTo>
                  <a:cubicBezTo>
                    <a:pt x="6398" y="0"/>
                    <a:pt x="6314" y="74"/>
                    <a:pt x="6306" y="171"/>
                  </a:cubicBezTo>
                  <a:cubicBezTo>
                    <a:pt x="6300" y="276"/>
                    <a:pt x="6383" y="365"/>
                    <a:pt x="6489" y="365"/>
                  </a:cubicBezTo>
                  <a:lnTo>
                    <a:pt x="7122" y="365"/>
                  </a:lnTo>
                  <a:cubicBezTo>
                    <a:pt x="7406" y="365"/>
                    <a:pt x="7633" y="597"/>
                    <a:pt x="7611" y="879"/>
                  </a:cubicBezTo>
                  <a:cubicBezTo>
                    <a:pt x="7595" y="1126"/>
                    <a:pt x="7386" y="1324"/>
                    <a:pt x="7134" y="1324"/>
                  </a:cubicBezTo>
                  <a:lnTo>
                    <a:pt x="6647" y="1324"/>
                  </a:lnTo>
                  <a:cubicBezTo>
                    <a:pt x="6548" y="1324"/>
                    <a:pt x="6464" y="1396"/>
                    <a:pt x="6456" y="1494"/>
                  </a:cubicBezTo>
                  <a:cubicBezTo>
                    <a:pt x="6450" y="1600"/>
                    <a:pt x="6533" y="1688"/>
                    <a:pt x="6639" y="1688"/>
                  </a:cubicBezTo>
                  <a:lnTo>
                    <a:pt x="6872" y="1688"/>
                  </a:lnTo>
                  <a:cubicBezTo>
                    <a:pt x="7173" y="1688"/>
                    <a:pt x="7409" y="1973"/>
                    <a:pt x="7325" y="2286"/>
                  </a:cubicBezTo>
                  <a:cubicBezTo>
                    <a:pt x="7276" y="2474"/>
                    <a:pt x="7067" y="2628"/>
                    <a:pt x="6872" y="2628"/>
                  </a:cubicBezTo>
                  <a:lnTo>
                    <a:pt x="6415" y="2628"/>
                  </a:lnTo>
                  <a:cubicBezTo>
                    <a:pt x="6318" y="2628"/>
                    <a:pt x="6234" y="2700"/>
                    <a:pt x="6226" y="2798"/>
                  </a:cubicBezTo>
                  <a:cubicBezTo>
                    <a:pt x="6220" y="2904"/>
                    <a:pt x="6303" y="2991"/>
                    <a:pt x="6407" y="2991"/>
                  </a:cubicBezTo>
                  <a:lnTo>
                    <a:pt x="6630" y="2991"/>
                  </a:lnTo>
                  <a:cubicBezTo>
                    <a:pt x="6841" y="2991"/>
                    <a:pt x="7029" y="3136"/>
                    <a:pt x="7073" y="3343"/>
                  </a:cubicBezTo>
                  <a:cubicBezTo>
                    <a:pt x="7136" y="3634"/>
                    <a:pt x="6914" y="3893"/>
                    <a:pt x="6634" y="3893"/>
                  </a:cubicBezTo>
                  <a:lnTo>
                    <a:pt x="6245" y="3893"/>
                  </a:lnTo>
                  <a:cubicBezTo>
                    <a:pt x="6147" y="3893"/>
                    <a:pt x="6062" y="3965"/>
                    <a:pt x="6055" y="4064"/>
                  </a:cubicBezTo>
                  <a:cubicBezTo>
                    <a:pt x="6050" y="4169"/>
                    <a:pt x="6131" y="4257"/>
                    <a:pt x="6237" y="4257"/>
                  </a:cubicBezTo>
                  <a:lnTo>
                    <a:pt x="6389" y="4257"/>
                  </a:lnTo>
                  <a:cubicBezTo>
                    <a:pt x="6581" y="4257"/>
                    <a:pt x="6745" y="4407"/>
                    <a:pt x="6752" y="4599"/>
                  </a:cubicBezTo>
                  <a:cubicBezTo>
                    <a:pt x="6760" y="4800"/>
                    <a:pt x="6598" y="4967"/>
                    <a:pt x="6398" y="4967"/>
                  </a:cubicBezTo>
                  <a:lnTo>
                    <a:pt x="4105" y="4967"/>
                  </a:lnTo>
                  <a:cubicBezTo>
                    <a:pt x="3416" y="4967"/>
                    <a:pt x="2738" y="4806"/>
                    <a:pt x="2123" y="4495"/>
                  </a:cubicBezTo>
                  <a:lnTo>
                    <a:pt x="1879" y="4372"/>
                  </a:lnTo>
                  <a:cubicBezTo>
                    <a:pt x="1852" y="4360"/>
                    <a:pt x="1826" y="4354"/>
                    <a:pt x="1795" y="4354"/>
                  </a:cubicBezTo>
                  <a:lnTo>
                    <a:pt x="195" y="4354"/>
                  </a:lnTo>
                  <a:cubicBezTo>
                    <a:pt x="98" y="4354"/>
                    <a:pt x="14" y="4426"/>
                    <a:pt x="6" y="4524"/>
                  </a:cubicBezTo>
                  <a:cubicBezTo>
                    <a:pt x="0" y="4630"/>
                    <a:pt x="83" y="4717"/>
                    <a:pt x="187" y="4717"/>
                  </a:cubicBezTo>
                  <a:lnTo>
                    <a:pt x="1750" y="4717"/>
                  </a:lnTo>
                  <a:lnTo>
                    <a:pt x="1957" y="4821"/>
                  </a:lnTo>
                  <a:cubicBezTo>
                    <a:pt x="2619" y="5154"/>
                    <a:pt x="3359" y="5331"/>
                    <a:pt x="4099" y="5331"/>
                  </a:cubicBezTo>
                  <a:lnTo>
                    <a:pt x="6383" y="5331"/>
                  </a:lnTo>
                  <a:cubicBezTo>
                    <a:pt x="6780" y="5331"/>
                    <a:pt x="7116" y="5019"/>
                    <a:pt x="7125" y="4622"/>
                  </a:cubicBezTo>
                  <a:cubicBezTo>
                    <a:pt x="7128" y="4453"/>
                    <a:pt x="7075" y="4295"/>
                    <a:pt x="6981" y="4171"/>
                  </a:cubicBezTo>
                  <a:cubicBezTo>
                    <a:pt x="7257" y="4041"/>
                    <a:pt x="7450" y="3761"/>
                    <a:pt x="7450" y="3435"/>
                  </a:cubicBezTo>
                  <a:cubicBezTo>
                    <a:pt x="7450" y="3232"/>
                    <a:pt x="7377" y="3044"/>
                    <a:pt x="7251" y="2902"/>
                  </a:cubicBezTo>
                  <a:cubicBezTo>
                    <a:pt x="7519" y="2764"/>
                    <a:pt x="7704" y="2485"/>
                    <a:pt x="7704" y="2163"/>
                  </a:cubicBezTo>
                  <a:cubicBezTo>
                    <a:pt x="7704" y="1956"/>
                    <a:pt x="7627" y="1767"/>
                    <a:pt x="7501" y="1622"/>
                  </a:cubicBezTo>
                  <a:cubicBezTo>
                    <a:pt x="7786" y="1484"/>
                    <a:pt x="7984" y="1192"/>
                    <a:pt x="7984" y="855"/>
                  </a:cubicBezTo>
                  <a:cubicBezTo>
                    <a:pt x="7986" y="384"/>
                    <a:pt x="7605" y="0"/>
                    <a:pt x="7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6" name="Google Shape;516;p53"/>
          <p:cNvSpPr/>
          <p:nvPr/>
        </p:nvSpPr>
        <p:spPr>
          <a:xfrm>
            <a:off x="4254970" y="1947203"/>
            <a:ext cx="634200" cy="6342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3"/>
          <p:cNvSpPr/>
          <p:nvPr/>
        </p:nvSpPr>
        <p:spPr>
          <a:xfrm>
            <a:off x="6801697" y="1947203"/>
            <a:ext cx="634200" cy="6342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8" name="Google Shape;518;p53"/>
          <p:cNvGrpSpPr/>
          <p:nvPr/>
        </p:nvGrpSpPr>
        <p:grpSpPr>
          <a:xfrm>
            <a:off x="6899054" y="2082545"/>
            <a:ext cx="439487" cy="363516"/>
            <a:chOff x="5588139" y="2584360"/>
            <a:chExt cx="361598" cy="299091"/>
          </a:xfrm>
        </p:grpSpPr>
        <p:sp>
          <p:nvSpPr>
            <p:cNvPr id="519" name="Google Shape;519;p53"/>
            <p:cNvSpPr/>
            <p:nvPr/>
          </p:nvSpPr>
          <p:spPr>
            <a:xfrm>
              <a:off x="5593439" y="2589716"/>
              <a:ext cx="350916" cy="69592"/>
            </a:xfrm>
            <a:custGeom>
              <a:rect b="b" l="l" r="r" t="t"/>
              <a:pathLst>
                <a:path extrusionOk="0" h="2495" w="12581">
                  <a:moveTo>
                    <a:pt x="705" y="0"/>
                  </a:moveTo>
                  <a:cubicBezTo>
                    <a:pt x="317" y="0"/>
                    <a:pt x="1" y="316"/>
                    <a:pt x="1" y="706"/>
                  </a:cubicBezTo>
                  <a:lnTo>
                    <a:pt x="1" y="1803"/>
                  </a:lnTo>
                  <a:lnTo>
                    <a:pt x="398" y="2495"/>
                  </a:lnTo>
                  <a:lnTo>
                    <a:pt x="12245" y="2495"/>
                  </a:lnTo>
                  <a:lnTo>
                    <a:pt x="12577" y="1803"/>
                  </a:lnTo>
                  <a:lnTo>
                    <a:pt x="12577" y="706"/>
                  </a:lnTo>
                  <a:cubicBezTo>
                    <a:pt x="12581" y="316"/>
                    <a:pt x="12265" y="0"/>
                    <a:pt x="1187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3"/>
            <p:cNvSpPr/>
            <p:nvPr/>
          </p:nvSpPr>
          <p:spPr>
            <a:xfrm>
              <a:off x="5593439" y="2589716"/>
              <a:ext cx="36093" cy="69592"/>
            </a:xfrm>
            <a:custGeom>
              <a:rect b="b" l="l" r="r" t="t"/>
              <a:pathLst>
                <a:path extrusionOk="0" h="2495" w="1294">
                  <a:moveTo>
                    <a:pt x="705" y="0"/>
                  </a:moveTo>
                  <a:cubicBezTo>
                    <a:pt x="317" y="0"/>
                    <a:pt x="1" y="316"/>
                    <a:pt x="1" y="706"/>
                  </a:cubicBezTo>
                  <a:lnTo>
                    <a:pt x="1" y="1803"/>
                  </a:lnTo>
                  <a:lnTo>
                    <a:pt x="398" y="2495"/>
                  </a:lnTo>
                  <a:lnTo>
                    <a:pt x="1055" y="2495"/>
                  </a:lnTo>
                  <a:lnTo>
                    <a:pt x="1055" y="540"/>
                  </a:lnTo>
                  <a:lnTo>
                    <a:pt x="1056" y="540"/>
                  </a:lnTo>
                  <a:cubicBezTo>
                    <a:pt x="1056" y="326"/>
                    <a:pt x="1148" y="132"/>
                    <a:pt x="12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53"/>
            <p:cNvSpPr/>
            <p:nvPr/>
          </p:nvSpPr>
          <p:spPr>
            <a:xfrm>
              <a:off x="5593439" y="2639978"/>
              <a:ext cx="350916" cy="238007"/>
            </a:xfrm>
            <a:custGeom>
              <a:rect b="b" l="l" r="r" t="t"/>
              <a:pathLst>
                <a:path extrusionOk="0" h="8533" w="12581">
                  <a:moveTo>
                    <a:pt x="1" y="1"/>
                  </a:moveTo>
                  <a:lnTo>
                    <a:pt x="1" y="7827"/>
                  </a:lnTo>
                  <a:cubicBezTo>
                    <a:pt x="1" y="8216"/>
                    <a:pt x="317" y="8532"/>
                    <a:pt x="706" y="8532"/>
                  </a:cubicBezTo>
                  <a:lnTo>
                    <a:pt x="11875" y="8532"/>
                  </a:lnTo>
                  <a:cubicBezTo>
                    <a:pt x="12265" y="8532"/>
                    <a:pt x="12581" y="8216"/>
                    <a:pt x="12581" y="7827"/>
                  </a:cubicBezTo>
                  <a:lnTo>
                    <a:pt x="1258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3"/>
            <p:cNvSpPr/>
            <p:nvPr/>
          </p:nvSpPr>
          <p:spPr>
            <a:xfrm>
              <a:off x="5593495" y="2639978"/>
              <a:ext cx="40277" cy="238007"/>
            </a:xfrm>
            <a:custGeom>
              <a:rect b="b" l="l" r="r" t="t"/>
              <a:pathLst>
                <a:path extrusionOk="0" h="8533" w="1444">
                  <a:moveTo>
                    <a:pt x="0" y="1"/>
                  </a:moveTo>
                  <a:lnTo>
                    <a:pt x="0" y="7827"/>
                  </a:lnTo>
                  <a:cubicBezTo>
                    <a:pt x="0" y="8216"/>
                    <a:pt x="316" y="8532"/>
                    <a:pt x="706" y="8532"/>
                  </a:cubicBezTo>
                  <a:lnTo>
                    <a:pt x="1444" y="8532"/>
                  </a:lnTo>
                  <a:cubicBezTo>
                    <a:pt x="1212" y="8414"/>
                    <a:pt x="1054" y="8170"/>
                    <a:pt x="1054" y="7888"/>
                  </a:cubicBezTo>
                  <a:lnTo>
                    <a:pt x="10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53"/>
            <p:cNvSpPr/>
            <p:nvPr/>
          </p:nvSpPr>
          <p:spPr>
            <a:xfrm>
              <a:off x="5634134" y="2708454"/>
              <a:ext cx="61503" cy="52940"/>
            </a:xfrm>
            <a:custGeom>
              <a:rect b="b" l="l" r="r" t="t"/>
              <a:pathLst>
                <a:path extrusionOk="0" h="1898" w="2205">
                  <a:moveTo>
                    <a:pt x="464" y="0"/>
                  </a:moveTo>
                  <a:cubicBezTo>
                    <a:pt x="208" y="0"/>
                    <a:pt x="1" y="207"/>
                    <a:pt x="1" y="463"/>
                  </a:cubicBezTo>
                  <a:lnTo>
                    <a:pt x="1" y="1434"/>
                  </a:lnTo>
                  <a:cubicBezTo>
                    <a:pt x="1" y="1690"/>
                    <a:pt x="208" y="1898"/>
                    <a:pt x="464" y="1898"/>
                  </a:cubicBezTo>
                  <a:lnTo>
                    <a:pt x="1742" y="1898"/>
                  </a:lnTo>
                  <a:cubicBezTo>
                    <a:pt x="1998" y="1898"/>
                    <a:pt x="2205" y="1690"/>
                    <a:pt x="2205" y="1434"/>
                  </a:cubicBezTo>
                  <a:lnTo>
                    <a:pt x="2205" y="463"/>
                  </a:lnTo>
                  <a:cubicBezTo>
                    <a:pt x="2205" y="207"/>
                    <a:pt x="1998" y="0"/>
                    <a:pt x="17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53"/>
            <p:cNvSpPr/>
            <p:nvPr/>
          </p:nvSpPr>
          <p:spPr>
            <a:xfrm>
              <a:off x="5634134" y="2708482"/>
              <a:ext cx="20445" cy="52996"/>
            </a:xfrm>
            <a:custGeom>
              <a:rect b="b" l="l" r="r" t="t"/>
              <a:pathLst>
                <a:path extrusionOk="0" h="1900" w="733">
                  <a:moveTo>
                    <a:pt x="464" y="1"/>
                  </a:moveTo>
                  <a:cubicBezTo>
                    <a:pt x="208" y="1"/>
                    <a:pt x="1" y="208"/>
                    <a:pt x="1" y="465"/>
                  </a:cubicBezTo>
                  <a:lnTo>
                    <a:pt x="1" y="1435"/>
                  </a:lnTo>
                  <a:cubicBezTo>
                    <a:pt x="1" y="1693"/>
                    <a:pt x="208" y="1900"/>
                    <a:pt x="464" y="1900"/>
                  </a:cubicBezTo>
                  <a:lnTo>
                    <a:pt x="732" y="1900"/>
                  </a:lnTo>
                  <a:cubicBezTo>
                    <a:pt x="625" y="1812"/>
                    <a:pt x="556" y="1682"/>
                    <a:pt x="556" y="1536"/>
                  </a:cubicBezTo>
                  <a:lnTo>
                    <a:pt x="556" y="363"/>
                  </a:lnTo>
                  <a:cubicBezTo>
                    <a:pt x="556" y="217"/>
                    <a:pt x="625" y="85"/>
                    <a:pt x="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3"/>
            <p:cNvSpPr/>
            <p:nvPr/>
          </p:nvSpPr>
          <p:spPr>
            <a:xfrm>
              <a:off x="5620327" y="2608961"/>
              <a:ext cx="15425" cy="10739"/>
            </a:xfrm>
            <a:custGeom>
              <a:rect b="b" l="l" r="r" t="t"/>
              <a:pathLst>
                <a:path extrusionOk="0" h="385" w="553">
                  <a:moveTo>
                    <a:pt x="215" y="1"/>
                  </a:moveTo>
                  <a:cubicBezTo>
                    <a:pt x="95" y="1"/>
                    <a:pt x="0" y="111"/>
                    <a:pt x="29" y="238"/>
                  </a:cubicBezTo>
                  <a:cubicBezTo>
                    <a:pt x="48" y="324"/>
                    <a:pt x="131" y="384"/>
                    <a:pt x="220" y="384"/>
                  </a:cubicBezTo>
                  <a:lnTo>
                    <a:pt x="335" y="384"/>
                  </a:lnTo>
                  <a:cubicBezTo>
                    <a:pt x="425" y="384"/>
                    <a:pt x="505" y="324"/>
                    <a:pt x="523" y="238"/>
                  </a:cubicBezTo>
                  <a:cubicBezTo>
                    <a:pt x="552" y="114"/>
                    <a:pt x="459" y="1"/>
                    <a:pt x="33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3"/>
            <p:cNvSpPr/>
            <p:nvPr/>
          </p:nvSpPr>
          <p:spPr>
            <a:xfrm>
              <a:off x="5648778" y="2608961"/>
              <a:ext cx="15425" cy="10739"/>
            </a:xfrm>
            <a:custGeom>
              <a:rect b="b" l="l" r="r" t="t"/>
              <a:pathLst>
                <a:path extrusionOk="0" h="385" w="553">
                  <a:moveTo>
                    <a:pt x="220" y="1"/>
                  </a:moveTo>
                  <a:cubicBezTo>
                    <a:pt x="129" y="1"/>
                    <a:pt x="49" y="61"/>
                    <a:pt x="29" y="146"/>
                  </a:cubicBezTo>
                  <a:cubicBezTo>
                    <a:pt x="0" y="271"/>
                    <a:pt x="95" y="384"/>
                    <a:pt x="215" y="384"/>
                  </a:cubicBezTo>
                  <a:lnTo>
                    <a:pt x="338" y="384"/>
                  </a:lnTo>
                  <a:cubicBezTo>
                    <a:pt x="459" y="384"/>
                    <a:pt x="552" y="272"/>
                    <a:pt x="525" y="146"/>
                  </a:cubicBezTo>
                  <a:cubicBezTo>
                    <a:pt x="505" y="61"/>
                    <a:pt x="422" y="1"/>
                    <a:pt x="3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53"/>
            <p:cNvSpPr/>
            <p:nvPr/>
          </p:nvSpPr>
          <p:spPr>
            <a:xfrm>
              <a:off x="5677172" y="2608961"/>
              <a:ext cx="15425" cy="10739"/>
            </a:xfrm>
            <a:custGeom>
              <a:rect b="b" l="l" r="r" t="t"/>
              <a:pathLst>
                <a:path extrusionOk="0" h="385" w="553">
                  <a:moveTo>
                    <a:pt x="216" y="1"/>
                  </a:moveTo>
                  <a:cubicBezTo>
                    <a:pt x="94" y="1"/>
                    <a:pt x="1" y="111"/>
                    <a:pt x="30" y="238"/>
                  </a:cubicBezTo>
                  <a:cubicBezTo>
                    <a:pt x="48" y="324"/>
                    <a:pt x="131" y="384"/>
                    <a:pt x="219" y="384"/>
                  </a:cubicBezTo>
                  <a:lnTo>
                    <a:pt x="334" y="384"/>
                  </a:lnTo>
                  <a:cubicBezTo>
                    <a:pt x="424" y="384"/>
                    <a:pt x="505" y="324"/>
                    <a:pt x="524" y="238"/>
                  </a:cubicBezTo>
                  <a:cubicBezTo>
                    <a:pt x="553" y="114"/>
                    <a:pt x="459" y="1"/>
                    <a:pt x="33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3"/>
            <p:cNvSpPr/>
            <p:nvPr/>
          </p:nvSpPr>
          <p:spPr>
            <a:xfrm>
              <a:off x="5628779" y="2668875"/>
              <a:ext cx="72214" cy="97819"/>
            </a:xfrm>
            <a:custGeom>
              <a:rect b="b" l="l" r="r" t="t"/>
              <a:pathLst>
                <a:path extrusionOk="0" h="3507" w="2589">
                  <a:moveTo>
                    <a:pt x="1284" y="376"/>
                  </a:moveTo>
                  <a:cubicBezTo>
                    <a:pt x="1297" y="376"/>
                    <a:pt x="1310" y="376"/>
                    <a:pt x="1323" y="378"/>
                  </a:cubicBezTo>
                  <a:cubicBezTo>
                    <a:pt x="1542" y="397"/>
                    <a:pt x="1707" y="589"/>
                    <a:pt x="1707" y="809"/>
                  </a:cubicBezTo>
                  <a:lnTo>
                    <a:pt x="1707" y="1229"/>
                  </a:lnTo>
                  <a:lnTo>
                    <a:pt x="863" y="1229"/>
                  </a:lnTo>
                  <a:lnTo>
                    <a:pt x="863" y="801"/>
                  </a:lnTo>
                  <a:cubicBezTo>
                    <a:pt x="863" y="567"/>
                    <a:pt x="1053" y="376"/>
                    <a:pt x="1284" y="376"/>
                  </a:cubicBezTo>
                  <a:close/>
                  <a:moveTo>
                    <a:pt x="1936" y="1612"/>
                  </a:moveTo>
                  <a:cubicBezTo>
                    <a:pt x="2084" y="1612"/>
                    <a:pt x="2205" y="1734"/>
                    <a:pt x="2205" y="1887"/>
                  </a:cubicBezTo>
                  <a:lnTo>
                    <a:pt x="2205" y="2853"/>
                  </a:lnTo>
                  <a:cubicBezTo>
                    <a:pt x="2205" y="3004"/>
                    <a:pt x="2082" y="3126"/>
                    <a:pt x="1932" y="3126"/>
                  </a:cubicBezTo>
                  <a:lnTo>
                    <a:pt x="659" y="3126"/>
                  </a:lnTo>
                  <a:cubicBezTo>
                    <a:pt x="507" y="3126"/>
                    <a:pt x="384" y="3005"/>
                    <a:pt x="384" y="2853"/>
                  </a:cubicBezTo>
                  <a:lnTo>
                    <a:pt x="384" y="1887"/>
                  </a:lnTo>
                  <a:cubicBezTo>
                    <a:pt x="384" y="1735"/>
                    <a:pt x="507" y="1612"/>
                    <a:pt x="659" y="1612"/>
                  </a:cubicBezTo>
                  <a:lnTo>
                    <a:pt x="1934" y="1612"/>
                  </a:lnTo>
                  <a:cubicBezTo>
                    <a:pt x="1935" y="1612"/>
                    <a:pt x="1935" y="1612"/>
                    <a:pt x="1936" y="1612"/>
                  </a:cubicBezTo>
                  <a:close/>
                  <a:moveTo>
                    <a:pt x="1285" y="0"/>
                  </a:moveTo>
                  <a:cubicBezTo>
                    <a:pt x="840" y="0"/>
                    <a:pt x="479" y="361"/>
                    <a:pt x="479" y="806"/>
                  </a:cubicBezTo>
                  <a:lnTo>
                    <a:pt x="479" y="1250"/>
                  </a:lnTo>
                  <a:cubicBezTo>
                    <a:pt x="203" y="1324"/>
                    <a:pt x="1" y="1580"/>
                    <a:pt x="1" y="1881"/>
                  </a:cubicBezTo>
                  <a:lnTo>
                    <a:pt x="1" y="2853"/>
                  </a:lnTo>
                  <a:cubicBezTo>
                    <a:pt x="1" y="3214"/>
                    <a:pt x="294" y="3507"/>
                    <a:pt x="654" y="3507"/>
                  </a:cubicBezTo>
                  <a:lnTo>
                    <a:pt x="1935" y="3507"/>
                  </a:lnTo>
                  <a:cubicBezTo>
                    <a:pt x="2296" y="3507"/>
                    <a:pt x="2589" y="3214"/>
                    <a:pt x="2589" y="2853"/>
                  </a:cubicBezTo>
                  <a:lnTo>
                    <a:pt x="2589" y="1881"/>
                  </a:lnTo>
                  <a:cubicBezTo>
                    <a:pt x="2589" y="1577"/>
                    <a:pt x="2386" y="1324"/>
                    <a:pt x="2110" y="1250"/>
                  </a:cubicBezTo>
                  <a:lnTo>
                    <a:pt x="2110" y="815"/>
                  </a:lnTo>
                  <a:cubicBezTo>
                    <a:pt x="2110" y="367"/>
                    <a:pt x="1743" y="0"/>
                    <a:pt x="12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3"/>
            <p:cNvSpPr/>
            <p:nvPr/>
          </p:nvSpPr>
          <p:spPr>
            <a:xfrm>
              <a:off x="5722330" y="2703099"/>
              <a:ext cx="21310" cy="10711"/>
            </a:xfrm>
            <a:custGeom>
              <a:rect b="b" l="l" r="r" t="t"/>
              <a:pathLst>
                <a:path extrusionOk="0" h="384" w="764">
                  <a:moveTo>
                    <a:pt x="219" y="0"/>
                  </a:moveTo>
                  <a:cubicBezTo>
                    <a:pt x="129" y="0"/>
                    <a:pt x="48" y="60"/>
                    <a:pt x="29" y="146"/>
                  </a:cubicBezTo>
                  <a:cubicBezTo>
                    <a:pt x="0" y="272"/>
                    <a:pt x="94" y="384"/>
                    <a:pt x="215" y="384"/>
                  </a:cubicBezTo>
                  <a:lnTo>
                    <a:pt x="545" y="384"/>
                  </a:lnTo>
                  <a:cubicBezTo>
                    <a:pt x="635" y="384"/>
                    <a:pt x="715" y="324"/>
                    <a:pt x="735" y="238"/>
                  </a:cubicBezTo>
                  <a:cubicBezTo>
                    <a:pt x="764" y="112"/>
                    <a:pt x="669" y="0"/>
                    <a:pt x="5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3"/>
            <p:cNvSpPr/>
            <p:nvPr/>
          </p:nvSpPr>
          <p:spPr>
            <a:xfrm>
              <a:off x="5757754" y="2703099"/>
              <a:ext cx="154803" cy="10711"/>
            </a:xfrm>
            <a:custGeom>
              <a:rect b="b" l="l" r="r" t="t"/>
              <a:pathLst>
                <a:path extrusionOk="0" h="384" w="5550">
                  <a:moveTo>
                    <a:pt x="218" y="0"/>
                  </a:moveTo>
                  <a:cubicBezTo>
                    <a:pt x="127" y="0"/>
                    <a:pt x="48" y="60"/>
                    <a:pt x="28" y="146"/>
                  </a:cubicBezTo>
                  <a:cubicBezTo>
                    <a:pt x="0" y="270"/>
                    <a:pt x="94" y="384"/>
                    <a:pt x="215" y="384"/>
                  </a:cubicBezTo>
                  <a:lnTo>
                    <a:pt x="5335" y="384"/>
                  </a:lnTo>
                  <a:cubicBezTo>
                    <a:pt x="5456" y="384"/>
                    <a:pt x="5550" y="272"/>
                    <a:pt x="5522" y="146"/>
                  </a:cubicBezTo>
                  <a:cubicBezTo>
                    <a:pt x="5502" y="60"/>
                    <a:pt x="5419" y="0"/>
                    <a:pt x="53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3"/>
            <p:cNvSpPr/>
            <p:nvPr/>
          </p:nvSpPr>
          <p:spPr>
            <a:xfrm>
              <a:off x="5722442" y="2738383"/>
              <a:ext cx="189446" cy="10739"/>
            </a:xfrm>
            <a:custGeom>
              <a:rect b="b" l="l" r="r" t="t"/>
              <a:pathLst>
                <a:path extrusionOk="0" h="385" w="6792">
                  <a:moveTo>
                    <a:pt x="218" y="1"/>
                  </a:moveTo>
                  <a:cubicBezTo>
                    <a:pt x="128" y="1"/>
                    <a:pt x="48" y="61"/>
                    <a:pt x="28" y="148"/>
                  </a:cubicBezTo>
                  <a:cubicBezTo>
                    <a:pt x="1" y="275"/>
                    <a:pt x="94" y="384"/>
                    <a:pt x="212" y="384"/>
                  </a:cubicBezTo>
                  <a:lnTo>
                    <a:pt x="6573" y="384"/>
                  </a:lnTo>
                  <a:cubicBezTo>
                    <a:pt x="6662" y="384"/>
                    <a:pt x="6744" y="324"/>
                    <a:pt x="6762" y="237"/>
                  </a:cubicBezTo>
                  <a:cubicBezTo>
                    <a:pt x="6791" y="111"/>
                    <a:pt x="6698" y="1"/>
                    <a:pt x="65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53"/>
            <p:cNvSpPr/>
            <p:nvPr/>
          </p:nvSpPr>
          <p:spPr>
            <a:xfrm>
              <a:off x="5703838" y="2773137"/>
              <a:ext cx="208050" cy="10711"/>
            </a:xfrm>
            <a:custGeom>
              <a:rect b="b" l="l" r="r" t="t"/>
              <a:pathLst>
                <a:path extrusionOk="0" h="384" w="7459">
                  <a:moveTo>
                    <a:pt x="189" y="0"/>
                  </a:moveTo>
                  <a:cubicBezTo>
                    <a:pt x="83" y="0"/>
                    <a:pt x="0" y="88"/>
                    <a:pt x="0" y="192"/>
                  </a:cubicBezTo>
                  <a:cubicBezTo>
                    <a:pt x="0" y="298"/>
                    <a:pt x="83" y="384"/>
                    <a:pt x="189" y="384"/>
                  </a:cubicBezTo>
                  <a:lnTo>
                    <a:pt x="7240" y="384"/>
                  </a:lnTo>
                  <a:cubicBezTo>
                    <a:pt x="7329" y="384"/>
                    <a:pt x="7411" y="324"/>
                    <a:pt x="7429" y="237"/>
                  </a:cubicBezTo>
                  <a:cubicBezTo>
                    <a:pt x="7458" y="112"/>
                    <a:pt x="7365" y="0"/>
                    <a:pt x="724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53"/>
            <p:cNvSpPr/>
            <p:nvPr/>
          </p:nvSpPr>
          <p:spPr>
            <a:xfrm>
              <a:off x="5628193" y="2807919"/>
              <a:ext cx="283695" cy="10711"/>
            </a:xfrm>
            <a:custGeom>
              <a:rect b="b" l="l" r="r" t="t"/>
              <a:pathLst>
                <a:path extrusionOk="0" h="384" w="10171">
                  <a:moveTo>
                    <a:pt x="214" y="0"/>
                  </a:moveTo>
                  <a:cubicBezTo>
                    <a:pt x="94" y="0"/>
                    <a:pt x="0" y="111"/>
                    <a:pt x="30" y="237"/>
                  </a:cubicBezTo>
                  <a:cubicBezTo>
                    <a:pt x="46" y="324"/>
                    <a:pt x="129" y="384"/>
                    <a:pt x="220" y="384"/>
                  </a:cubicBezTo>
                  <a:lnTo>
                    <a:pt x="9952" y="384"/>
                  </a:lnTo>
                  <a:cubicBezTo>
                    <a:pt x="10041" y="384"/>
                    <a:pt x="10123" y="324"/>
                    <a:pt x="10141" y="237"/>
                  </a:cubicBezTo>
                  <a:cubicBezTo>
                    <a:pt x="10170" y="111"/>
                    <a:pt x="10077" y="0"/>
                    <a:pt x="99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53"/>
            <p:cNvSpPr/>
            <p:nvPr/>
          </p:nvSpPr>
          <p:spPr>
            <a:xfrm>
              <a:off x="5628193" y="2842645"/>
              <a:ext cx="283695" cy="10739"/>
            </a:xfrm>
            <a:custGeom>
              <a:rect b="b" l="l" r="r" t="t"/>
              <a:pathLst>
                <a:path extrusionOk="0" h="385" w="10171">
                  <a:moveTo>
                    <a:pt x="220" y="1"/>
                  </a:moveTo>
                  <a:cubicBezTo>
                    <a:pt x="129" y="1"/>
                    <a:pt x="48" y="61"/>
                    <a:pt x="30" y="150"/>
                  </a:cubicBezTo>
                  <a:cubicBezTo>
                    <a:pt x="0" y="274"/>
                    <a:pt x="94" y="384"/>
                    <a:pt x="214" y="384"/>
                  </a:cubicBezTo>
                  <a:lnTo>
                    <a:pt x="9952" y="384"/>
                  </a:lnTo>
                  <a:cubicBezTo>
                    <a:pt x="10041" y="384"/>
                    <a:pt x="10123" y="325"/>
                    <a:pt x="10141" y="237"/>
                  </a:cubicBezTo>
                  <a:cubicBezTo>
                    <a:pt x="10170" y="113"/>
                    <a:pt x="10077" y="1"/>
                    <a:pt x="99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53"/>
            <p:cNvSpPr/>
            <p:nvPr/>
          </p:nvSpPr>
          <p:spPr>
            <a:xfrm>
              <a:off x="5588139" y="2584416"/>
              <a:ext cx="361598" cy="299035"/>
            </a:xfrm>
            <a:custGeom>
              <a:rect b="b" l="l" r="r" t="t"/>
              <a:pathLst>
                <a:path extrusionOk="0" h="10721" w="12964">
                  <a:moveTo>
                    <a:pt x="895" y="0"/>
                  </a:moveTo>
                  <a:cubicBezTo>
                    <a:pt x="401" y="0"/>
                    <a:pt x="1" y="401"/>
                    <a:pt x="1" y="896"/>
                  </a:cubicBezTo>
                  <a:lnTo>
                    <a:pt x="1" y="9825"/>
                  </a:lnTo>
                  <a:cubicBezTo>
                    <a:pt x="1" y="10320"/>
                    <a:pt x="401" y="10721"/>
                    <a:pt x="895" y="10721"/>
                  </a:cubicBezTo>
                  <a:lnTo>
                    <a:pt x="12068" y="10721"/>
                  </a:lnTo>
                  <a:cubicBezTo>
                    <a:pt x="12563" y="10721"/>
                    <a:pt x="12964" y="10320"/>
                    <a:pt x="12964" y="9825"/>
                  </a:cubicBezTo>
                  <a:lnTo>
                    <a:pt x="12964" y="8604"/>
                  </a:lnTo>
                  <a:cubicBezTo>
                    <a:pt x="12962" y="8498"/>
                    <a:pt x="12877" y="8413"/>
                    <a:pt x="12772" y="8413"/>
                  </a:cubicBezTo>
                  <a:cubicBezTo>
                    <a:pt x="12757" y="8413"/>
                    <a:pt x="12742" y="8415"/>
                    <a:pt x="12726" y="8418"/>
                  </a:cubicBezTo>
                  <a:cubicBezTo>
                    <a:pt x="12637" y="8437"/>
                    <a:pt x="12579" y="8520"/>
                    <a:pt x="12579" y="8607"/>
                  </a:cubicBezTo>
                  <a:lnTo>
                    <a:pt x="12579" y="9839"/>
                  </a:lnTo>
                  <a:cubicBezTo>
                    <a:pt x="12579" y="10123"/>
                    <a:pt x="12349" y="10354"/>
                    <a:pt x="12062" y="10354"/>
                  </a:cubicBezTo>
                  <a:lnTo>
                    <a:pt x="900" y="10354"/>
                  </a:lnTo>
                  <a:cubicBezTo>
                    <a:pt x="616" y="10354"/>
                    <a:pt x="384" y="10124"/>
                    <a:pt x="384" y="9839"/>
                  </a:cubicBezTo>
                  <a:lnTo>
                    <a:pt x="384" y="2186"/>
                  </a:lnTo>
                  <a:lnTo>
                    <a:pt x="1745" y="2186"/>
                  </a:lnTo>
                  <a:cubicBezTo>
                    <a:pt x="1835" y="2186"/>
                    <a:pt x="1917" y="2126"/>
                    <a:pt x="1935" y="2040"/>
                  </a:cubicBezTo>
                  <a:cubicBezTo>
                    <a:pt x="1964" y="1916"/>
                    <a:pt x="1871" y="1803"/>
                    <a:pt x="1749" y="1803"/>
                  </a:cubicBezTo>
                  <a:lnTo>
                    <a:pt x="384" y="1803"/>
                  </a:lnTo>
                  <a:lnTo>
                    <a:pt x="384" y="583"/>
                  </a:lnTo>
                  <a:cubicBezTo>
                    <a:pt x="384" y="473"/>
                    <a:pt x="473" y="384"/>
                    <a:pt x="584" y="384"/>
                  </a:cubicBezTo>
                  <a:lnTo>
                    <a:pt x="10286" y="384"/>
                  </a:lnTo>
                  <a:cubicBezTo>
                    <a:pt x="10306" y="384"/>
                    <a:pt x="10325" y="376"/>
                    <a:pt x="10341" y="361"/>
                  </a:cubicBezTo>
                  <a:cubicBezTo>
                    <a:pt x="10496" y="197"/>
                    <a:pt x="10382" y="0"/>
                    <a:pt x="102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53"/>
            <p:cNvSpPr/>
            <p:nvPr/>
          </p:nvSpPr>
          <p:spPr>
            <a:xfrm>
              <a:off x="5653129" y="2584360"/>
              <a:ext cx="296581" cy="222945"/>
            </a:xfrm>
            <a:custGeom>
              <a:rect b="b" l="l" r="r" t="t"/>
              <a:pathLst>
                <a:path extrusionOk="0" h="7993" w="10633">
                  <a:moveTo>
                    <a:pt x="8698" y="1"/>
                  </a:moveTo>
                  <a:cubicBezTo>
                    <a:pt x="8592" y="2"/>
                    <a:pt x="8508" y="87"/>
                    <a:pt x="8508" y="192"/>
                  </a:cubicBezTo>
                  <a:cubicBezTo>
                    <a:pt x="8508" y="298"/>
                    <a:pt x="8592" y="383"/>
                    <a:pt x="8698" y="384"/>
                  </a:cubicBezTo>
                  <a:lnTo>
                    <a:pt x="9729" y="384"/>
                  </a:lnTo>
                  <a:cubicBezTo>
                    <a:pt x="9729" y="384"/>
                    <a:pt x="9730" y="384"/>
                    <a:pt x="9730" y="384"/>
                  </a:cubicBezTo>
                  <a:cubicBezTo>
                    <a:pt x="10013" y="384"/>
                    <a:pt x="10249" y="898"/>
                    <a:pt x="10249" y="898"/>
                  </a:cubicBezTo>
                  <a:lnTo>
                    <a:pt x="10249" y="1803"/>
                  </a:lnTo>
                  <a:lnTo>
                    <a:pt x="219" y="1803"/>
                  </a:lnTo>
                  <a:cubicBezTo>
                    <a:pt x="128" y="1803"/>
                    <a:pt x="48" y="1863"/>
                    <a:pt x="28" y="1950"/>
                  </a:cubicBezTo>
                  <a:cubicBezTo>
                    <a:pt x="1" y="2075"/>
                    <a:pt x="94" y="2187"/>
                    <a:pt x="212" y="2187"/>
                  </a:cubicBezTo>
                  <a:lnTo>
                    <a:pt x="10249" y="2187"/>
                  </a:lnTo>
                  <a:lnTo>
                    <a:pt x="10249" y="7802"/>
                  </a:lnTo>
                  <a:cubicBezTo>
                    <a:pt x="10249" y="7802"/>
                    <a:pt x="10329" y="7992"/>
                    <a:pt x="10433" y="7992"/>
                  </a:cubicBezTo>
                  <a:cubicBezTo>
                    <a:pt x="10536" y="7992"/>
                    <a:pt x="10623" y="7908"/>
                    <a:pt x="10632" y="7802"/>
                  </a:cubicBezTo>
                  <a:lnTo>
                    <a:pt x="10632" y="898"/>
                  </a:lnTo>
                  <a:cubicBezTo>
                    <a:pt x="10623" y="406"/>
                    <a:pt x="10221" y="2"/>
                    <a:pt x="97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7" name="Google Shape;537;p53"/>
          <p:cNvGrpSpPr/>
          <p:nvPr/>
        </p:nvGrpSpPr>
        <p:grpSpPr>
          <a:xfrm>
            <a:off x="4352174" y="2069781"/>
            <a:ext cx="439792" cy="389043"/>
            <a:chOff x="7905365" y="3733224"/>
            <a:chExt cx="361849" cy="320094"/>
          </a:xfrm>
        </p:grpSpPr>
        <p:sp>
          <p:nvSpPr>
            <p:cNvPr id="538" name="Google Shape;538;p53"/>
            <p:cNvSpPr/>
            <p:nvPr/>
          </p:nvSpPr>
          <p:spPr>
            <a:xfrm>
              <a:off x="8192741" y="3812495"/>
              <a:ext cx="47696" cy="235357"/>
            </a:xfrm>
            <a:custGeom>
              <a:rect b="b" l="l" r="r" t="t"/>
              <a:pathLst>
                <a:path extrusionOk="0" h="8438" w="1710">
                  <a:moveTo>
                    <a:pt x="96" y="1"/>
                  </a:moveTo>
                  <a:cubicBezTo>
                    <a:pt x="44" y="1"/>
                    <a:pt x="1" y="42"/>
                    <a:pt x="1" y="94"/>
                  </a:cubicBezTo>
                  <a:lnTo>
                    <a:pt x="1" y="8437"/>
                  </a:lnTo>
                  <a:lnTo>
                    <a:pt x="1708" y="8437"/>
                  </a:lnTo>
                  <a:lnTo>
                    <a:pt x="1710" y="94"/>
                  </a:lnTo>
                  <a:cubicBezTo>
                    <a:pt x="1710" y="42"/>
                    <a:pt x="1668" y="1"/>
                    <a:pt x="161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53"/>
            <p:cNvSpPr/>
            <p:nvPr/>
          </p:nvSpPr>
          <p:spPr>
            <a:xfrm>
              <a:off x="8106665" y="3865435"/>
              <a:ext cx="47640" cy="182417"/>
            </a:xfrm>
            <a:custGeom>
              <a:rect b="b" l="l" r="r" t="t"/>
              <a:pathLst>
                <a:path extrusionOk="0" h="6540" w="1708">
                  <a:moveTo>
                    <a:pt x="94" y="0"/>
                  </a:moveTo>
                  <a:cubicBezTo>
                    <a:pt x="42" y="0"/>
                    <a:pt x="1" y="43"/>
                    <a:pt x="1" y="94"/>
                  </a:cubicBezTo>
                  <a:lnTo>
                    <a:pt x="1" y="6539"/>
                  </a:lnTo>
                  <a:lnTo>
                    <a:pt x="1706" y="6539"/>
                  </a:lnTo>
                  <a:lnTo>
                    <a:pt x="1708" y="94"/>
                  </a:lnTo>
                  <a:cubicBezTo>
                    <a:pt x="1708" y="43"/>
                    <a:pt x="1666" y="0"/>
                    <a:pt x="161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53"/>
            <p:cNvSpPr/>
            <p:nvPr/>
          </p:nvSpPr>
          <p:spPr>
            <a:xfrm>
              <a:off x="8019473" y="3914107"/>
              <a:ext cx="49230" cy="138542"/>
            </a:xfrm>
            <a:custGeom>
              <a:rect b="b" l="l" r="r" t="t"/>
              <a:pathLst>
                <a:path extrusionOk="0" h="4967" w="1765">
                  <a:moveTo>
                    <a:pt x="99" y="1"/>
                  </a:moveTo>
                  <a:cubicBezTo>
                    <a:pt x="45" y="1"/>
                    <a:pt x="4" y="64"/>
                    <a:pt x="4" y="142"/>
                  </a:cubicBezTo>
                  <a:lnTo>
                    <a:pt x="1" y="4966"/>
                  </a:lnTo>
                  <a:lnTo>
                    <a:pt x="1765" y="4966"/>
                  </a:lnTo>
                  <a:lnTo>
                    <a:pt x="1765" y="142"/>
                  </a:lnTo>
                  <a:cubicBezTo>
                    <a:pt x="1765" y="64"/>
                    <a:pt x="1722" y="1"/>
                    <a:pt x="166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3"/>
            <p:cNvSpPr/>
            <p:nvPr/>
          </p:nvSpPr>
          <p:spPr>
            <a:xfrm>
              <a:off x="7933871" y="3956894"/>
              <a:ext cx="47668" cy="90957"/>
            </a:xfrm>
            <a:custGeom>
              <a:rect b="b" l="l" r="r" t="t"/>
              <a:pathLst>
                <a:path extrusionOk="0" h="3261" w="1709">
                  <a:moveTo>
                    <a:pt x="94" y="1"/>
                  </a:moveTo>
                  <a:cubicBezTo>
                    <a:pt x="43" y="1"/>
                    <a:pt x="0" y="42"/>
                    <a:pt x="0" y="94"/>
                  </a:cubicBezTo>
                  <a:lnTo>
                    <a:pt x="0" y="3260"/>
                  </a:lnTo>
                  <a:lnTo>
                    <a:pt x="1709" y="3260"/>
                  </a:lnTo>
                  <a:lnTo>
                    <a:pt x="1709" y="94"/>
                  </a:lnTo>
                  <a:cubicBezTo>
                    <a:pt x="1709" y="42"/>
                    <a:pt x="1666" y="1"/>
                    <a:pt x="161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3"/>
            <p:cNvSpPr/>
            <p:nvPr/>
          </p:nvSpPr>
          <p:spPr>
            <a:xfrm>
              <a:off x="8192741" y="3812411"/>
              <a:ext cx="47668" cy="235357"/>
            </a:xfrm>
            <a:custGeom>
              <a:rect b="b" l="l" r="r" t="t"/>
              <a:pathLst>
                <a:path extrusionOk="0" h="8438" w="1709">
                  <a:moveTo>
                    <a:pt x="96" y="1"/>
                  </a:moveTo>
                  <a:cubicBezTo>
                    <a:pt x="44" y="1"/>
                    <a:pt x="1" y="44"/>
                    <a:pt x="1" y="96"/>
                  </a:cubicBezTo>
                  <a:lnTo>
                    <a:pt x="1" y="8437"/>
                  </a:lnTo>
                  <a:lnTo>
                    <a:pt x="1708" y="8437"/>
                  </a:lnTo>
                  <a:lnTo>
                    <a:pt x="1708" y="7844"/>
                  </a:lnTo>
                  <a:lnTo>
                    <a:pt x="949" y="7844"/>
                  </a:lnTo>
                  <a:cubicBezTo>
                    <a:pt x="948" y="7844"/>
                    <a:pt x="947" y="7844"/>
                    <a:pt x="946" y="7844"/>
                  </a:cubicBezTo>
                  <a:cubicBezTo>
                    <a:pt x="710" y="7844"/>
                    <a:pt x="519" y="7651"/>
                    <a:pt x="519" y="7414"/>
                  </a:cubicBezTo>
                  <a:lnTo>
                    <a:pt x="5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3"/>
            <p:cNvSpPr/>
            <p:nvPr/>
          </p:nvSpPr>
          <p:spPr>
            <a:xfrm>
              <a:off x="8106665" y="3865435"/>
              <a:ext cx="47612" cy="182417"/>
            </a:xfrm>
            <a:custGeom>
              <a:rect b="b" l="l" r="r" t="t"/>
              <a:pathLst>
                <a:path extrusionOk="0" h="6540" w="1707">
                  <a:moveTo>
                    <a:pt x="94" y="0"/>
                  </a:moveTo>
                  <a:cubicBezTo>
                    <a:pt x="42" y="0"/>
                    <a:pt x="1" y="43"/>
                    <a:pt x="1" y="95"/>
                  </a:cubicBezTo>
                  <a:lnTo>
                    <a:pt x="1" y="6539"/>
                  </a:lnTo>
                  <a:lnTo>
                    <a:pt x="1706" y="6539"/>
                  </a:lnTo>
                  <a:lnTo>
                    <a:pt x="1706" y="5944"/>
                  </a:lnTo>
                  <a:lnTo>
                    <a:pt x="930" y="5944"/>
                  </a:lnTo>
                  <a:cubicBezTo>
                    <a:pt x="702" y="5944"/>
                    <a:pt x="518" y="5760"/>
                    <a:pt x="518" y="5536"/>
                  </a:cubicBezTo>
                  <a:lnTo>
                    <a:pt x="51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3"/>
            <p:cNvSpPr/>
            <p:nvPr/>
          </p:nvSpPr>
          <p:spPr>
            <a:xfrm>
              <a:off x="8019473" y="3914079"/>
              <a:ext cx="49230" cy="138514"/>
            </a:xfrm>
            <a:custGeom>
              <a:rect b="b" l="l" r="r" t="t"/>
              <a:pathLst>
                <a:path extrusionOk="0" h="4966" w="1765">
                  <a:moveTo>
                    <a:pt x="99" y="0"/>
                  </a:moveTo>
                  <a:cubicBezTo>
                    <a:pt x="45" y="0"/>
                    <a:pt x="1" y="63"/>
                    <a:pt x="1" y="141"/>
                  </a:cubicBezTo>
                  <a:lnTo>
                    <a:pt x="1" y="4966"/>
                  </a:lnTo>
                  <a:lnTo>
                    <a:pt x="1765" y="4966"/>
                  </a:lnTo>
                  <a:lnTo>
                    <a:pt x="1765" y="4219"/>
                  </a:lnTo>
                  <a:lnTo>
                    <a:pt x="875" y="4219"/>
                  </a:lnTo>
                  <a:cubicBezTo>
                    <a:pt x="874" y="4219"/>
                    <a:pt x="873" y="4219"/>
                    <a:pt x="872" y="4219"/>
                  </a:cubicBezTo>
                  <a:cubicBezTo>
                    <a:pt x="677" y="4219"/>
                    <a:pt x="519" y="4057"/>
                    <a:pt x="519" y="3858"/>
                  </a:cubicBezTo>
                  <a:lnTo>
                    <a:pt x="51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3"/>
            <p:cNvSpPr/>
            <p:nvPr/>
          </p:nvSpPr>
          <p:spPr>
            <a:xfrm>
              <a:off x="7933899" y="3956894"/>
              <a:ext cx="47640" cy="90957"/>
            </a:xfrm>
            <a:custGeom>
              <a:rect b="b" l="l" r="r" t="t"/>
              <a:pathLst>
                <a:path extrusionOk="0" h="3261" w="1708">
                  <a:moveTo>
                    <a:pt x="96" y="1"/>
                  </a:moveTo>
                  <a:cubicBezTo>
                    <a:pt x="44" y="1"/>
                    <a:pt x="1" y="42"/>
                    <a:pt x="1" y="94"/>
                  </a:cubicBezTo>
                  <a:lnTo>
                    <a:pt x="1" y="3260"/>
                  </a:lnTo>
                  <a:lnTo>
                    <a:pt x="1708" y="3260"/>
                  </a:lnTo>
                  <a:lnTo>
                    <a:pt x="1708" y="2723"/>
                  </a:lnTo>
                  <a:lnTo>
                    <a:pt x="857" y="2723"/>
                  </a:lnTo>
                  <a:cubicBezTo>
                    <a:pt x="671" y="2723"/>
                    <a:pt x="519" y="2573"/>
                    <a:pt x="519" y="2389"/>
                  </a:cubicBezTo>
                  <a:lnTo>
                    <a:pt x="5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3"/>
            <p:cNvSpPr/>
            <p:nvPr/>
          </p:nvSpPr>
          <p:spPr>
            <a:xfrm>
              <a:off x="7918363" y="3739723"/>
              <a:ext cx="238927" cy="270139"/>
            </a:xfrm>
            <a:custGeom>
              <a:rect b="b" l="l" r="r" t="t"/>
              <a:pathLst>
                <a:path extrusionOk="0" h="9685" w="8566">
                  <a:moveTo>
                    <a:pt x="6746" y="1"/>
                  </a:moveTo>
                  <a:cubicBezTo>
                    <a:pt x="6726" y="1"/>
                    <a:pt x="6706" y="8"/>
                    <a:pt x="6692" y="24"/>
                  </a:cubicBezTo>
                  <a:lnTo>
                    <a:pt x="4972" y="1766"/>
                  </a:lnTo>
                  <a:cubicBezTo>
                    <a:pt x="4923" y="1814"/>
                    <a:pt x="5027" y="1903"/>
                    <a:pt x="5027" y="1903"/>
                  </a:cubicBezTo>
                  <a:lnTo>
                    <a:pt x="5736" y="1903"/>
                  </a:lnTo>
                  <a:cubicBezTo>
                    <a:pt x="5770" y="1903"/>
                    <a:pt x="5794" y="1929"/>
                    <a:pt x="5794" y="1959"/>
                  </a:cubicBezTo>
                  <a:lnTo>
                    <a:pt x="5794" y="3894"/>
                  </a:lnTo>
                  <a:cubicBezTo>
                    <a:pt x="5794" y="6642"/>
                    <a:pt x="3819" y="8989"/>
                    <a:pt x="1119" y="9453"/>
                  </a:cubicBezTo>
                  <a:lnTo>
                    <a:pt x="30" y="9641"/>
                  </a:lnTo>
                  <a:cubicBezTo>
                    <a:pt x="1" y="9644"/>
                    <a:pt x="4" y="9684"/>
                    <a:pt x="33" y="9684"/>
                  </a:cubicBezTo>
                  <a:lnTo>
                    <a:pt x="1443" y="9684"/>
                  </a:lnTo>
                  <a:cubicBezTo>
                    <a:pt x="4894" y="9684"/>
                    <a:pt x="7690" y="6888"/>
                    <a:pt x="7690" y="3437"/>
                  </a:cubicBezTo>
                  <a:lnTo>
                    <a:pt x="7690" y="1956"/>
                  </a:lnTo>
                  <a:cubicBezTo>
                    <a:pt x="7690" y="1956"/>
                    <a:pt x="7724" y="1898"/>
                    <a:pt x="7756" y="1883"/>
                  </a:cubicBezTo>
                  <a:lnTo>
                    <a:pt x="8465" y="1883"/>
                  </a:lnTo>
                  <a:cubicBezTo>
                    <a:pt x="8471" y="1884"/>
                    <a:pt x="8476" y="1885"/>
                    <a:pt x="8481" y="1885"/>
                  </a:cubicBezTo>
                  <a:cubicBezTo>
                    <a:pt x="8539" y="1885"/>
                    <a:pt x="8565" y="1811"/>
                    <a:pt x="8520" y="1766"/>
                  </a:cubicBezTo>
                  <a:lnTo>
                    <a:pt x="6801" y="24"/>
                  </a:lnTo>
                  <a:cubicBezTo>
                    <a:pt x="6785" y="8"/>
                    <a:pt x="6765" y="1"/>
                    <a:pt x="67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53"/>
            <p:cNvSpPr/>
            <p:nvPr/>
          </p:nvSpPr>
          <p:spPr>
            <a:xfrm>
              <a:off x="8004104" y="3739695"/>
              <a:ext cx="111542" cy="243334"/>
            </a:xfrm>
            <a:custGeom>
              <a:rect b="b" l="l" r="r" t="t"/>
              <a:pathLst>
                <a:path extrusionOk="0" h="8724" w="3999">
                  <a:moveTo>
                    <a:pt x="3671" y="0"/>
                  </a:moveTo>
                  <a:cubicBezTo>
                    <a:pt x="3654" y="0"/>
                    <a:pt x="3638" y="6"/>
                    <a:pt x="3625" y="18"/>
                  </a:cubicBezTo>
                  <a:lnTo>
                    <a:pt x="1895" y="1770"/>
                  </a:lnTo>
                  <a:cubicBezTo>
                    <a:pt x="1848" y="1819"/>
                    <a:pt x="1883" y="1904"/>
                    <a:pt x="1952" y="1904"/>
                  </a:cubicBezTo>
                  <a:lnTo>
                    <a:pt x="2719" y="1904"/>
                  </a:lnTo>
                  <a:lnTo>
                    <a:pt x="2719" y="3898"/>
                  </a:lnTo>
                  <a:cubicBezTo>
                    <a:pt x="2719" y="5919"/>
                    <a:pt x="1647" y="7725"/>
                    <a:pt x="1" y="8723"/>
                  </a:cubicBezTo>
                  <a:cubicBezTo>
                    <a:pt x="1995" y="7834"/>
                    <a:pt x="3345" y="5838"/>
                    <a:pt x="3345" y="3569"/>
                  </a:cubicBezTo>
                  <a:cubicBezTo>
                    <a:pt x="3345" y="3569"/>
                    <a:pt x="3342" y="2229"/>
                    <a:pt x="3340" y="1505"/>
                  </a:cubicBezTo>
                  <a:cubicBezTo>
                    <a:pt x="3340" y="1229"/>
                    <a:pt x="3437" y="963"/>
                    <a:pt x="3616" y="753"/>
                  </a:cubicBezTo>
                  <a:lnTo>
                    <a:pt x="3998" y="304"/>
                  </a:lnTo>
                  <a:lnTo>
                    <a:pt x="3716" y="18"/>
                  </a:lnTo>
                  <a:cubicBezTo>
                    <a:pt x="3704" y="6"/>
                    <a:pt x="3687" y="0"/>
                    <a:pt x="36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53"/>
            <p:cNvSpPr/>
            <p:nvPr/>
          </p:nvSpPr>
          <p:spPr>
            <a:xfrm>
              <a:off x="7905365" y="3733224"/>
              <a:ext cx="361849" cy="320094"/>
            </a:xfrm>
            <a:custGeom>
              <a:rect b="b" l="l" r="r" t="t"/>
              <a:pathLst>
                <a:path extrusionOk="0" h="11476" w="12973">
                  <a:moveTo>
                    <a:pt x="5429" y="6678"/>
                  </a:moveTo>
                  <a:cubicBezTo>
                    <a:pt x="5231" y="7052"/>
                    <a:pt x="4992" y="7402"/>
                    <a:pt x="4711" y="7722"/>
                  </a:cubicBezTo>
                  <a:cubicBezTo>
                    <a:pt x="4582" y="7869"/>
                    <a:pt x="4444" y="8011"/>
                    <a:pt x="4303" y="8142"/>
                  </a:cubicBezTo>
                  <a:lnTo>
                    <a:pt x="4303" y="6678"/>
                  </a:lnTo>
                  <a:close/>
                  <a:moveTo>
                    <a:pt x="2539" y="8211"/>
                  </a:moveTo>
                  <a:lnTo>
                    <a:pt x="2539" y="9224"/>
                  </a:lnTo>
                  <a:cubicBezTo>
                    <a:pt x="2216" y="9347"/>
                    <a:pt x="1878" y="9440"/>
                    <a:pt x="1530" y="9500"/>
                  </a:cubicBezTo>
                  <a:lnTo>
                    <a:pt x="1215" y="9554"/>
                  </a:lnTo>
                  <a:lnTo>
                    <a:pt x="1215" y="8211"/>
                  </a:lnTo>
                  <a:close/>
                  <a:moveTo>
                    <a:pt x="7026" y="7583"/>
                  </a:moveTo>
                  <a:lnTo>
                    <a:pt x="7026" y="11086"/>
                  </a:lnTo>
                  <a:lnTo>
                    <a:pt x="6009" y="11086"/>
                  </a:lnTo>
                  <a:lnTo>
                    <a:pt x="6009" y="8626"/>
                  </a:lnTo>
                  <a:cubicBezTo>
                    <a:pt x="6167" y="8497"/>
                    <a:pt x="6319" y="8360"/>
                    <a:pt x="6466" y="8215"/>
                  </a:cubicBezTo>
                  <a:cubicBezTo>
                    <a:pt x="6667" y="8015"/>
                    <a:pt x="6856" y="7803"/>
                    <a:pt x="7026" y="7583"/>
                  </a:cubicBezTo>
                  <a:close/>
                  <a:moveTo>
                    <a:pt x="2539" y="10078"/>
                  </a:moveTo>
                  <a:lnTo>
                    <a:pt x="2539" y="11088"/>
                  </a:lnTo>
                  <a:lnTo>
                    <a:pt x="1215" y="11088"/>
                  </a:lnTo>
                  <a:lnTo>
                    <a:pt x="1215" y="10109"/>
                  </a:lnTo>
                  <a:lnTo>
                    <a:pt x="1906" y="10109"/>
                  </a:lnTo>
                  <a:cubicBezTo>
                    <a:pt x="2119" y="10109"/>
                    <a:pt x="2331" y="10100"/>
                    <a:pt x="2539" y="10078"/>
                  </a:cubicBezTo>
                  <a:close/>
                  <a:moveTo>
                    <a:pt x="3938" y="9781"/>
                  </a:moveTo>
                  <a:lnTo>
                    <a:pt x="3938" y="11088"/>
                  </a:lnTo>
                  <a:lnTo>
                    <a:pt x="2923" y="11088"/>
                  </a:lnTo>
                  <a:lnTo>
                    <a:pt x="2923" y="10023"/>
                  </a:lnTo>
                  <a:cubicBezTo>
                    <a:pt x="3269" y="9969"/>
                    <a:pt x="3608" y="9890"/>
                    <a:pt x="3938" y="9781"/>
                  </a:cubicBezTo>
                  <a:close/>
                  <a:moveTo>
                    <a:pt x="5625" y="8919"/>
                  </a:moveTo>
                  <a:lnTo>
                    <a:pt x="5625" y="11088"/>
                  </a:lnTo>
                  <a:lnTo>
                    <a:pt x="4303" y="11088"/>
                  </a:lnTo>
                  <a:lnTo>
                    <a:pt x="4303" y="9641"/>
                  </a:lnTo>
                  <a:cubicBezTo>
                    <a:pt x="4768" y="9454"/>
                    <a:pt x="5214" y="9212"/>
                    <a:pt x="5625" y="8919"/>
                  </a:cubicBezTo>
                  <a:close/>
                  <a:moveTo>
                    <a:pt x="7228" y="0"/>
                  </a:moveTo>
                  <a:cubicBezTo>
                    <a:pt x="7176" y="0"/>
                    <a:pt x="7129" y="22"/>
                    <a:pt x="7092" y="57"/>
                  </a:cubicBezTo>
                  <a:lnTo>
                    <a:pt x="5164" y="1985"/>
                  </a:lnTo>
                  <a:cubicBezTo>
                    <a:pt x="5093" y="2056"/>
                    <a:pt x="5087" y="2176"/>
                    <a:pt x="5165" y="2254"/>
                  </a:cubicBezTo>
                  <a:cubicBezTo>
                    <a:pt x="5202" y="2291"/>
                    <a:pt x="5250" y="2307"/>
                    <a:pt x="5302" y="2307"/>
                  </a:cubicBezTo>
                  <a:lnTo>
                    <a:pt x="6075" y="2307"/>
                  </a:lnTo>
                  <a:lnTo>
                    <a:pt x="6075" y="3519"/>
                  </a:lnTo>
                  <a:cubicBezTo>
                    <a:pt x="6075" y="3610"/>
                    <a:pt x="6133" y="3689"/>
                    <a:pt x="6222" y="3709"/>
                  </a:cubicBezTo>
                  <a:cubicBezTo>
                    <a:pt x="6237" y="3713"/>
                    <a:pt x="6253" y="3715"/>
                    <a:pt x="6267" y="3715"/>
                  </a:cubicBezTo>
                  <a:cubicBezTo>
                    <a:pt x="6372" y="3715"/>
                    <a:pt x="6458" y="3629"/>
                    <a:pt x="6458" y="3525"/>
                  </a:cubicBezTo>
                  <a:lnTo>
                    <a:pt x="6458" y="2133"/>
                  </a:lnTo>
                  <a:cubicBezTo>
                    <a:pt x="6458" y="2027"/>
                    <a:pt x="6374" y="1942"/>
                    <a:pt x="6268" y="1942"/>
                  </a:cubicBezTo>
                  <a:lnTo>
                    <a:pt x="5765" y="1942"/>
                  </a:lnTo>
                  <a:lnTo>
                    <a:pt x="7225" y="473"/>
                  </a:lnTo>
                  <a:lnTo>
                    <a:pt x="8684" y="1942"/>
                  </a:lnTo>
                  <a:lnTo>
                    <a:pt x="8181" y="1942"/>
                  </a:lnTo>
                  <a:cubicBezTo>
                    <a:pt x="8077" y="1942"/>
                    <a:pt x="7992" y="2027"/>
                    <a:pt x="7992" y="2133"/>
                  </a:cubicBezTo>
                  <a:lnTo>
                    <a:pt x="7992" y="3673"/>
                  </a:lnTo>
                  <a:cubicBezTo>
                    <a:pt x="7992" y="5291"/>
                    <a:pt x="7357" y="6813"/>
                    <a:pt x="6207" y="7958"/>
                  </a:cubicBezTo>
                  <a:cubicBezTo>
                    <a:pt x="5139" y="9020"/>
                    <a:pt x="3743" y="9640"/>
                    <a:pt x="2248" y="9724"/>
                  </a:cubicBezTo>
                  <a:cubicBezTo>
                    <a:pt x="3309" y="9411"/>
                    <a:pt x="4273" y="8804"/>
                    <a:pt x="5006" y="7969"/>
                  </a:cubicBezTo>
                  <a:cubicBezTo>
                    <a:pt x="5886" y="6969"/>
                    <a:pt x="6400" y="5685"/>
                    <a:pt x="6452" y="4358"/>
                  </a:cubicBezTo>
                  <a:cubicBezTo>
                    <a:pt x="6455" y="4257"/>
                    <a:pt x="6377" y="4165"/>
                    <a:pt x="6276" y="4160"/>
                  </a:cubicBezTo>
                  <a:lnTo>
                    <a:pt x="6262" y="4160"/>
                  </a:lnTo>
                  <a:cubicBezTo>
                    <a:pt x="6161" y="4160"/>
                    <a:pt x="6076" y="4240"/>
                    <a:pt x="6072" y="4341"/>
                  </a:cubicBezTo>
                  <a:cubicBezTo>
                    <a:pt x="6046" y="5019"/>
                    <a:pt x="5892" y="5682"/>
                    <a:pt x="5624" y="6300"/>
                  </a:cubicBezTo>
                  <a:lnTo>
                    <a:pt x="4228" y="6300"/>
                  </a:lnTo>
                  <a:cubicBezTo>
                    <a:pt x="4073" y="6300"/>
                    <a:pt x="3946" y="6426"/>
                    <a:pt x="3946" y="6581"/>
                  </a:cubicBezTo>
                  <a:lnTo>
                    <a:pt x="3946" y="8458"/>
                  </a:lnTo>
                  <a:cubicBezTo>
                    <a:pt x="3630" y="8698"/>
                    <a:pt x="3291" y="8903"/>
                    <a:pt x="2930" y="9070"/>
                  </a:cubicBezTo>
                  <a:lnTo>
                    <a:pt x="2930" y="8115"/>
                  </a:lnTo>
                  <a:cubicBezTo>
                    <a:pt x="2930" y="7960"/>
                    <a:pt x="2803" y="7833"/>
                    <a:pt x="2648" y="7833"/>
                  </a:cubicBezTo>
                  <a:lnTo>
                    <a:pt x="1123" y="7833"/>
                  </a:lnTo>
                  <a:cubicBezTo>
                    <a:pt x="968" y="7833"/>
                    <a:pt x="841" y="7960"/>
                    <a:pt x="841" y="8115"/>
                  </a:cubicBezTo>
                  <a:lnTo>
                    <a:pt x="841" y="9624"/>
                  </a:lnTo>
                  <a:lnTo>
                    <a:pt x="441" y="9693"/>
                  </a:lnTo>
                  <a:cubicBezTo>
                    <a:pt x="323" y="9715"/>
                    <a:pt x="241" y="9827"/>
                    <a:pt x="271" y="9949"/>
                  </a:cubicBezTo>
                  <a:cubicBezTo>
                    <a:pt x="292" y="10048"/>
                    <a:pt x="384" y="10115"/>
                    <a:pt x="484" y="10115"/>
                  </a:cubicBezTo>
                  <a:lnTo>
                    <a:pt x="841" y="10115"/>
                  </a:lnTo>
                  <a:lnTo>
                    <a:pt x="841" y="11092"/>
                  </a:lnTo>
                  <a:lnTo>
                    <a:pt x="218" y="11092"/>
                  </a:lnTo>
                  <a:cubicBezTo>
                    <a:pt x="128" y="11092"/>
                    <a:pt x="48" y="11152"/>
                    <a:pt x="28" y="11241"/>
                  </a:cubicBezTo>
                  <a:cubicBezTo>
                    <a:pt x="1" y="11365"/>
                    <a:pt x="94" y="11476"/>
                    <a:pt x="212" y="11476"/>
                  </a:cubicBezTo>
                  <a:lnTo>
                    <a:pt x="12766" y="11476"/>
                  </a:lnTo>
                  <a:cubicBezTo>
                    <a:pt x="12856" y="11476"/>
                    <a:pt x="12936" y="11417"/>
                    <a:pt x="12956" y="11328"/>
                  </a:cubicBezTo>
                  <a:cubicBezTo>
                    <a:pt x="12973" y="11198"/>
                    <a:pt x="12879" y="11088"/>
                    <a:pt x="12761" y="11088"/>
                  </a:cubicBezTo>
                  <a:lnTo>
                    <a:pt x="12203" y="11088"/>
                  </a:lnTo>
                  <a:lnTo>
                    <a:pt x="12203" y="4637"/>
                  </a:lnTo>
                  <a:cubicBezTo>
                    <a:pt x="12203" y="4547"/>
                    <a:pt x="12143" y="4467"/>
                    <a:pt x="12054" y="4447"/>
                  </a:cubicBezTo>
                  <a:cubicBezTo>
                    <a:pt x="12039" y="4444"/>
                    <a:pt x="12024" y="4442"/>
                    <a:pt x="12009" y="4442"/>
                  </a:cubicBezTo>
                  <a:cubicBezTo>
                    <a:pt x="11904" y="4442"/>
                    <a:pt x="11819" y="4528"/>
                    <a:pt x="11819" y="4631"/>
                  </a:cubicBezTo>
                  <a:lnTo>
                    <a:pt x="11819" y="11088"/>
                  </a:lnTo>
                  <a:lnTo>
                    <a:pt x="10496" y="11088"/>
                  </a:lnTo>
                  <a:lnTo>
                    <a:pt x="10496" y="3034"/>
                  </a:lnTo>
                  <a:lnTo>
                    <a:pt x="11819" y="3034"/>
                  </a:lnTo>
                  <a:lnTo>
                    <a:pt x="11819" y="3823"/>
                  </a:lnTo>
                  <a:cubicBezTo>
                    <a:pt x="11819" y="3912"/>
                    <a:pt x="11879" y="3993"/>
                    <a:pt x="11967" y="4012"/>
                  </a:cubicBezTo>
                  <a:cubicBezTo>
                    <a:pt x="11982" y="4015"/>
                    <a:pt x="11997" y="4017"/>
                    <a:pt x="12012" y="4017"/>
                  </a:cubicBezTo>
                  <a:cubicBezTo>
                    <a:pt x="12117" y="4017"/>
                    <a:pt x="12203" y="3932"/>
                    <a:pt x="12203" y="3828"/>
                  </a:cubicBezTo>
                  <a:lnTo>
                    <a:pt x="12203" y="2935"/>
                  </a:lnTo>
                  <a:cubicBezTo>
                    <a:pt x="12203" y="2780"/>
                    <a:pt x="12076" y="2653"/>
                    <a:pt x="11921" y="2653"/>
                  </a:cubicBezTo>
                  <a:lnTo>
                    <a:pt x="10396" y="2653"/>
                  </a:lnTo>
                  <a:cubicBezTo>
                    <a:pt x="10241" y="2653"/>
                    <a:pt x="10114" y="2780"/>
                    <a:pt x="10114" y="2935"/>
                  </a:cubicBezTo>
                  <a:lnTo>
                    <a:pt x="10114" y="11089"/>
                  </a:lnTo>
                  <a:lnTo>
                    <a:pt x="9098" y="11089"/>
                  </a:lnTo>
                  <a:lnTo>
                    <a:pt x="9098" y="9891"/>
                  </a:lnTo>
                  <a:cubicBezTo>
                    <a:pt x="9098" y="9801"/>
                    <a:pt x="9038" y="9721"/>
                    <a:pt x="8951" y="9701"/>
                  </a:cubicBezTo>
                  <a:cubicBezTo>
                    <a:pt x="8935" y="9697"/>
                    <a:pt x="8920" y="9696"/>
                    <a:pt x="8905" y="9696"/>
                  </a:cubicBezTo>
                  <a:cubicBezTo>
                    <a:pt x="8800" y="9696"/>
                    <a:pt x="8715" y="9781"/>
                    <a:pt x="8715" y="9885"/>
                  </a:cubicBezTo>
                  <a:lnTo>
                    <a:pt x="8715" y="11089"/>
                  </a:lnTo>
                  <a:lnTo>
                    <a:pt x="7411" y="11089"/>
                  </a:lnTo>
                  <a:lnTo>
                    <a:pt x="7411" y="7044"/>
                  </a:lnTo>
                  <a:cubicBezTo>
                    <a:pt x="7802" y="6401"/>
                    <a:pt x="8077" y="5696"/>
                    <a:pt x="8224" y="4953"/>
                  </a:cubicBezTo>
                  <a:lnTo>
                    <a:pt x="8715" y="4953"/>
                  </a:lnTo>
                  <a:lnTo>
                    <a:pt x="8715" y="9080"/>
                  </a:lnTo>
                  <a:cubicBezTo>
                    <a:pt x="8715" y="9170"/>
                    <a:pt x="8775" y="9250"/>
                    <a:pt x="8862" y="9270"/>
                  </a:cubicBezTo>
                  <a:cubicBezTo>
                    <a:pt x="8877" y="9273"/>
                    <a:pt x="8892" y="9275"/>
                    <a:pt x="8907" y="9275"/>
                  </a:cubicBezTo>
                  <a:cubicBezTo>
                    <a:pt x="9012" y="9275"/>
                    <a:pt x="9098" y="9189"/>
                    <a:pt x="9098" y="9086"/>
                  </a:cubicBezTo>
                  <a:lnTo>
                    <a:pt x="9098" y="4852"/>
                  </a:lnTo>
                  <a:cubicBezTo>
                    <a:pt x="9098" y="4697"/>
                    <a:pt x="8971" y="4570"/>
                    <a:pt x="8816" y="4570"/>
                  </a:cubicBezTo>
                  <a:lnTo>
                    <a:pt x="8288" y="4570"/>
                  </a:lnTo>
                  <a:cubicBezTo>
                    <a:pt x="8331" y="4272"/>
                    <a:pt x="8353" y="3970"/>
                    <a:pt x="8353" y="3663"/>
                  </a:cubicBezTo>
                  <a:lnTo>
                    <a:pt x="8353" y="2307"/>
                  </a:lnTo>
                  <a:lnTo>
                    <a:pt x="9155" y="2307"/>
                  </a:lnTo>
                  <a:cubicBezTo>
                    <a:pt x="9206" y="2307"/>
                    <a:pt x="9255" y="2291"/>
                    <a:pt x="9291" y="2254"/>
                  </a:cubicBezTo>
                  <a:cubicBezTo>
                    <a:pt x="9370" y="2176"/>
                    <a:pt x="9367" y="2056"/>
                    <a:pt x="9293" y="1985"/>
                  </a:cubicBezTo>
                  <a:lnTo>
                    <a:pt x="7365" y="57"/>
                  </a:lnTo>
                  <a:cubicBezTo>
                    <a:pt x="7328" y="20"/>
                    <a:pt x="7281" y="0"/>
                    <a:pt x="72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pic>
        <p:nvPicPr>
          <p:cNvPr id="553" name="Google Shape;553;p54"/>
          <p:cNvPicPr preferRelativeResize="0"/>
          <p:nvPr/>
        </p:nvPicPr>
        <p:blipFill rotWithShape="1">
          <a:blip r:embed="rId3">
            <a:alphaModFix/>
          </a:blip>
          <a:srcRect b="17369" l="-30770" r="0" t="-19420"/>
          <a:stretch/>
        </p:blipFill>
        <p:spPr>
          <a:xfrm flipH="1">
            <a:off x="0" y="584351"/>
            <a:ext cx="2854075" cy="4454374"/>
          </a:xfrm>
          <a:prstGeom prst="rect">
            <a:avLst/>
          </a:prstGeom>
          <a:noFill/>
          <a:ln>
            <a:noFill/>
          </a:ln>
        </p:spPr>
      </p:pic>
      <p:pic>
        <p:nvPicPr>
          <p:cNvPr id="554" name="Google Shape;554;p54"/>
          <p:cNvPicPr preferRelativeResize="0"/>
          <p:nvPr/>
        </p:nvPicPr>
        <p:blipFill>
          <a:blip r:embed="rId4">
            <a:alphaModFix/>
          </a:blip>
          <a:stretch>
            <a:fillRect/>
          </a:stretch>
        </p:blipFill>
        <p:spPr>
          <a:xfrm>
            <a:off x="4038150" y="702725"/>
            <a:ext cx="4838700" cy="4838700"/>
          </a:xfrm>
          <a:prstGeom prst="rect">
            <a:avLst/>
          </a:prstGeom>
          <a:noFill/>
          <a:ln>
            <a:noFill/>
          </a:ln>
        </p:spPr>
      </p:pic>
      <p:sp>
        <p:nvSpPr>
          <p:cNvPr id="555" name="Google Shape;555;p54"/>
          <p:cNvSpPr/>
          <p:nvPr/>
        </p:nvSpPr>
        <p:spPr>
          <a:xfrm>
            <a:off x="1209100" y="394375"/>
            <a:ext cx="2041200" cy="1488600"/>
          </a:xfrm>
          <a:prstGeom prst="wedgeRectCallout">
            <a:avLst>
              <a:gd fmla="val -20833" name="adj1"/>
              <a:gd fmla="val 625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highlight>
                  <a:schemeClr val="accent6"/>
                </a:highlight>
              </a:rPr>
              <a:t>Hello! My name is Beverly. I go to Campbell High School, which is a public school!</a:t>
            </a:r>
            <a:endParaRPr>
              <a:highlight>
                <a:schemeClr val="accent6"/>
              </a:highlight>
            </a:endParaRPr>
          </a:p>
        </p:txBody>
      </p:sp>
      <p:pic>
        <p:nvPicPr>
          <p:cNvPr id="556" name="Google Shape;556;p54"/>
          <p:cNvPicPr preferRelativeResize="0"/>
          <p:nvPr/>
        </p:nvPicPr>
        <p:blipFill>
          <a:blip r:embed="rId5">
            <a:alphaModFix/>
          </a:blip>
          <a:stretch>
            <a:fillRect/>
          </a:stretch>
        </p:blipFill>
        <p:spPr>
          <a:xfrm>
            <a:off x="-22512" y="2041200"/>
            <a:ext cx="9189026" cy="5681501"/>
          </a:xfrm>
          <a:prstGeom prst="rect">
            <a:avLst/>
          </a:prstGeom>
          <a:noFill/>
          <a:ln>
            <a:noFill/>
          </a:ln>
        </p:spPr>
      </p:pic>
      <p:pic>
        <p:nvPicPr>
          <p:cNvPr id="557" name="Google Shape;557;p54"/>
          <p:cNvPicPr preferRelativeResize="0"/>
          <p:nvPr/>
        </p:nvPicPr>
        <p:blipFill>
          <a:blip r:embed="rId6">
            <a:alphaModFix/>
          </a:blip>
          <a:stretch>
            <a:fillRect/>
          </a:stretch>
        </p:blipFill>
        <p:spPr>
          <a:xfrm>
            <a:off x="7015625" y="36950"/>
            <a:ext cx="2182399" cy="2004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pic>
        <p:nvPicPr>
          <p:cNvPr id="562" name="Google Shape;562;p55"/>
          <p:cNvPicPr preferRelativeResize="0"/>
          <p:nvPr/>
        </p:nvPicPr>
        <p:blipFill>
          <a:blip r:embed="rId3">
            <a:alphaModFix/>
          </a:blip>
          <a:stretch>
            <a:fillRect/>
          </a:stretch>
        </p:blipFill>
        <p:spPr>
          <a:xfrm>
            <a:off x="924675" y="0"/>
            <a:ext cx="7231248" cy="5143502"/>
          </a:xfrm>
          <a:prstGeom prst="rect">
            <a:avLst/>
          </a:prstGeom>
          <a:noFill/>
          <a:ln>
            <a:noFill/>
          </a:ln>
        </p:spPr>
      </p:pic>
      <p:pic>
        <p:nvPicPr>
          <p:cNvPr id="563" name="Google Shape;563;p55"/>
          <p:cNvPicPr preferRelativeResize="0"/>
          <p:nvPr/>
        </p:nvPicPr>
        <p:blipFill>
          <a:blip r:embed="rId4">
            <a:alphaModFix/>
          </a:blip>
          <a:stretch>
            <a:fillRect/>
          </a:stretch>
        </p:blipFill>
        <p:spPr>
          <a:xfrm>
            <a:off x="1498575" y="1396100"/>
            <a:ext cx="1704775" cy="3879301"/>
          </a:xfrm>
          <a:prstGeom prst="rect">
            <a:avLst/>
          </a:prstGeom>
          <a:noFill/>
          <a:ln>
            <a:noFill/>
          </a:ln>
        </p:spPr>
      </p:pic>
      <p:sp>
        <p:nvSpPr>
          <p:cNvPr id="564" name="Google Shape;564;p55"/>
          <p:cNvSpPr txBox="1"/>
          <p:nvPr/>
        </p:nvSpPr>
        <p:spPr>
          <a:xfrm>
            <a:off x="101125" y="144500"/>
            <a:ext cx="6263100" cy="59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highlight>
                  <a:schemeClr val="accent3"/>
                </a:highlight>
                <a:latin typeface="Glegoo"/>
                <a:ea typeface="Glegoo"/>
                <a:cs typeface="Glegoo"/>
                <a:sym typeface="Glegoo"/>
              </a:rPr>
              <a:t>Beverly is called to the principal’s office during class</a:t>
            </a:r>
            <a:endParaRPr sz="2700">
              <a:highlight>
                <a:schemeClr val="accent3"/>
              </a:highlight>
              <a:latin typeface="Glegoo"/>
              <a:ea typeface="Glegoo"/>
              <a:cs typeface="Glegoo"/>
              <a:sym typeface="Glegoo"/>
            </a:endParaRPr>
          </a:p>
        </p:txBody>
      </p:sp>
      <p:pic>
        <p:nvPicPr>
          <p:cNvPr id="565" name="Google Shape;565;p55"/>
          <p:cNvPicPr preferRelativeResize="0"/>
          <p:nvPr/>
        </p:nvPicPr>
        <p:blipFill rotWithShape="1">
          <a:blip r:embed="rId5">
            <a:alphaModFix/>
          </a:blip>
          <a:srcRect b="17369" l="-30770" r="0" t="-19420"/>
          <a:stretch/>
        </p:blipFill>
        <p:spPr>
          <a:xfrm>
            <a:off x="5953125" y="689126"/>
            <a:ext cx="2854075" cy="44543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pic>
        <p:nvPicPr>
          <p:cNvPr id="570" name="Google Shape;570;p56"/>
          <p:cNvPicPr preferRelativeResize="0"/>
          <p:nvPr/>
        </p:nvPicPr>
        <p:blipFill>
          <a:blip r:embed="rId3">
            <a:alphaModFix/>
          </a:blip>
          <a:stretch>
            <a:fillRect/>
          </a:stretch>
        </p:blipFill>
        <p:spPr>
          <a:xfrm>
            <a:off x="924675" y="0"/>
            <a:ext cx="7231248" cy="5143502"/>
          </a:xfrm>
          <a:prstGeom prst="rect">
            <a:avLst/>
          </a:prstGeom>
          <a:noFill/>
          <a:ln>
            <a:noFill/>
          </a:ln>
        </p:spPr>
      </p:pic>
      <p:pic>
        <p:nvPicPr>
          <p:cNvPr id="571" name="Google Shape;571;p56"/>
          <p:cNvPicPr preferRelativeResize="0"/>
          <p:nvPr/>
        </p:nvPicPr>
        <p:blipFill>
          <a:blip r:embed="rId4">
            <a:alphaModFix/>
          </a:blip>
          <a:stretch>
            <a:fillRect/>
          </a:stretch>
        </p:blipFill>
        <p:spPr>
          <a:xfrm>
            <a:off x="1498575" y="1396100"/>
            <a:ext cx="1704775" cy="3879301"/>
          </a:xfrm>
          <a:prstGeom prst="rect">
            <a:avLst/>
          </a:prstGeom>
          <a:noFill/>
          <a:ln>
            <a:noFill/>
          </a:ln>
        </p:spPr>
      </p:pic>
      <p:sp>
        <p:nvSpPr>
          <p:cNvPr id="572" name="Google Shape;572;p56"/>
          <p:cNvSpPr/>
          <p:nvPr/>
        </p:nvSpPr>
        <p:spPr>
          <a:xfrm>
            <a:off x="2929025" y="792725"/>
            <a:ext cx="1895700" cy="1255500"/>
          </a:xfrm>
          <a:prstGeom prst="wedgeRectCallout">
            <a:avLst>
              <a:gd fmla="val -20833" name="adj1"/>
              <a:gd fmla="val 625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You should not be wearing that sort of thing at school, and your hair is unprofessional! I have no choice but to send you home.</a:t>
            </a:r>
            <a:endParaRPr sz="1200"/>
          </a:p>
        </p:txBody>
      </p:sp>
      <p:pic>
        <p:nvPicPr>
          <p:cNvPr id="573" name="Google Shape;573;p56"/>
          <p:cNvPicPr preferRelativeResize="0"/>
          <p:nvPr/>
        </p:nvPicPr>
        <p:blipFill rotWithShape="1">
          <a:blip r:embed="rId5">
            <a:alphaModFix/>
          </a:blip>
          <a:srcRect b="17369" l="-30770" r="0" t="-19420"/>
          <a:stretch/>
        </p:blipFill>
        <p:spPr>
          <a:xfrm>
            <a:off x="5953125" y="689126"/>
            <a:ext cx="2854075" cy="44543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pic>
        <p:nvPicPr>
          <p:cNvPr id="578" name="Google Shape;578;p57"/>
          <p:cNvPicPr preferRelativeResize="0"/>
          <p:nvPr/>
        </p:nvPicPr>
        <p:blipFill>
          <a:blip r:embed="rId3">
            <a:alphaModFix/>
          </a:blip>
          <a:stretch>
            <a:fillRect/>
          </a:stretch>
        </p:blipFill>
        <p:spPr>
          <a:xfrm>
            <a:off x="924675" y="0"/>
            <a:ext cx="7231248" cy="5143502"/>
          </a:xfrm>
          <a:prstGeom prst="rect">
            <a:avLst/>
          </a:prstGeom>
          <a:noFill/>
          <a:ln>
            <a:noFill/>
          </a:ln>
        </p:spPr>
      </p:pic>
      <p:pic>
        <p:nvPicPr>
          <p:cNvPr id="579" name="Google Shape;579;p57"/>
          <p:cNvPicPr preferRelativeResize="0"/>
          <p:nvPr/>
        </p:nvPicPr>
        <p:blipFill>
          <a:blip r:embed="rId4">
            <a:alphaModFix/>
          </a:blip>
          <a:stretch>
            <a:fillRect/>
          </a:stretch>
        </p:blipFill>
        <p:spPr>
          <a:xfrm>
            <a:off x="1498575" y="1396100"/>
            <a:ext cx="1704775" cy="3879301"/>
          </a:xfrm>
          <a:prstGeom prst="rect">
            <a:avLst/>
          </a:prstGeom>
          <a:noFill/>
          <a:ln>
            <a:noFill/>
          </a:ln>
        </p:spPr>
      </p:pic>
      <p:sp>
        <p:nvSpPr>
          <p:cNvPr id="580" name="Google Shape;580;p57"/>
          <p:cNvSpPr/>
          <p:nvPr/>
        </p:nvSpPr>
        <p:spPr>
          <a:xfrm>
            <a:off x="5024600" y="409875"/>
            <a:ext cx="2544900" cy="1372200"/>
          </a:xfrm>
          <a:prstGeom prst="wedgeRectCallout">
            <a:avLst>
              <a:gd fmla="val -20833" name="adj1"/>
              <a:gd fmla="val 625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You should let students wear what they want. My outfit nor my hair is not affecting anyone’s learning. However, you pulling me out of class has </a:t>
            </a:r>
            <a:r>
              <a:rPr lang="en"/>
              <a:t>interrupted</a:t>
            </a:r>
            <a:r>
              <a:rPr lang="en"/>
              <a:t> my learning.</a:t>
            </a:r>
            <a:endParaRPr/>
          </a:p>
        </p:txBody>
      </p:sp>
      <p:pic>
        <p:nvPicPr>
          <p:cNvPr id="581" name="Google Shape;581;p57"/>
          <p:cNvPicPr preferRelativeResize="0"/>
          <p:nvPr/>
        </p:nvPicPr>
        <p:blipFill rotWithShape="1">
          <a:blip r:embed="rId5">
            <a:alphaModFix/>
          </a:blip>
          <a:srcRect b="17369" l="-30770" r="0" t="-19420"/>
          <a:stretch/>
        </p:blipFill>
        <p:spPr>
          <a:xfrm>
            <a:off x="5953125" y="689126"/>
            <a:ext cx="2854075" cy="44543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pic>
        <p:nvPicPr>
          <p:cNvPr id="586" name="Google Shape;586;p58"/>
          <p:cNvPicPr preferRelativeResize="0"/>
          <p:nvPr/>
        </p:nvPicPr>
        <p:blipFill>
          <a:blip r:embed="rId3">
            <a:alphaModFix/>
          </a:blip>
          <a:stretch>
            <a:fillRect/>
          </a:stretch>
        </p:blipFill>
        <p:spPr>
          <a:xfrm>
            <a:off x="956375" y="0"/>
            <a:ext cx="7231248" cy="5143502"/>
          </a:xfrm>
          <a:prstGeom prst="rect">
            <a:avLst/>
          </a:prstGeom>
          <a:noFill/>
          <a:ln>
            <a:noFill/>
          </a:ln>
        </p:spPr>
      </p:pic>
      <p:pic>
        <p:nvPicPr>
          <p:cNvPr id="587" name="Google Shape;587;p58"/>
          <p:cNvPicPr preferRelativeResize="0"/>
          <p:nvPr/>
        </p:nvPicPr>
        <p:blipFill>
          <a:blip r:embed="rId4">
            <a:alphaModFix/>
          </a:blip>
          <a:stretch>
            <a:fillRect/>
          </a:stretch>
        </p:blipFill>
        <p:spPr>
          <a:xfrm>
            <a:off x="1498575" y="1396100"/>
            <a:ext cx="1704775" cy="3879301"/>
          </a:xfrm>
          <a:prstGeom prst="rect">
            <a:avLst/>
          </a:prstGeom>
          <a:noFill/>
          <a:ln>
            <a:noFill/>
          </a:ln>
        </p:spPr>
      </p:pic>
      <p:sp>
        <p:nvSpPr>
          <p:cNvPr id="588" name="Google Shape;588;p58"/>
          <p:cNvSpPr/>
          <p:nvPr/>
        </p:nvSpPr>
        <p:spPr>
          <a:xfrm>
            <a:off x="2935000" y="606825"/>
            <a:ext cx="2331300" cy="1055100"/>
          </a:xfrm>
          <a:prstGeom prst="wedgeRectCallout">
            <a:avLst>
              <a:gd fmla="val -20833" name="adj1"/>
              <a:gd fmla="val 625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Since you are refusing to listen to your teachers and defying the dress code, I am forced to suspend you!</a:t>
            </a:r>
            <a:endParaRPr/>
          </a:p>
        </p:txBody>
      </p:sp>
      <p:sp>
        <p:nvSpPr>
          <p:cNvPr id="589" name="Google Shape;589;p58"/>
          <p:cNvSpPr/>
          <p:nvPr/>
        </p:nvSpPr>
        <p:spPr>
          <a:xfrm>
            <a:off x="5895200" y="775725"/>
            <a:ext cx="2061900" cy="717300"/>
          </a:xfrm>
          <a:prstGeom prst="wedgeRectCallout">
            <a:avLst>
              <a:gd fmla="val 32338" name="adj1"/>
              <a:gd fmla="val 73254"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What? That’s not fair!</a:t>
            </a:r>
            <a:endParaRPr/>
          </a:p>
        </p:txBody>
      </p:sp>
      <p:pic>
        <p:nvPicPr>
          <p:cNvPr id="590" name="Google Shape;590;p58"/>
          <p:cNvPicPr preferRelativeResize="0"/>
          <p:nvPr/>
        </p:nvPicPr>
        <p:blipFill rotWithShape="1">
          <a:blip r:embed="rId5">
            <a:alphaModFix/>
          </a:blip>
          <a:srcRect b="17369" l="-30770" r="0" t="-19420"/>
          <a:stretch/>
        </p:blipFill>
        <p:spPr>
          <a:xfrm>
            <a:off x="5953125" y="689126"/>
            <a:ext cx="2854075" cy="44543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shion Merchandising School Center XL by Slidesgo">
  <a:themeElements>
    <a:clrScheme name="Simple Light">
      <a:dk1>
        <a:srgbClr val="FFD966"/>
      </a:dk1>
      <a:lt1>
        <a:srgbClr val="FC4A27"/>
      </a:lt1>
      <a:dk2>
        <a:srgbClr val="000000"/>
      </a:dk2>
      <a:lt2>
        <a:srgbClr val="32BCC2"/>
      </a:lt2>
      <a:accent1>
        <a:srgbClr val="B14DDB"/>
      </a:accent1>
      <a:accent2>
        <a:srgbClr val="288185"/>
      </a:accent2>
      <a:accent3>
        <a:srgbClr val="FFFFFF"/>
      </a:accent3>
      <a:accent4>
        <a:srgbClr val="00935B"/>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